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21"/>
  </p:notesMasterIdLst>
  <p:sldIdLst>
    <p:sldId id="297" r:id="rId3"/>
    <p:sldId id="257" r:id="rId4"/>
    <p:sldId id="258" r:id="rId5"/>
    <p:sldId id="260" r:id="rId6"/>
    <p:sldId id="259" r:id="rId7"/>
    <p:sldId id="266" r:id="rId8"/>
    <p:sldId id="262" r:id="rId9"/>
    <p:sldId id="263" r:id="rId10"/>
    <p:sldId id="298" r:id="rId11"/>
    <p:sldId id="302" r:id="rId12"/>
    <p:sldId id="307" r:id="rId13"/>
    <p:sldId id="304" r:id="rId14"/>
    <p:sldId id="264" r:id="rId15"/>
    <p:sldId id="305" r:id="rId16"/>
    <p:sldId id="306" r:id="rId17"/>
    <p:sldId id="311" r:id="rId18"/>
    <p:sldId id="309" r:id="rId19"/>
    <p:sldId id="310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Hind" panose="02000000000000000000" pitchFamily="2" charset="0"/>
      <p:regular r:id="rId25"/>
      <p:bold r:id="rId26"/>
    </p:embeddedFont>
    <p:embeddedFont>
      <p:font typeface="Kumbh Sans ExtraBold" pitchFamily="2" charset="0"/>
      <p:bold r:id="rId27"/>
    </p:embeddedFont>
    <p:embeddedFont>
      <p:font typeface="Kumbh Sans Light" pitchFamily="2" charset="0"/>
      <p:regular r:id="rId28"/>
    </p:embeddedFont>
    <p:embeddedFont>
      <p:font typeface="Lilita One" panose="02000000000000000000" pitchFamily="2" charset="0"/>
      <p:regular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lus Jakarta Sans" panose="020B0604020202020204" charset="0"/>
      <p:regular r:id="rId36"/>
      <p:bold r:id="rId37"/>
      <p:italic r:id="rId38"/>
      <p:boldItalic r:id="rId39"/>
    </p:embeddedFont>
    <p:embeddedFont>
      <p:font typeface="Plus Jakarta Sans Medium" panose="020B0604020202020204" charset="0"/>
      <p:regular r:id="rId40"/>
      <p:bold r:id="rId41"/>
      <p:italic r:id="rId42"/>
      <p:boldItalic r:id="rId43"/>
    </p:embeddedFont>
    <p:embeddedFont>
      <p:font typeface="Sunday Morning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832"/>
    <a:srgbClr val="121315"/>
    <a:srgbClr val="A2054B"/>
    <a:srgbClr val="3AB20A"/>
    <a:srgbClr val="552307"/>
    <a:srgbClr val="F48B0C"/>
    <a:srgbClr val="BD1D56"/>
    <a:srgbClr val="9429B1"/>
    <a:srgbClr val="4D22B8"/>
    <a:srgbClr val="152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4785A2-3DCC-4911-99CB-18AFAEFB8E34}">
  <a:tblStyle styleId="{CA4785A2-3DCC-4911-99CB-18AFAEFB8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C3FEEB-D0AA-43BB-A205-E13A1ADE4E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025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357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18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293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2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4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00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2511787" y="-19156"/>
            <a:ext cx="6632210" cy="6562982"/>
          </a:xfrm>
          <a:custGeom>
            <a:avLst/>
            <a:gdLst/>
            <a:ahLst/>
            <a:cxnLst/>
            <a:rect l="l" t="t" r="r" b="b"/>
            <a:pathLst>
              <a:path w="58440" h="57830" extrusionOk="0">
                <a:moveTo>
                  <a:pt x="1" y="0"/>
                </a:moveTo>
                <a:lnTo>
                  <a:pt x="1" y="57829"/>
                </a:lnTo>
                <a:lnTo>
                  <a:pt x="49277" y="57829"/>
                </a:lnTo>
                <a:lnTo>
                  <a:pt x="49277" y="57828"/>
                </a:lnTo>
                <a:cubicBezTo>
                  <a:pt x="55318" y="53405"/>
                  <a:pt x="58439" y="45329"/>
                  <a:pt x="56946" y="37994"/>
                </a:cubicBezTo>
                <a:cubicBezTo>
                  <a:pt x="55454" y="30657"/>
                  <a:pt x="49424" y="24444"/>
                  <a:pt x="42138" y="22733"/>
                </a:cubicBezTo>
                <a:cubicBezTo>
                  <a:pt x="40110" y="22256"/>
                  <a:pt x="38047" y="22107"/>
                  <a:pt x="35967" y="22107"/>
                </a:cubicBezTo>
                <a:cubicBezTo>
                  <a:pt x="32773" y="22107"/>
                  <a:pt x="29542" y="22459"/>
                  <a:pt x="26342" y="22519"/>
                </a:cubicBezTo>
                <a:cubicBezTo>
                  <a:pt x="26103" y="22524"/>
                  <a:pt x="25863" y="22526"/>
                  <a:pt x="25622" y="22526"/>
                </a:cubicBezTo>
                <a:cubicBezTo>
                  <a:pt x="20541" y="22526"/>
                  <a:pt x="15117" y="21487"/>
                  <a:pt x="11754" y="17729"/>
                </a:cubicBezTo>
                <a:cubicBezTo>
                  <a:pt x="9691" y="15423"/>
                  <a:pt x="8662" y="12338"/>
                  <a:pt x="8325" y="9263"/>
                </a:cubicBezTo>
                <a:cubicBezTo>
                  <a:pt x="7989" y="6188"/>
                  <a:pt x="8291" y="3081"/>
                  <a:pt x="85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345649" y="4469877"/>
            <a:ext cx="2084997" cy="183185"/>
            <a:chOff x="3848375" y="4401927"/>
            <a:chExt cx="3191484" cy="280399"/>
          </a:xfrm>
        </p:grpSpPr>
        <p:sp>
          <p:nvSpPr>
            <p:cNvPr id="11" name="Google Shape;11;p2"/>
            <p:cNvSpPr/>
            <p:nvPr/>
          </p:nvSpPr>
          <p:spPr>
            <a:xfrm>
              <a:off x="4455902" y="4452425"/>
              <a:ext cx="2583957" cy="229901"/>
            </a:xfrm>
            <a:custGeom>
              <a:avLst/>
              <a:gdLst/>
              <a:ahLst/>
              <a:cxnLst/>
              <a:rect l="l" t="t" r="r" b="b"/>
              <a:pathLst>
                <a:path w="30088" h="2677" extrusionOk="0">
                  <a:moveTo>
                    <a:pt x="15230" y="1"/>
                  </a:moveTo>
                  <a:cubicBezTo>
                    <a:pt x="13881" y="1"/>
                    <a:pt x="12546" y="172"/>
                    <a:pt x="11256" y="669"/>
                  </a:cubicBezTo>
                  <a:cubicBezTo>
                    <a:pt x="10995" y="771"/>
                    <a:pt x="10864" y="912"/>
                    <a:pt x="10881" y="1077"/>
                  </a:cubicBezTo>
                  <a:cubicBezTo>
                    <a:pt x="10897" y="1246"/>
                    <a:pt x="11056" y="1363"/>
                    <a:pt x="11333" y="1407"/>
                  </a:cubicBezTo>
                  <a:cubicBezTo>
                    <a:pt x="11796" y="1482"/>
                    <a:pt x="12263" y="1511"/>
                    <a:pt x="12732" y="1511"/>
                  </a:cubicBezTo>
                  <a:cubicBezTo>
                    <a:pt x="13603" y="1511"/>
                    <a:pt x="14478" y="1411"/>
                    <a:pt x="15336" y="1313"/>
                  </a:cubicBezTo>
                  <a:cubicBezTo>
                    <a:pt x="16183" y="1217"/>
                    <a:pt x="17046" y="1118"/>
                    <a:pt x="17902" y="1118"/>
                  </a:cubicBezTo>
                  <a:cubicBezTo>
                    <a:pt x="18569" y="1118"/>
                    <a:pt x="19232" y="1178"/>
                    <a:pt x="19879" y="1346"/>
                  </a:cubicBezTo>
                  <a:lnTo>
                    <a:pt x="19906" y="1242"/>
                  </a:lnTo>
                  <a:cubicBezTo>
                    <a:pt x="19250" y="1072"/>
                    <a:pt x="18579" y="1011"/>
                    <a:pt x="17904" y="1011"/>
                  </a:cubicBezTo>
                  <a:cubicBezTo>
                    <a:pt x="17042" y="1011"/>
                    <a:pt x="16174" y="1110"/>
                    <a:pt x="15323" y="1207"/>
                  </a:cubicBezTo>
                  <a:cubicBezTo>
                    <a:pt x="14467" y="1305"/>
                    <a:pt x="13592" y="1405"/>
                    <a:pt x="12725" y="1405"/>
                  </a:cubicBezTo>
                  <a:cubicBezTo>
                    <a:pt x="12263" y="1405"/>
                    <a:pt x="11803" y="1377"/>
                    <a:pt x="11349" y="1305"/>
                  </a:cubicBezTo>
                  <a:cubicBezTo>
                    <a:pt x="11245" y="1286"/>
                    <a:pt x="10999" y="1232"/>
                    <a:pt x="10985" y="1069"/>
                  </a:cubicBezTo>
                  <a:cubicBezTo>
                    <a:pt x="10974" y="918"/>
                    <a:pt x="11174" y="815"/>
                    <a:pt x="11295" y="769"/>
                  </a:cubicBezTo>
                  <a:cubicBezTo>
                    <a:pt x="12571" y="277"/>
                    <a:pt x="13895" y="108"/>
                    <a:pt x="15235" y="108"/>
                  </a:cubicBezTo>
                  <a:cubicBezTo>
                    <a:pt x="16736" y="108"/>
                    <a:pt x="18257" y="320"/>
                    <a:pt x="19750" y="529"/>
                  </a:cubicBezTo>
                  <a:cubicBezTo>
                    <a:pt x="21107" y="719"/>
                    <a:pt x="22512" y="915"/>
                    <a:pt x="23861" y="943"/>
                  </a:cubicBezTo>
                  <a:cubicBezTo>
                    <a:pt x="24046" y="947"/>
                    <a:pt x="24232" y="949"/>
                    <a:pt x="24418" y="949"/>
                  </a:cubicBezTo>
                  <a:cubicBezTo>
                    <a:pt x="24700" y="949"/>
                    <a:pt x="24982" y="945"/>
                    <a:pt x="25259" y="942"/>
                  </a:cubicBezTo>
                  <a:cubicBezTo>
                    <a:pt x="25524" y="939"/>
                    <a:pt x="25793" y="936"/>
                    <a:pt x="26063" y="936"/>
                  </a:cubicBezTo>
                  <a:cubicBezTo>
                    <a:pt x="26514" y="936"/>
                    <a:pt x="26970" y="944"/>
                    <a:pt x="27418" y="975"/>
                  </a:cubicBezTo>
                  <a:lnTo>
                    <a:pt x="27524" y="982"/>
                  </a:lnTo>
                  <a:cubicBezTo>
                    <a:pt x="28055" y="1013"/>
                    <a:pt x="29675" y="1112"/>
                    <a:pt x="29917" y="1613"/>
                  </a:cubicBezTo>
                  <a:cubicBezTo>
                    <a:pt x="29972" y="1729"/>
                    <a:pt x="29947" y="1860"/>
                    <a:pt x="29839" y="2013"/>
                  </a:cubicBezTo>
                  <a:cubicBezTo>
                    <a:pt x="29725" y="2175"/>
                    <a:pt x="29537" y="2300"/>
                    <a:pt x="29260" y="2397"/>
                  </a:cubicBezTo>
                  <a:cubicBezTo>
                    <a:pt x="28893" y="2526"/>
                    <a:pt x="28509" y="2571"/>
                    <a:pt x="28120" y="2571"/>
                  </a:cubicBezTo>
                  <a:cubicBezTo>
                    <a:pt x="27652" y="2571"/>
                    <a:pt x="27175" y="2506"/>
                    <a:pt x="26705" y="2441"/>
                  </a:cubicBezTo>
                  <a:cubicBezTo>
                    <a:pt x="26538" y="2418"/>
                    <a:pt x="26373" y="2395"/>
                    <a:pt x="26206" y="2375"/>
                  </a:cubicBezTo>
                  <a:cubicBezTo>
                    <a:pt x="25461" y="2286"/>
                    <a:pt x="24708" y="2259"/>
                    <a:pt x="23957" y="2259"/>
                  </a:cubicBezTo>
                  <a:cubicBezTo>
                    <a:pt x="23375" y="2259"/>
                    <a:pt x="22794" y="2276"/>
                    <a:pt x="22222" y="2291"/>
                  </a:cubicBezTo>
                  <a:cubicBezTo>
                    <a:pt x="21648" y="2307"/>
                    <a:pt x="21063" y="2324"/>
                    <a:pt x="20477" y="2324"/>
                  </a:cubicBezTo>
                  <a:cubicBezTo>
                    <a:pt x="20079" y="2324"/>
                    <a:pt x="19680" y="2316"/>
                    <a:pt x="19285" y="2295"/>
                  </a:cubicBezTo>
                  <a:cubicBezTo>
                    <a:pt x="18805" y="2270"/>
                    <a:pt x="18317" y="2225"/>
                    <a:pt x="17846" y="2183"/>
                  </a:cubicBezTo>
                  <a:cubicBezTo>
                    <a:pt x="17138" y="2118"/>
                    <a:pt x="16407" y="2050"/>
                    <a:pt x="15681" y="2048"/>
                  </a:cubicBezTo>
                  <a:cubicBezTo>
                    <a:pt x="14889" y="2048"/>
                    <a:pt x="14086" y="2124"/>
                    <a:pt x="13311" y="2197"/>
                  </a:cubicBezTo>
                  <a:cubicBezTo>
                    <a:pt x="12540" y="2270"/>
                    <a:pt x="11742" y="2343"/>
                    <a:pt x="10957" y="2343"/>
                  </a:cubicBezTo>
                  <a:lnTo>
                    <a:pt x="10742" y="2343"/>
                  </a:lnTo>
                  <a:cubicBezTo>
                    <a:pt x="10170" y="2341"/>
                    <a:pt x="9576" y="2341"/>
                    <a:pt x="9022" y="2293"/>
                  </a:cubicBezTo>
                  <a:cubicBezTo>
                    <a:pt x="8636" y="2258"/>
                    <a:pt x="8251" y="2154"/>
                    <a:pt x="7880" y="2050"/>
                  </a:cubicBezTo>
                  <a:cubicBezTo>
                    <a:pt x="7480" y="1940"/>
                    <a:pt x="7070" y="1826"/>
                    <a:pt x="6645" y="1797"/>
                  </a:cubicBezTo>
                  <a:cubicBezTo>
                    <a:pt x="6525" y="1789"/>
                    <a:pt x="6405" y="1785"/>
                    <a:pt x="6285" y="1785"/>
                  </a:cubicBezTo>
                  <a:cubicBezTo>
                    <a:pt x="5830" y="1785"/>
                    <a:pt x="5375" y="1838"/>
                    <a:pt x="4931" y="1888"/>
                  </a:cubicBezTo>
                  <a:cubicBezTo>
                    <a:pt x="4631" y="1924"/>
                    <a:pt x="4321" y="1960"/>
                    <a:pt x="4016" y="1977"/>
                  </a:cubicBezTo>
                  <a:cubicBezTo>
                    <a:pt x="3827" y="1989"/>
                    <a:pt x="3637" y="1994"/>
                    <a:pt x="3448" y="1994"/>
                  </a:cubicBezTo>
                  <a:cubicBezTo>
                    <a:pt x="2292" y="1994"/>
                    <a:pt x="1139" y="1794"/>
                    <a:pt x="18" y="1600"/>
                  </a:cubicBezTo>
                  <a:lnTo>
                    <a:pt x="1" y="1706"/>
                  </a:lnTo>
                  <a:cubicBezTo>
                    <a:pt x="1128" y="1900"/>
                    <a:pt x="2288" y="2099"/>
                    <a:pt x="3454" y="2099"/>
                  </a:cubicBezTo>
                  <a:cubicBezTo>
                    <a:pt x="3643" y="2099"/>
                    <a:pt x="3832" y="2094"/>
                    <a:pt x="4022" y="2083"/>
                  </a:cubicBezTo>
                  <a:cubicBezTo>
                    <a:pt x="4329" y="2063"/>
                    <a:pt x="4641" y="2027"/>
                    <a:pt x="4943" y="1993"/>
                  </a:cubicBezTo>
                  <a:cubicBezTo>
                    <a:pt x="5384" y="1942"/>
                    <a:pt x="5837" y="1890"/>
                    <a:pt x="6287" y="1890"/>
                  </a:cubicBezTo>
                  <a:cubicBezTo>
                    <a:pt x="6404" y="1890"/>
                    <a:pt x="6521" y="1893"/>
                    <a:pt x="6637" y="1901"/>
                  </a:cubicBezTo>
                  <a:cubicBezTo>
                    <a:pt x="7051" y="1931"/>
                    <a:pt x="7458" y="2043"/>
                    <a:pt x="7851" y="2151"/>
                  </a:cubicBezTo>
                  <a:cubicBezTo>
                    <a:pt x="8228" y="2257"/>
                    <a:pt x="8618" y="2364"/>
                    <a:pt x="9012" y="2398"/>
                  </a:cubicBezTo>
                  <a:cubicBezTo>
                    <a:pt x="9570" y="2447"/>
                    <a:pt x="10164" y="2448"/>
                    <a:pt x="10741" y="2448"/>
                  </a:cubicBezTo>
                  <a:lnTo>
                    <a:pt x="10955" y="2448"/>
                  </a:lnTo>
                  <a:cubicBezTo>
                    <a:pt x="10963" y="2448"/>
                    <a:pt x="10970" y="2448"/>
                    <a:pt x="10977" y="2448"/>
                  </a:cubicBezTo>
                  <a:cubicBezTo>
                    <a:pt x="11767" y="2448"/>
                    <a:pt x="12554" y="2373"/>
                    <a:pt x="13320" y="2300"/>
                  </a:cubicBezTo>
                  <a:cubicBezTo>
                    <a:pt x="14073" y="2229"/>
                    <a:pt x="14848" y="2154"/>
                    <a:pt x="15618" y="2154"/>
                  </a:cubicBezTo>
                  <a:cubicBezTo>
                    <a:pt x="15639" y="2154"/>
                    <a:pt x="15660" y="2154"/>
                    <a:pt x="15681" y="2154"/>
                  </a:cubicBezTo>
                  <a:cubicBezTo>
                    <a:pt x="16401" y="2155"/>
                    <a:pt x="17130" y="2223"/>
                    <a:pt x="17837" y="2288"/>
                  </a:cubicBezTo>
                  <a:cubicBezTo>
                    <a:pt x="18308" y="2331"/>
                    <a:pt x="18798" y="2375"/>
                    <a:pt x="19279" y="2400"/>
                  </a:cubicBezTo>
                  <a:cubicBezTo>
                    <a:pt x="19682" y="2421"/>
                    <a:pt x="20088" y="2429"/>
                    <a:pt x="20493" y="2429"/>
                  </a:cubicBezTo>
                  <a:cubicBezTo>
                    <a:pt x="21076" y="2429"/>
                    <a:pt x="21657" y="2413"/>
                    <a:pt x="22226" y="2397"/>
                  </a:cubicBezTo>
                  <a:cubicBezTo>
                    <a:pt x="22793" y="2381"/>
                    <a:pt x="23369" y="2366"/>
                    <a:pt x="23946" y="2366"/>
                  </a:cubicBezTo>
                  <a:cubicBezTo>
                    <a:pt x="24697" y="2366"/>
                    <a:pt x="25451" y="2392"/>
                    <a:pt x="26194" y="2481"/>
                  </a:cubicBezTo>
                  <a:cubicBezTo>
                    <a:pt x="26360" y="2502"/>
                    <a:pt x="26526" y="2524"/>
                    <a:pt x="26691" y="2547"/>
                  </a:cubicBezTo>
                  <a:cubicBezTo>
                    <a:pt x="27165" y="2611"/>
                    <a:pt x="27646" y="2677"/>
                    <a:pt x="28122" y="2677"/>
                  </a:cubicBezTo>
                  <a:cubicBezTo>
                    <a:pt x="28522" y="2677"/>
                    <a:pt x="28916" y="2631"/>
                    <a:pt x="29297" y="2498"/>
                  </a:cubicBezTo>
                  <a:cubicBezTo>
                    <a:pt x="29595" y="2395"/>
                    <a:pt x="29802" y="2257"/>
                    <a:pt x="29929" y="2076"/>
                  </a:cubicBezTo>
                  <a:cubicBezTo>
                    <a:pt x="30059" y="1890"/>
                    <a:pt x="30088" y="1720"/>
                    <a:pt x="30015" y="1569"/>
                  </a:cubicBezTo>
                  <a:cubicBezTo>
                    <a:pt x="29774" y="1069"/>
                    <a:pt x="28483" y="933"/>
                    <a:pt x="27532" y="876"/>
                  </a:cubicBezTo>
                  <a:lnTo>
                    <a:pt x="27426" y="869"/>
                  </a:lnTo>
                  <a:cubicBezTo>
                    <a:pt x="26980" y="838"/>
                    <a:pt x="26529" y="830"/>
                    <a:pt x="26083" y="830"/>
                  </a:cubicBezTo>
                  <a:cubicBezTo>
                    <a:pt x="25806" y="830"/>
                    <a:pt x="25531" y="833"/>
                    <a:pt x="25259" y="836"/>
                  </a:cubicBezTo>
                  <a:cubicBezTo>
                    <a:pt x="24968" y="840"/>
                    <a:pt x="24670" y="844"/>
                    <a:pt x="24372" y="844"/>
                  </a:cubicBezTo>
                  <a:cubicBezTo>
                    <a:pt x="24202" y="844"/>
                    <a:pt x="24033" y="843"/>
                    <a:pt x="23864" y="839"/>
                  </a:cubicBezTo>
                  <a:cubicBezTo>
                    <a:pt x="22522" y="810"/>
                    <a:pt x="21121" y="613"/>
                    <a:pt x="19766" y="425"/>
                  </a:cubicBezTo>
                  <a:cubicBezTo>
                    <a:pt x="18266" y="215"/>
                    <a:pt x="16739" y="1"/>
                    <a:pt x="15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20430" y="4401927"/>
              <a:ext cx="656724" cy="226294"/>
            </a:xfrm>
            <a:custGeom>
              <a:avLst/>
              <a:gdLst/>
              <a:ahLst/>
              <a:cxnLst/>
              <a:rect l="l" t="t" r="r" b="b"/>
              <a:pathLst>
                <a:path w="7647" h="2635" extrusionOk="0">
                  <a:moveTo>
                    <a:pt x="4328" y="1"/>
                  </a:moveTo>
                  <a:cubicBezTo>
                    <a:pt x="3939" y="1"/>
                    <a:pt x="3550" y="55"/>
                    <a:pt x="3180" y="161"/>
                  </a:cubicBezTo>
                  <a:cubicBezTo>
                    <a:pt x="1998" y="500"/>
                    <a:pt x="1000" y="1274"/>
                    <a:pt x="160" y="2185"/>
                  </a:cubicBezTo>
                  <a:cubicBezTo>
                    <a:pt x="1" y="2357"/>
                    <a:pt x="125" y="2635"/>
                    <a:pt x="358" y="2635"/>
                  </a:cubicBezTo>
                  <a:lnTo>
                    <a:pt x="7345" y="2635"/>
                  </a:lnTo>
                  <a:cubicBezTo>
                    <a:pt x="7521" y="2635"/>
                    <a:pt x="7647" y="2471"/>
                    <a:pt x="7607" y="2302"/>
                  </a:cubicBezTo>
                  <a:cubicBezTo>
                    <a:pt x="7521" y="1952"/>
                    <a:pt x="7372" y="1618"/>
                    <a:pt x="7164" y="1324"/>
                  </a:cubicBezTo>
                  <a:cubicBezTo>
                    <a:pt x="6532" y="433"/>
                    <a:pt x="5432" y="1"/>
                    <a:pt x="4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80924" y="4561322"/>
              <a:ext cx="88628" cy="66901"/>
            </a:xfrm>
            <a:custGeom>
              <a:avLst/>
              <a:gdLst/>
              <a:ahLst/>
              <a:cxnLst/>
              <a:rect l="l" t="t" r="r" b="b"/>
              <a:pathLst>
                <a:path w="1032" h="779" extrusionOk="0">
                  <a:moveTo>
                    <a:pt x="475" y="0"/>
                  </a:moveTo>
                  <a:cubicBezTo>
                    <a:pt x="241" y="0"/>
                    <a:pt x="56" y="191"/>
                    <a:pt x="11" y="423"/>
                  </a:cubicBezTo>
                  <a:cubicBezTo>
                    <a:pt x="1" y="481"/>
                    <a:pt x="1" y="531"/>
                    <a:pt x="9" y="579"/>
                  </a:cubicBezTo>
                  <a:cubicBezTo>
                    <a:pt x="32" y="699"/>
                    <a:pt x="146" y="779"/>
                    <a:pt x="268" y="779"/>
                  </a:cubicBezTo>
                  <a:lnTo>
                    <a:pt x="879" y="779"/>
                  </a:lnTo>
                  <a:cubicBezTo>
                    <a:pt x="892" y="760"/>
                    <a:pt x="902" y="743"/>
                    <a:pt x="910" y="723"/>
                  </a:cubicBezTo>
                  <a:cubicBezTo>
                    <a:pt x="1032" y="459"/>
                    <a:pt x="902" y="119"/>
                    <a:pt x="622" y="25"/>
                  </a:cubicBezTo>
                  <a:cubicBezTo>
                    <a:pt x="571" y="8"/>
                    <a:pt x="52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84841" y="4421765"/>
              <a:ext cx="172189" cy="158105"/>
            </a:xfrm>
            <a:custGeom>
              <a:avLst/>
              <a:gdLst/>
              <a:ahLst/>
              <a:cxnLst/>
              <a:rect l="l" t="t" r="r" b="b"/>
              <a:pathLst>
                <a:path w="2005" h="1841" extrusionOk="0">
                  <a:moveTo>
                    <a:pt x="998" y="1"/>
                  </a:moveTo>
                  <a:cubicBezTo>
                    <a:pt x="823" y="1"/>
                    <a:pt x="650" y="47"/>
                    <a:pt x="504" y="142"/>
                  </a:cubicBezTo>
                  <a:cubicBezTo>
                    <a:pt x="160" y="368"/>
                    <a:pt x="0" y="841"/>
                    <a:pt x="142" y="1227"/>
                  </a:cubicBezTo>
                  <a:cubicBezTo>
                    <a:pt x="287" y="1627"/>
                    <a:pt x="645" y="1840"/>
                    <a:pt x="1007" y="1840"/>
                  </a:cubicBezTo>
                  <a:cubicBezTo>
                    <a:pt x="1307" y="1840"/>
                    <a:pt x="1609" y="1694"/>
                    <a:pt x="1795" y="1385"/>
                  </a:cubicBezTo>
                  <a:cubicBezTo>
                    <a:pt x="2005" y="1032"/>
                    <a:pt x="1939" y="536"/>
                    <a:pt x="1642" y="251"/>
                  </a:cubicBezTo>
                  <a:cubicBezTo>
                    <a:pt x="1569" y="179"/>
                    <a:pt x="1484" y="125"/>
                    <a:pt x="1391" y="84"/>
                  </a:cubicBezTo>
                  <a:cubicBezTo>
                    <a:pt x="1268" y="29"/>
                    <a:pt x="1133" y="1"/>
                    <a:pt x="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48375" y="4623501"/>
              <a:ext cx="448208" cy="9275"/>
            </a:xfrm>
            <a:custGeom>
              <a:avLst/>
              <a:gdLst/>
              <a:ahLst/>
              <a:cxnLst/>
              <a:rect l="l" t="t" r="r" b="b"/>
              <a:pathLst>
                <a:path w="5219" h="108" extrusionOk="0">
                  <a:moveTo>
                    <a:pt x="0" y="1"/>
                  </a:moveTo>
                  <a:lnTo>
                    <a:pt x="0" y="108"/>
                  </a:lnTo>
                  <a:lnTo>
                    <a:pt x="5219" y="108"/>
                  </a:lnTo>
                  <a:lnTo>
                    <a:pt x="5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588451" y="4775781"/>
            <a:ext cx="144000" cy="144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66" y="3332018"/>
            <a:ext cx="1898546" cy="1818044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-2026964">
            <a:off x="562975" y="924459"/>
            <a:ext cx="300502" cy="266172"/>
            <a:chOff x="4733471" y="1796460"/>
            <a:chExt cx="190484" cy="168755"/>
          </a:xfrm>
        </p:grpSpPr>
        <p:sp>
          <p:nvSpPr>
            <p:cNvPr id="19" name="Google Shape;19;p2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3230875" y="1057550"/>
            <a:ext cx="51999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4164550" y="2635775"/>
            <a:ext cx="3650700" cy="475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6915695" y="565642"/>
            <a:ext cx="2793949" cy="1662661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702753" y="133020"/>
            <a:ext cx="260408" cy="243031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16"/>
          <p:cNvSpPr txBox="1">
            <a:spLocks noGrp="1"/>
          </p:cNvSpPr>
          <p:nvPr>
            <p:ph type="subTitle" idx="1"/>
          </p:nvPr>
        </p:nvSpPr>
        <p:spPr>
          <a:xfrm>
            <a:off x="1620325" y="1828125"/>
            <a:ext cx="2600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16"/>
          <p:cNvSpPr txBox="1">
            <a:spLocks noGrp="1"/>
          </p:cNvSpPr>
          <p:nvPr>
            <p:ph type="subTitle" idx="2"/>
          </p:nvPr>
        </p:nvSpPr>
        <p:spPr>
          <a:xfrm>
            <a:off x="4923282" y="1828125"/>
            <a:ext cx="2600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16"/>
          <p:cNvSpPr txBox="1">
            <a:spLocks noGrp="1"/>
          </p:cNvSpPr>
          <p:nvPr>
            <p:ph type="subTitle" idx="3"/>
          </p:nvPr>
        </p:nvSpPr>
        <p:spPr>
          <a:xfrm>
            <a:off x="1620325" y="3488700"/>
            <a:ext cx="2600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16"/>
          <p:cNvSpPr txBox="1">
            <a:spLocks noGrp="1"/>
          </p:cNvSpPr>
          <p:nvPr>
            <p:ph type="subTitle" idx="4"/>
          </p:nvPr>
        </p:nvSpPr>
        <p:spPr>
          <a:xfrm>
            <a:off x="4923282" y="3488700"/>
            <a:ext cx="2600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6"/>
          <p:cNvSpPr txBox="1">
            <a:spLocks noGrp="1"/>
          </p:cNvSpPr>
          <p:nvPr>
            <p:ph type="subTitle" idx="5"/>
          </p:nvPr>
        </p:nvSpPr>
        <p:spPr>
          <a:xfrm>
            <a:off x="1620326" y="1487550"/>
            <a:ext cx="26004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1" name="Google Shape;851;p16"/>
          <p:cNvSpPr txBox="1">
            <a:spLocks noGrp="1"/>
          </p:cNvSpPr>
          <p:nvPr>
            <p:ph type="subTitle" idx="6"/>
          </p:nvPr>
        </p:nvSpPr>
        <p:spPr>
          <a:xfrm>
            <a:off x="1620326" y="3148325"/>
            <a:ext cx="26004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2" name="Google Shape;852;p16"/>
          <p:cNvSpPr txBox="1">
            <a:spLocks noGrp="1"/>
          </p:cNvSpPr>
          <p:nvPr>
            <p:ph type="subTitle" idx="7"/>
          </p:nvPr>
        </p:nvSpPr>
        <p:spPr>
          <a:xfrm>
            <a:off x="4923258" y="1487550"/>
            <a:ext cx="26004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3" name="Google Shape;853;p16"/>
          <p:cNvSpPr txBox="1">
            <a:spLocks noGrp="1"/>
          </p:cNvSpPr>
          <p:nvPr>
            <p:ph type="subTitle" idx="8"/>
          </p:nvPr>
        </p:nvSpPr>
        <p:spPr>
          <a:xfrm>
            <a:off x="4923258" y="3148325"/>
            <a:ext cx="26004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4" name="Google Shape;854;p16"/>
          <p:cNvSpPr/>
          <p:nvPr/>
        </p:nvSpPr>
        <p:spPr>
          <a:xfrm>
            <a:off x="7789221" y="4570803"/>
            <a:ext cx="1355351" cy="572691"/>
          </a:xfrm>
          <a:custGeom>
            <a:avLst/>
            <a:gdLst/>
            <a:ahLst/>
            <a:cxnLst/>
            <a:rect l="l" t="t" r="r" b="b"/>
            <a:pathLst>
              <a:path w="59076" h="24962" extrusionOk="0">
                <a:moveTo>
                  <a:pt x="59074" y="5552"/>
                </a:moveTo>
                <a:lnTo>
                  <a:pt x="59074" y="5553"/>
                </a:lnTo>
                <a:lnTo>
                  <a:pt x="59074" y="5553"/>
                </a:lnTo>
                <a:cubicBezTo>
                  <a:pt x="59075" y="5552"/>
                  <a:pt x="59075" y="5552"/>
                  <a:pt x="59076" y="5552"/>
                </a:cubicBezTo>
                <a:close/>
                <a:moveTo>
                  <a:pt x="21246" y="1"/>
                </a:moveTo>
                <a:cubicBezTo>
                  <a:pt x="18537" y="1"/>
                  <a:pt x="15837" y="420"/>
                  <a:pt x="13287" y="1327"/>
                </a:cubicBezTo>
                <a:cubicBezTo>
                  <a:pt x="8642" y="2978"/>
                  <a:pt x="4541" y="6315"/>
                  <a:pt x="2343" y="10727"/>
                </a:cubicBezTo>
                <a:cubicBezTo>
                  <a:pt x="146" y="15140"/>
                  <a:pt x="0" y="20613"/>
                  <a:pt x="2320" y="24961"/>
                </a:cubicBezTo>
                <a:lnTo>
                  <a:pt x="59074" y="24961"/>
                </a:lnTo>
                <a:lnTo>
                  <a:pt x="59074" y="5553"/>
                </a:lnTo>
                <a:lnTo>
                  <a:pt x="59074" y="5553"/>
                </a:lnTo>
                <a:cubicBezTo>
                  <a:pt x="56675" y="7134"/>
                  <a:pt x="53864" y="7761"/>
                  <a:pt x="50981" y="7761"/>
                </a:cubicBezTo>
                <a:cubicBezTo>
                  <a:pt x="48378" y="7761"/>
                  <a:pt x="45715" y="7250"/>
                  <a:pt x="43242" y="6470"/>
                </a:cubicBezTo>
                <a:cubicBezTo>
                  <a:pt x="38027" y="4824"/>
                  <a:pt x="33170" y="2112"/>
                  <a:pt x="27858" y="811"/>
                </a:cubicBezTo>
                <a:cubicBezTo>
                  <a:pt x="25700" y="283"/>
                  <a:pt x="23470" y="1"/>
                  <a:pt x="212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6"/>
          <p:cNvSpPr/>
          <p:nvPr/>
        </p:nvSpPr>
        <p:spPr>
          <a:xfrm>
            <a:off x="7659640" y="-13"/>
            <a:ext cx="1484371" cy="1191525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6"/>
          <p:cNvSpPr/>
          <p:nvPr/>
        </p:nvSpPr>
        <p:spPr>
          <a:xfrm>
            <a:off x="-5" y="4443590"/>
            <a:ext cx="2259188" cy="699894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6"/>
          <p:cNvSpPr/>
          <p:nvPr/>
        </p:nvSpPr>
        <p:spPr>
          <a:xfrm>
            <a:off x="-7" y="11"/>
            <a:ext cx="2711058" cy="1613333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16"/>
          <p:cNvGrpSpPr/>
          <p:nvPr/>
        </p:nvGrpSpPr>
        <p:grpSpPr>
          <a:xfrm>
            <a:off x="257933" y="201930"/>
            <a:ext cx="741391" cy="649020"/>
            <a:chOff x="8624860" y="2022626"/>
            <a:chExt cx="442463" cy="387382"/>
          </a:xfrm>
        </p:grpSpPr>
        <p:sp>
          <p:nvSpPr>
            <p:cNvPr id="859" name="Google Shape;859;p16"/>
            <p:cNvSpPr/>
            <p:nvPr/>
          </p:nvSpPr>
          <p:spPr>
            <a:xfrm>
              <a:off x="8858139" y="2022626"/>
              <a:ext cx="157686" cy="139113"/>
            </a:xfrm>
            <a:custGeom>
              <a:avLst/>
              <a:gdLst/>
              <a:ahLst/>
              <a:cxnLst/>
              <a:rect l="l" t="t" r="r" b="b"/>
              <a:pathLst>
                <a:path w="5196" h="4584" extrusionOk="0">
                  <a:moveTo>
                    <a:pt x="3744" y="0"/>
                  </a:moveTo>
                  <a:cubicBezTo>
                    <a:pt x="3744" y="0"/>
                    <a:pt x="875" y="693"/>
                    <a:pt x="1" y="2706"/>
                  </a:cubicBezTo>
                  <a:lnTo>
                    <a:pt x="4321" y="4583"/>
                  </a:lnTo>
                  <a:cubicBezTo>
                    <a:pt x="5195" y="2570"/>
                    <a:pt x="3744" y="0"/>
                    <a:pt x="37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8874708" y="2045963"/>
              <a:ext cx="118993" cy="108583"/>
            </a:xfrm>
            <a:custGeom>
              <a:avLst/>
              <a:gdLst/>
              <a:ahLst/>
              <a:cxnLst/>
              <a:rect l="l" t="t" r="r" b="b"/>
              <a:pathLst>
                <a:path w="3921" h="3578" extrusionOk="0">
                  <a:moveTo>
                    <a:pt x="2864" y="1"/>
                  </a:moveTo>
                  <a:cubicBezTo>
                    <a:pt x="2864" y="1"/>
                    <a:pt x="690" y="585"/>
                    <a:pt x="0" y="2172"/>
                  </a:cubicBezTo>
                  <a:lnTo>
                    <a:pt x="3231" y="3577"/>
                  </a:lnTo>
                  <a:cubicBezTo>
                    <a:pt x="3921" y="1991"/>
                    <a:pt x="2864" y="1"/>
                    <a:pt x="2864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8635026" y="2068359"/>
              <a:ext cx="152405" cy="138445"/>
            </a:xfrm>
            <a:custGeom>
              <a:avLst/>
              <a:gdLst/>
              <a:ahLst/>
              <a:cxnLst/>
              <a:rect l="l" t="t" r="r" b="b"/>
              <a:pathLst>
                <a:path w="5022" h="4562" extrusionOk="0">
                  <a:moveTo>
                    <a:pt x="851" y="0"/>
                  </a:moveTo>
                  <a:cubicBezTo>
                    <a:pt x="731" y="0"/>
                    <a:pt x="663" y="4"/>
                    <a:pt x="663" y="4"/>
                  </a:cubicBezTo>
                  <a:cubicBezTo>
                    <a:pt x="663" y="4"/>
                    <a:pt x="1" y="2881"/>
                    <a:pt x="1410" y="4561"/>
                  </a:cubicBezTo>
                  <a:lnTo>
                    <a:pt x="5021" y="1534"/>
                  </a:lnTo>
                  <a:cubicBezTo>
                    <a:pt x="3825" y="108"/>
                    <a:pt x="1521" y="0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8657878" y="2087994"/>
              <a:ext cx="115715" cy="107278"/>
            </a:xfrm>
            <a:custGeom>
              <a:avLst/>
              <a:gdLst/>
              <a:ahLst/>
              <a:cxnLst/>
              <a:rect l="l" t="t" r="r" b="b"/>
              <a:pathLst>
                <a:path w="3813" h="3535" extrusionOk="0">
                  <a:moveTo>
                    <a:pt x="489" y="0"/>
                  </a:moveTo>
                  <a:cubicBezTo>
                    <a:pt x="463" y="0"/>
                    <a:pt x="449" y="1"/>
                    <a:pt x="449" y="1"/>
                  </a:cubicBezTo>
                  <a:cubicBezTo>
                    <a:pt x="449" y="1"/>
                    <a:pt x="0" y="2208"/>
                    <a:pt x="1113" y="3535"/>
                  </a:cubicBezTo>
                  <a:lnTo>
                    <a:pt x="3813" y="1270"/>
                  </a:lnTo>
                  <a:cubicBezTo>
                    <a:pt x="2790" y="49"/>
                    <a:pt x="799" y="0"/>
                    <a:pt x="489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3" name="Google Shape;863;p16"/>
            <p:cNvGrpSpPr/>
            <p:nvPr/>
          </p:nvGrpSpPr>
          <p:grpSpPr>
            <a:xfrm>
              <a:off x="8624860" y="2098707"/>
              <a:ext cx="442463" cy="309720"/>
              <a:chOff x="4872666" y="995259"/>
              <a:chExt cx="1914595" cy="1340201"/>
            </a:xfrm>
          </p:grpSpPr>
          <p:sp>
            <p:nvSpPr>
              <p:cNvPr id="864" name="Google Shape;864;p16"/>
              <p:cNvSpPr/>
              <p:nvPr/>
            </p:nvSpPr>
            <p:spPr>
              <a:xfrm>
                <a:off x="4973123" y="995259"/>
                <a:ext cx="1715007" cy="1340201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10206" extrusionOk="0">
                    <a:moveTo>
                      <a:pt x="6589" y="0"/>
                    </a:moveTo>
                    <a:cubicBezTo>
                      <a:pt x="6300" y="0"/>
                      <a:pt x="6007" y="21"/>
                      <a:pt x="5713" y="63"/>
                    </a:cubicBezTo>
                    <a:cubicBezTo>
                      <a:pt x="2329" y="554"/>
                      <a:pt x="1" y="3797"/>
                      <a:pt x="399" y="6568"/>
                    </a:cubicBezTo>
                    <a:cubicBezTo>
                      <a:pt x="741" y="8947"/>
                      <a:pt x="2986" y="10205"/>
                      <a:pt x="5753" y="10205"/>
                    </a:cubicBezTo>
                    <a:cubicBezTo>
                      <a:pt x="6212" y="10205"/>
                      <a:pt x="6685" y="10171"/>
                      <a:pt x="7167" y="10101"/>
                    </a:cubicBezTo>
                    <a:cubicBezTo>
                      <a:pt x="10551" y="9610"/>
                      <a:pt x="13060" y="7565"/>
                      <a:pt x="12654" y="4794"/>
                    </a:cubicBezTo>
                    <a:cubicBezTo>
                      <a:pt x="12285" y="2262"/>
                      <a:pt x="9624" y="0"/>
                      <a:pt x="65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5" name="Google Shape;865;p16"/>
              <p:cNvGrpSpPr/>
              <p:nvPr/>
            </p:nvGrpSpPr>
            <p:grpSpPr>
              <a:xfrm>
                <a:off x="4872666" y="1527484"/>
                <a:ext cx="1914595" cy="719084"/>
                <a:chOff x="4872666" y="1527484"/>
                <a:chExt cx="1914595" cy="719084"/>
              </a:xfrm>
            </p:grpSpPr>
            <p:sp>
              <p:nvSpPr>
                <p:cNvPr id="866" name="Google Shape;866;p16"/>
                <p:cNvSpPr/>
                <p:nvPr/>
              </p:nvSpPr>
              <p:spPr>
                <a:xfrm>
                  <a:off x="4935304" y="1810338"/>
                  <a:ext cx="281676" cy="26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2007" extrusionOk="0">
                      <a:moveTo>
                        <a:pt x="1938" y="0"/>
                      </a:moveTo>
                      <a:cubicBezTo>
                        <a:pt x="860" y="254"/>
                        <a:pt x="76" y="1072"/>
                        <a:pt x="0" y="2006"/>
                      </a:cubicBezTo>
                      <a:cubicBezTo>
                        <a:pt x="664" y="1736"/>
                        <a:pt x="1385" y="1539"/>
                        <a:pt x="2145" y="1429"/>
                      </a:cubicBezTo>
                      <a:lnTo>
                        <a:pt x="1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5001487" y="1914866"/>
                  <a:ext cx="272352" cy="33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2526" extrusionOk="0">
                      <a:moveTo>
                        <a:pt x="1414" y="1"/>
                      </a:moveTo>
                      <a:cubicBezTo>
                        <a:pt x="477" y="591"/>
                        <a:pt x="0" y="1619"/>
                        <a:pt x="229" y="2525"/>
                      </a:cubicBezTo>
                      <a:cubicBezTo>
                        <a:pt x="770" y="2055"/>
                        <a:pt x="1390" y="1636"/>
                        <a:pt x="2073" y="1286"/>
                      </a:cubicBezTo>
                      <a:lnTo>
                        <a:pt x="14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4872666" y="1739034"/>
                  <a:ext cx="34234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1445" extrusionOk="0">
                      <a:moveTo>
                        <a:pt x="2013" y="0"/>
                      </a:moveTo>
                      <a:cubicBezTo>
                        <a:pt x="1153" y="0"/>
                        <a:pt x="380" y="393"/>
                        <a:pt x="0" y="1053"/>
                      </a:cubicBezTo>
                      <a:cubicBezTo>
                        <a:pt x="716" y="1093"/>
                        <a:pt x="1451" y="1221"/>
                        <a:pt x="2186" y="1444"/>
                      </a:cubicBezTo>
                      <a:lnTo>
                        <a:pt x="2606" y="62"/>
                      </a:lnTo>
                      <a:cubicBezTo>
                        <a:pt x="2406" y="20"/>
                        <a:pt x="2207" y="0"/>
                        <a:pt x="20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6463957" y="1625183"/>
                  <a:ext cx="318839" cy="1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1435" extrusionOk="0">
                      <a:moveTo>
                        <a:pt x="165" y="1"/>
                      </a:moveTo>
                      <a:cubicBezTo>
                        <a:pt x="110" y="1"/>
                        <a:pt x="55" y="2"/>
                        <a:pt x="0" y="5"/>
                      </a:cubicBezTo>
                      <a:lnTo>
                        <a:pt x="207" y="1434"/>
                      </a:lnTo>
                      <a:cubicBezTo>
                        <a:pt x="665" y="1368"/>
                        <a:pt x="1118" y="1337"/>
                        <a:pt x="1562" y="1337"/>
                      </a:cubicBezTo>
                      <a:cubicBezTo>
                        <a:pt x="1855" y="1337"/>
                        <a:pt x="2144" y="1351"/>
                        <a:pt x="2428" y="1377"/>
                      </a:cubicBezTo>
                      <a:cubicBezTo>
                        <a:pt x="2106" y="548"/>
                        <a:pt x="1202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6461068" y="1725377"/>
                  <a:ext cx="278656" cy="27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" h="2085" extrusionOk="0">
                      <a:moveTo>
                        <a:pt x="268" y="0"/>
                      </a:moveTo>
                      <a:lnTo>
                        <a:pt x="1" y="1420"/>
                      </a:lnTo>
                      <a:cubicBezTo>
                        <a:pt x="756" y="1561"/>
                        <a:pt x="1469" y="1789"/>
                        <a:pt x="2121" y="2085"/>
                      </a:cubicBezTo>
                      <a:cubicBezTo>
                        <a:pt x="2081" y="1150"/>
                        <a:pt x="1333" y="30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6422067" y="1527484"/>
                  <a:ext cx="365194" cy="20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1549" extrusionOk="0">
                      <a:moveTo>
                        <a:pt x="1313" y="1"/>
                      </a:moveTo>
                      <a:cubicBezTo>
                        <a:pt x="880" y="1"/>
                        <a:pt x="426" y="113"/>
                        <a:pt x="1" y="342"/>
                      </a:cubicBezTo>
                      <a:lnTo>
                        <a:pt x="795" y="1549"/>
                      </a:lnTo>
                      <a:cubicBezTo>
                        <a:pt x="1436" y="1126"/>
                        <a:pt x="2107" y="793"/>
                        <a:pt x="2781" y="552"/>
                      </a:cubicBezTo>
                      <a:cubicBezTo>
                        <a:pt x="2398" y="188"/>
                        <a:pt x="1873" y="1"/>
                        <a:pt x="13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72" name="Google Shape;872;p16"/>
            <p:cNvSpPr/>
            <p:nvPr/>
          </p:nvSpPr>
          <p:spPr>
            <a:xfrm>
              <a:off x="8763152" y="2296904"/>
              <a:ext cx="177654" cy="52714"/>
            </a:xfrm>
            <a:custGeom>
              <a:avLst/>
              <a:gdLst/>
              <a:ahLst/>
              <a:cxnLst/>
              <a:rect l="l" t="t" r="r" b="b"/>
              <a:pathLst>
                <a:path w="5854" h="1737" extrusionOk="0">
                  <a:moveTo>
                    <a:pt x="5797" y="1"/>
                  </a:moveTo>
                  <a:cubicBezTo>
                    <a:pt x="5770" y="1"/>
                    <a:pt x="5750" y="18"/>
                    <a:pt x="5744" y="43"/>
                  </a:cubicBezTo>
                  <a:cubicBezTo>
                    <a:pt x="5605" y="658"/>
                    <a:pt x="5117" y="1115"/>
                    <a:pt x="4494" y="1205"/>
                  </a:cubicBezTo>
                  <a:cubicBezTo>
                    <a:pt x="4424" y="1215"/>
                    <a:pt x="4354" y="1220"/>
                    <a:pt x="4285" y="1220"/>
                  </a:cubicBezTo>
                  <a:cubicBezTo>
                    <a:pt x="3746" y="1220"/>
                    <a:pt x="3237" y="923"/>
                    <a:pt x="2975" y="441"/>
                  </a:cubicBezTo>
                  <a:cubicBezTo>
                    <a:pt x="2965" y="424"/>
                    <a:pt x="2949" y="414"/>
                    <a:pt x="2929" y="414"/>
                  </a:cubicBezTo>
                  <a:cubicBezTo>
                    <a:pt x="2926" y="414"/>
                    <a:pt x="2924" y="414"/>
                    <a:pt x="2921" y="414"/>
                  </a:cubicBezTo>
                  <a:cubicBezTo>
                    <a:pt x="2899" y="417"/>
                    <a:pt x="2882" y="434"/>
                    <a:pt x="2877" y="456"/>
                  </a:cubicBezTo>
                  <a:cubicBezTo>
                    <a:pt x="2745" y="1063"/>
                    <a:pt x="2247" y="1529"/>
                    <a:pt x="1634" y="1618"/>
                  </a:cubicBezTo>
                  <a:cubicBezTo>
                    <a:pt x="1562" y="1628"/>
                    <a:pt x="1490" y="1633"/>
                    <a:pt x="1419" y="1633"/>
                  </a:cubicBezTo>
                  <a:cubicBezTo>
                    <a:pt x="878" y="1633"/>
                    <a:pt x="378" y="1342"/>
                    <a:pt x="108" y="854"/>
                  </a:cubicBezTo>
                  <a:cubicBezTo>
                    <a:pt x="100" y="836"/>
                    <a:pt x="82" y="826"/>
                    <a:pt x="63" y="826"/>
                  </a:cubicBezTo>
                  <a:cubicBezTo>
                    <a:pt x="54" y="826"/>
                    <a:pt x="45" y="828"/>
                    <a:pt x="37" y="833"/>
                  </a:cubicBezTo>
                  <a:cubicBezTo>
                    <a:pt x="11" y="844"/>
                    <a:pt x="1" y="878"/>
                    <a:pt x="15" y="904"/>
                  </a:cubicBezTo>
                  <a:cubicBezTo>
                    <a:pt x="299" y="1419"/>
                    <a:pt x="848" y="1736"/>
                    <a:pt x="1426" y="1736"/>
                  </a:cubicBezTo>
                  <a:cubicBezTo>
                    <a:pt x="1499" y="1736"/>
                    <a:pt x="1574" y="1732"/>
                    <a:pt x="1649" y="1721"/>
                  </a:cubicBezTo>
                  <a:cubicBezTo>
                    <a:pt x="2263" y="1634"/>
                    <a:pt x="2769" y="1191"/>
                    <a:pt x="2948" y="601"/>
                  </a:cubicBezTo>
                  <a:cubicBezTo>
                    <a:pt x="3244" y="1053"/>
                    <a:pt x="3752" y="1326"/>
                    <a:pt x="4286" y="1326"/>
                  </a:cubicBezTo>
                  <a:cubicBezTo>
                    <a:pt x="4360" y="1326"/>
                    <a:pt x="4435" y="1320"/>
                    <a:pt x="4510" y="1310"/>
                  </a:cubicBezTo>
                  <a:cubicBezTo>
                    <a:pt x="5167" y="1218"/>
                    <a:pt x="5704" y="716"/>
                    <a:pt x="5848" y="66"/>
                  </a:cubicBezTo>
                  <a:cubicBezTo>
                    <a:pt x="5854" y="36"/>
                    <a:pt x="5836" y="9"/>
                    <a:pt x="5808" y="2"/>
                  </a:cubicBezTo>
                  <a:cubicBezTo>
                    <a:pt x="5804" y="1"/>
                    <a:pt x="5800" y="1"/>
                    <a:pt x="5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8849126" y="2300940"/>
              <a:ext cx="4643" cy="11744"/>
            </a:xfrm>
            <a:custGeom>
              <a:avLst/>
              <a:gdLst/>
              <a:ahLst/>
              <a:cxnLst/>
              <a:rect l="l" t="t" r="r" b="b"/>
              <a:pathLst>
                <a:path w="153" h="387" extrusionOk="0">
                  <a:moveTo>
                    <a:pt x="57" y="1"/>
                  </a:moveTo>
                  <a:cubicBezTo>
                    <a:pt x="54" y="1"/>
                    <a:pt x="52" y="1"/>
                    <a:pt x="49" y="1"/>
                  </a:cubicBezTo>
                  <a:cubicBezTo>
                    <a:pt x="21" y="6"/>
                    <a:pt x="1" y="33"/>
                    <a:pt x="5" y="61"/>
                  </a:cubicBezTo>
                  <a:lnTo>
                    <a:pt x="44" y="340"/>
                  </a:lnTo>
                  <a:cubicBezTo>
                    <a:pt x="48" y="367"/>
                    <a:pt x="69" y="387"/>
                    <a:pt x="95" y="387"/>
                  </a:cubicBezTo>
                  <a:cubicBezTo>
                    <a:pt x="98" y="387"/>
                    <a:pt x="101" y="386"/>
                    <a:pt x="105" y="386"/>
                  </a:cubicBezTo>
                  <a:cubicBezTo>
                    <a:pt x="134" y="380"/>
                    <a:pt x="152" y="353"/>
                    <a:pt x="149" y="324"/>
                  </a:cubicBezTo>
                  <a:lnTo>
                    <a:pt x="109" y="46"/>
                  </a:lnTo>
                  <a:cubicBezTo>
                    <a:pt x="105" y="20"/>
                    <a:pt x="83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8816320" y="2266071"/>
              <a:ext cx="61272" cy="36903"/>
            </a:xfrm>
            <a:custGeom>
              <a:avLst/>
              <a:gdLst/>
              <a:ahLst/>
              <a:cxnLst/>
              <a:rect l="l" t="t" r="r" b="b"/>
              <a:pathLst>
                <a:path w="2019" h="1216" extrusionOk="0">
                  <a:moveTo>
                    <a:pt x="1854" y="1"/>
                  </a:moveTo>
                  <a:cubicBezTo>
                    <a:pt x="1668" y="1"/>
                    <a:pt x="1309" y="342"/>
                    <a:pt x="1017" y="385"/>
                  </a:cubicBezTo>
                  <a:cubicBezTo>
                    <a:pt x="992" y="389"/>
                    <a:pt x="966" y="390"/>
                    <a:pt x="939" y="390"/>
                  </a:cubicBezTo>
                  <a:cubicBezTo>
                    <a:pt x="685" y="390"/>
                    <a:pt x="358" y="246"/>
                    <a:pt x="172" y="246"/>
                  </a:cubicBezTo>
                  <a:cubicBezTo>
                    <a:pt x="98" y="246"/>
                    <a:pt x="46" y="270"/>
                    <a:pt x="31" y="335"/>
                  </a:cubicBezTo>
                  <a:cubicBezTo>
                    <a:pt x="1" y="478"/>
                    <a:pt x="98" y="604"/>
                    <a:pt x="186" y="692"/>
                  </a:cubicBezTo>
                  <a:cubicBezTo>
                    <a:pt x="405" y="908"/>
                    <a:pt x="873" y="1215"/>
                    <a:pt x="1106" y="1215"/>
                  </a:cubicBezTo>
                  <a:cubicBezTo>
                    <a:pt x="1117" y="1215"/>
                    <a:pt x="1128" y="1215"/>
                    <a:pt x="1137" y="1213"/>
                  </a:cubicBezTo>
                  <a:cubicBezTo>
                    <a:pt x="1354" y="1180"/>
                    <a:pt x="1746" y="725"/>
                    <a:pt x="1901" y="444"/>
                  </a:cubicBezTo>
                  <a:cubicBezTo>
                    <a:pt x="1960" y="332"/>
                    <a:pt x="2018" y="182"/>
                    <a:pt x="1950" y="57"/>
                  </a:cubicBezTo>
                  <a:cubicBezTo>
                    <a:pt x="1928" y="17"/>
                    <a:pt x="1895" y="1"/>
                    <a:pt x="1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878653" y="2253568"/>
              <a:ext cx="121724" cy="51196"/>
            </a:xfrm>
            <a:custGeom>
              <a:avLst/>
              <a:gdLst/>
              <a:ahLst/>
              <a:cxnLst/>
              <a:rect l="l" t="t" r="r" b="b"/>
              <a:pathLst>
                <a:path w="4011" h="1687" extrusionOk="0">
                  <a:moveTo>
                    <a:pt x="3958" y="0"/>
                  </a:moveTo>
                  <a:cubicBezTo>
                    <a:pt x="2339" y="28"/>
                    <a:pt x="865" y="626"/>
                    <a:pt x="20" y="1600"/>
                  </a:cubicBezTo>
                  <a:cubicBezTo>
                    <a:pt x="0" y="1621"/>
                    <a:pt x="4" y="1655"/>
                    <a:pt x="26" y="1675"/>
                  </a:cubicBezTo>
                  <a:cubicBezTo>
                    <a:pt x="36" y="1684"/>
                    <a:pt x="49" y="1687"/>
                    <a:pt x="61" y="1687"/>
                  </a:cubicBezTo>
                  <a:cubicBezTo>
                    <a:pt x="76" y="1687"/>
                    <a:pt x="91" y="1682"/>
                    <a:pt x="100" y="1667"/>
                  </a:cubicBezTo>
                  <a:cubicBezTo>
                    <a:pt x="928" y="716"/>
                    <a:pt x="2370" y="132"/>
                    <a:pt x="3959" y="106"/>
                  </a:cubicBezTo>
                  <a:cubicBezTo>
                    <a:pt x="3988" y="106"/>
                    <a:pt x="4011" y="80"/>
                    <a:pt x="4011" y="52"/>
                  </a:cubicBezTo>
                  <a:cubicBezTo>
                    <a:pt x="4011" y="23"/>
                    <a:pt x="3987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8891612" y="2300212"/>
              <a:ext cx="109039" cy="18208"/>
            </a:xfrm>
            <a:custGeom>
              <a:avLst/>
              <a:gdLst/>
              <a:ahLst/>
              <a:cxnLst/>
              <a:rect l="l" t="t" r="r" b="b"/>
              <a:pathLst>
                <a:path w="3593" h="600" extrusionOk="0">
                  <a:moveTo>
                    <a:pt x="2187" y="1"/>
                  </a:moveTo>
                  <a:cubicBezTo>
                    <a:pt x="1386" y="1"/>
                    <a:pt x="639" y="170"/>
                    <a:pt x="36" y="499"/>
                  </a:cubicBezTo>
                  <a:cubicBezTo>
                    <a:pt x="9" y="512"/>
                    <a:pt x="0" y="547"/>
                    <a:pt x="14" y="571"/>
                  </a:cubicBezTo>
                  <a:cubicBezTo>
                    <a:pt x="23" y="589"/>
                    <a:pt x="41" y="599"/>
                    <a:pt x="61" y="599"/>
                  </a:cubicBezTo>
                  <a:cubicBezTo>
                    <a:pt x="69" y="599"/>
                    <a:pt x="77" y="598"/>
                    <a:pt x="86" y="595"/>
                  </a:cubicBezTo>
                  <a:cubicBezTo>
                    <a:pt x="674" y="272"/>
                    <a:pt x="1402" y="106"/>
                    <a:pt x="2184" y="106"/>
                  </a:cubicBezTo>
                  <a:cubicBezTo>
                    <a:pt x="2618" y="106"/>
                    <a:pt x="3069" y="158"/>
                    <a:pt x="3521" y="261"/>
                  </a:cubicBezTo>
                  <a:cubicBezTo>
                    <a:pt x="3526" y="262"/>
                    <a:pt x="3530" y="263"/>
                    <a:pt x="3534" y="263"/>
                  </a:cubicBezTo>
                  <a:cubicBezTo>
                    <a:pt x="3560" y="263"/>
                    <a:pt x="3579" y="245"/>
                    <a:pt x="3585" y="221"/>
                  </a:cubicBezTo>
                  <a:cubicBezTo>
                    <a:pt x="3592" y="192"/>
                    <a:pt x="3575" y="164"/>
                    <a:pt x="3547" y="157"/>
                  </a:cubicBezTo>
                  <a:cubicBezTo>
                    <a:pt x="3087" y="52"/>
                    <a:pt x="2629" y="1"/>
                    <a:pt x="2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8693627" y="2290197"/>
              <a:ext cx="130676" cy="23034"/>
            </a:xfrm>
            <a:custGeom>
              <a:avLst/>
              <a:gdLst/>
              <a:ahLst/>
              <a:cxnLst/>
              <a:rect l="l" t="t" r="r" b="b"/>
              <a:pathLst>
                <a:path w="4306" h="759" extrusionOk="0">
                  <a:moveTo>
                    <a:pt x="1778" y="0"/>
                  </a:moveTo>
                  <a:cubicBezTo>
                    <a:pt x="1216" y="0"/>
                    <a:pt x="629" y="80"/>
                    <a:pt x="46" y="243"/>
                  </a:cubicBezTo>
                  <a:cubicBezTo>
                    <a:pt x="16" y="251"/>
                    <a:pt x="0" y="280"/>
                    <a:pt x="7" y="308"/>
                  </a:cubicBezTo>
                  <a:cubicBezTo>
                    <a:pt x="15" y="333"/>
                    <a:pt x="37" y="348"/>
                    <a:pt x="61" y="348"/>
                  </a:cubicBezTo>
                  <a:cubicBezTo>
                    <a:pt x="65" y="348"/>
                    <a:pt x="69" y="348"/>
                    <a:pt x="73" y="347"/>
                  </a:cubicBezTo>
                  <a:cubicBezTo>
                    <a:pt x="648" y="187"/>
                    <a:pt x="1225" y="108"/>
                    <a:pt x="1778" y="108"/>
                  </a:cubicBezTo>
                  <a:cubicBezTo>
                    <a:pt x="2698" y="108"/>
                    <a:pt x="3552" y="326"/>
                    <a:pt x="4217" y="750"/>
                  </a:cubicBezTo>
                  <a:cubicBezTo>
                    <a:pt x="4225" y="755"/>
                    <a:pt x="4234" y="758"/>
                    <a:pt x="4245" y="758"/>
                  </a:cubicBezTo>
                  <a:cubicBezTo>
                    <a:pt x="4262" y="758"/>
                    <a:pt x="4281" y="750"/>
                    <a:pt x="4289" y="732"/>
                  </a:cubicBezTo>
                  <a:cubicBezTo>
                    <a:pt x="4305" y="707"/>
                    <a:pt x="4298" y="674"/>
                    <a:pt x="4274" y="658"/>
                  </a:cubicBezTo>
                  <a:cubicBezTo>
                    <a:pt x="3594" y="224"/>
                    <a:pt x="2720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8708102" y="2324216"/>
              <a:ext cx="107612" cy="25795"/>
            </a:xfrm>
            <a:custGeom>
              <a:avLst/>
              <a:gdLst/>
              <a:ahLst/>
              <a:cxnLst/>
              <a:rect l="l" t="t" r="r" b="b"/>
              <a:pathLst>
                <a:path w="3546" h="850" extrusionOk="0">
                  <a:moveTo>
                    <a:pt x="2697" y="0"/>
                  </a:moveTo>
                  <a:cubicBezTo>
                    <a:pt x="1842" y="0"/>
                    <a:pt x="908" y="259"/>
                    <a:pt x="34" y="749"/>
                  </a:cubicBezTo>
                  <a:cubicBezTo>
                    <a:pt x="9" y="764"/>
                    <a:pt x="0" y="798"/>
                    <a:pt x="14" y="822"/>
                  </a:cubicBezTo>
                  <a:cubicBezTo>
                    <a:pt x="23" y="841"/>
                    <a:pt x="43" y="849"/>
                    <a:pt x="62" y="849"/>
                  </a:cubicBezTo>
                  <a:cubicBezTo>
                    <a:pt x="70" y="849"/>
                    <a:pt x="79" y="848"/>
                    <a:pt x="87" y="841"/>
                  </a:cubicBezTo>
                  <a:cubicBezTo>
                    <a:pt x="946" y="360"/>
                    <a:pt x="1862" y="106"/>
                    <a:pt x="2699" y="106"/>
                  </a:cubicBezTo>
                  <a:cubicBezTo>
                    <a:pt x="2968" y="106"/>
                    <a:pt x="3229" y="132"/>
                    <a:pt x="3477" y="185"/>
                  </a:cubicBezTo>
                  <a:cubicBezTo>
                    <a:pt x="3480" y="186"/>
                    <a:pt x="3484" y="186"/>
                    <a:pt x="3487" y="186"/>
                  </a:cubicBezTo>
                  <a:cubicBezTo>
                    <a:pt x="3512" y="186"/>
                    <a:pt x="3535" y="169"/>
                    <a:pt x="3540" y="144"/>
                  </a:cubicBezTo>
                  <a:cubicBezTo>
                    <a:pt x="3545" y="115"/>
                    <a:pt x="3527" y="87"/>
                    <a:pt x="3498" y="83"/>
                  </a:cubicBezTo>
                  <a:cubicBezTo>
                    <a:pt x="3243" y="27"/>
                    <a:pt x="2974" y="0"/>
                    <a:pt x="2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8889245" y="2192934"/>
              <a:ext cx="66856" cy="51742"/>
            </a:xfrm>
            <a:custGeom>
              <a:avLst/>
              <a:gdLst/>
              <a:ahLst/>
              <a:cxnLst/>
              <a:rect l="l" t="t" r="r" b="b"/>
              <a:pathLst>
                <a:path w="2203" h="1705" extrusionOk="0">
                  <a:moveTo>
                    <a:pt x="1673" y="0"/>
                  </a:moveTo>
                  <a:cubicBezTo>
                    <a:pt x="881" y="0"/>
                    <a:pt x="41" y="435"/>
                    <a:pt x="11" y="1217"/>
                  </a:cubicBezTo>
                  <a:cubicBezTo>
                    <a:pt x="1" y="1436"/>
                    <a:pt x="79" y="1569"/>
                    <a:pt x="207" y="1640"/>
                  </a:cubicBezTo>
                  <a:cubicBezTo>
                    <a:pt x="289" y="1685"/>
                    <a:pt x="391" y="1705"/>
                    <a:pt x="504" y="1705"/>
                  </a:cubicBezTo>
                  <a:cubicBezTo>
                    <a:pt x="873" y="1705"/>
                    <a:pt x="1351" y="1497"/>
                    <a:pt x="1586" y="1306"/>
                  </a:cubicBezTo>
                  <a:cubicBezTo>
                    <a:pt x="1971" y="993"/>
                    <a:pt x="2188" y="532"/>
                    <a:pt x="2203" y="71"/>
                  </a:cubicBezTo>
                  <a:cubicBezTo>
                    <a:pt x="2036" y="23"/>
                    <a:pt x="1856" y="0"/>
                    <a:pt x="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8905238" y="2195575"/>
              <a:ext cx="33837" cy="42335"/>
            </a:xfrm>
            <a:custGeom>
              <a:avLst/>
              <a:gdLst/>
              <a:ahLst/>
              <a:cxnLst/>
              <a:rect l="l" t="t" r="r" b="b"/>
              <a:pathLst>
                <a:path w="1115" h="1395" extrusionOk="0">
                  <a:moveTo>
                    <a:pt x="522" y="1"/>
                  </a:moveTo>
                  <a:cubicBezTo>
                    <a:pt x="519" y="1"/>
                    <a:pt x="516" y="1"/>
                    <a:pt x="513" y="1"/>
                  </a:cubicBezTo>
                  <a:cubicBezTo>
                    <a:pt x="319" y="5"/>
                    <a:pt x="156" y="158"/>
                    <a:pt x="99" y="327"/>
                  </a:cubicBezTo>
                  <a:cubicBezTo>
                    <a:pt x="1" y="611"/>
                    <a:pt x="84" y="996"/>
                    <a:pt x="295" y="1225"/>
                  </a:cubicBezTo>
                  <a:cubicBezTo>
                    <a:pt x="397" y="1333"/>
                    <a:pt x="538" y="1394"/>
                    <a:pt x="674" y="1394"/>
                  </a:cubicBezTo>
                  <a:cubicBezTo>
                    <a:pt x="817" y="1394"/>
                    <a:pt x="955" y="1328"/>
                    <a:pt x="1040" y="1180"/>
                  </a:cubicBezTo>
                  <a:cubicBezTo>
                    <a:pt x="1092" y="1089"/>
                    <a:pt x="1107" y="985"/>
                    <a:pt x="1109" y="883"/>
                  </a:cubicBezTo>
                  <a:cubicBezTo>
                    <a:pt x="1114" y="675"/>
                    <a:pt x="1069" y="464"/>
                    <a:pt x="956" y="284"/>
                  </a:cubicBezTo>
                  <a:cubicBezTo>
                    <a:pt x="866" y="136"/>
                    <a:pt x="708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8720150" y="2223646"/>
              <a:ext cx="76627" cy="43306"/>
            </a:xfrm>
            <a:custGeom>
              <a:avLst/>
              <a:gdLst/>
              <a:ahLst/>
              <a:cxnLst/>
              <a:rect l="l" t="t" r="r" b="b"/>
              <a:pathLst>
                <a:path w="2525" h="1427" extrusionOk="0">
                  <a:moveTo>
                    <a:pt x="1188" y="0"/>
                  </a:moveTo>
                  <a:cubicBezTo>
                    <a:pt x="768" y="0"/>
                    <a:pt x="330" y="131"/>
                    <a:pt x="0" y="362"/>
                  </a:cubicBezTo>
                  <a:cubicBezTo>
                    <a:pt x="164" y="792"/>
                    <a:pt x="518" y="1158"/>
                    <a:pt x="982" y="1328"/>
                  </a:cubicBezTo>
                  <a:cubicBezTo>
                    <a:pt x="1146" y="1387"/>
                    <a:pt x="1386" y="1426"/>
                    <a:pt x="1625" y="1426"/>
                  </a:cubicBezTo>
                  <a:cubicBezTo>
                    <a:pt x="1935" y="1426"/>
                    <a:pt x="2246" y="1362"/>
                    <a:pt x="2396" y="1193"/>
                  </a:cubicBezTo>
                  <a:cubicBezTo>
                    <a:pt x="2495" y="1085"/>
                    <a:pt x="2524" y="935"/>
                    <a:pt x="2445" y="729"/>
                  </a:cubicBezTo>
                  <a:cubicBezTo>
                    <a:pt x="2248" y="222"/>
                    <a:pt x="1734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8742273" y="2223069"/>
              <a:ext cx="33564" cy="42851"/>
            </a:xfrm>
            <a:custGeom>
              <a:avLst/>
              <a:gdLst/>
              <a:ahLst/>
              <a:cxnLst/>
              <a:rect l="l" t="t" r="r" b="b"/>
              <a:pathLst>
                <a:path w="1106" h="1412" extrusionOk="0">
                  <a:moveTo>
                    <a:pt x="494" y="0"/>
                  </a:moveTo>
                  <a:cubicBezTo>
                    <a:pt x="454" y="0"/>
                    <a:pt x="413" y="6"/>
                    <a:pt x="373" y="19"/>
                  </a:cubicBezTo>
                  <a:cubicBezTo>
                    <a:pt x="192" y="76"/>
                    <a:pt x="85" y="257"/>
                    <a:pt x="46" y="429"/>
                  </a:cubicBezTo>
                  <a:cubicBezTo>
                    <a:pt x="1" y="638"/>
                    <a:pt x="25" y="853"/>
                    <a:pt x="99" y="1047"/>
                  </a:cubicBezTo>
                  <a:cubicBezTo>
                    <a:pt x="135" y="1141"/>
                    <a:pt x="182" y="1234"/>
                    <a:pt x="261" y="1304"/>
                  </a:cubicBezTo>
                  <a:cubicBezTo>
                    <a:pt x="346" y="1379"/>
                    <a:pt x="441" y="1412"/>
                    <a:pt x="536" y="1412"/>
                  </a:cubicBezTo>
                  <a:cubicBezTo>
                    <a:pt x="719" y="1412"/>
                    <a:pt x="896" y="1288"/>
                    <a:pt x="979" y="1104"/>
                  </a:cubicBezTo>
                  <a:cubicBezTo>
                    <a:pt x="1106" y="820"/>
                    <a:pt x="1059" y="427"/>
                    <a:pt x="872" y="190"/>
                  </a:cubicBezTo>
                  <a:cubicBezTo>
                    <a:pt x="786" y="80"/>
                    <a:pt x="642" y="0"/>
                    <a:pt x="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8738844" y="2123318"/>
              <a:ext cx="69071" cy="77902"/>
            </a:xfrm>
            <a:custGeom>
              <a:avLst/>
              <a:gdLst/>
              <a:ahLst/>
              <a:cxnLst/>
              <a:rect l="l" t="t" r="r" b="b"/>
              <a:pathLst>
                <a:path w="2276" h="2567" extrusionOk="0">
                  <a:moveTo>
                    <a:pt x="555" y="0"/>
                  </a:moveTo>
                  <a:cubicBezTo>
                    <a:pt x="364" y="110"/>
                    <a:pt x="179" y="229"/>
                    <a:pt x="1" y="354"/>
                  </a:cubicBezTo>
                  <a:cubicBezTo>
                    <a:pt x="188" y="487"/>
                    <a:pt x="409" y="609"/>
                    <a:pt x="531" y="706"/>
                  </a:cubicBezTo>
                  <a:cubicBezTo>
                    <a:pt x="1197" y="1243"/>
                    <a:pt x="1777" y="1869"/>
                    <a:pt x="2275" y="2566"/>
                  </a:cubicBezTo>
                  <a:cubicBezTo>
                    <a:pt x="1844" y="1634"/>
                    <a:pt x="1270" y="744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8811920" y="2099496"/>
              <a:ext cx="27525" cy="90102"/>
            </a:xfrm>
            <a:custGeom>
              <a:avLst/>
              <a:gdLst/>
              <a:ahLst/>
              <a:cxnLst/>
              <a:rect l="l" t="t" r="r" b="b"/>
              <a:pathLst>
                <a:path w="907" h="2969" extrusionOk="0">
                  <a:moveTo>
                    <a:pt x="606" y="0"/>
                  </a:moveTo>
                  <a:cubicBezTo>
                    <a:pt x="507" y="9"/>
                    <a:pt x="411" y="21"/>
                    <a:pt x="313" y="36"/>
                  </a:cubicBezTo>
                  <a:cubicBezTo>
                    <a:pt x="207" y="51"/>
                    <a:pt x="103" y="67"/>
                    <a:pt x="0" y="89"/>
                  </a:cubicBezTo>
                  <a:cubicBezTo>
                    <a:pt x="83" y="241"/>
                    <a:pt x="170" y="386"/>
                    <a:pt x="213" y="493"/>
                  </a:cubicBezTo>
                  <a:cubicBezTo>
                    <a:pt x="534" y="1288"/>
                    <a:pt x="738" y="2119"/>
                    <a:pt x="834" y="2969"/>
                  </a:cubicBezTo>
                  <a:cubicBezTo>
                    <a:pt x="907" y="1983"/>
                    <a:pt x="846" y="967"/>
                    <a:pt x="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8867121" y="2102834"/>
              <a:ext cx="37206" cy="88159"/>
            </a:xfrm>
            <a:custGeom>
              <a:avLst/>
              <a:gdLst/>
              <a:ahLst/>
              <a:cxnLst/>
              <a:rect l="l" t="t" r="r" b="b"/>
              <a:pathLst>
                <a:path w="1226" h="2905" extrusionOk="0">
                  <a:moveTo>
                    <a:pt x="651" y="0"/>
                  </a:moveTo>
                  <a:cubicBezTo>
                    <a:pt x="613" y="123"/>
                    <a:pt x="579" y="240"/>
                    <a:pt x="550" y="316"/>
                  </a:cubicBezTo>
                  <a:cubicBezTo>
                    <a:pt x="249" y="1152"/>
                    <a:pt x="66" y="2019"/>
                    <a:pt x="0" y="2904"/>
                  </a:cubicBezTo>
                  <a:cubicBezTo>
                    <a:pt x="259" y="1939"/>
                    <a:pt x="657" y="982"/>
                    <a:pt x="1225" y="149"/>
                  </a:cubicBezTo>
                  <a:cubicBezTo>
                    <a:pt x="1037" y="90"/>
                    <a:pt x="847" y="4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8715628" y="2360633"/>
              <a:ext cx="263993" cy="49375"/>
            </a:xfrm>
            <a:custGeom>
              <a:avLst/>
              <a:gdLst/>
              <a:ahLst/>
              <a:cxnLst/>
              <a:rect l="l" t="t" r="r" b="b"/>
              <a:pathLst>
                <a:path w="8699" h="1627" extrusionOk="0">
                  <a:moveTo>
                    <a:pt x="8638" y="1"/>
                  </a:moveTo>
                  <a:cubicBezTo>
                    <a:pt x="8627" y="1"/>
                    <a:pt x="8616" y="4"/>
                    <a:pt x="8606" y="12"/>
                  </a:cubicBezTo>
                  <a:cubicBezTo>
                    <a:pt x="7642" y="722"/>
                    <a:pt x="6372" y="1207"/>
                    <a:pt x="4934" y="1416"/>
                  </a:cubicBezTo>
                  <a:cubicBezTo>
                    <a:pt x="4448" y="1486"/>
                    <a:pt x="3973" y="1521"/>
                    <a:pt x="3514" y="1521"/>
                  </a:cubicBezTo>
                  <a:cubicBezTo>
                    <a:pt x="2198" y="1521"/>
                    <a:pt x="1014" y="1233"/>
                    <a:pt x="89" y="677"/>
                  </a:cubicBezTo>
                  <a:cubicBezTo>
                    <a:pt x="81" y="672"/>
                    <a:pt x="71" y="669"/>
                    <a:pt x="62" y="669"/>
                  </a:cubicBezTo>
                  <a:cubicBezTo>
                    <a:pt x="44" y="669"/>
                    <a:pt x="27" y="679"/>
                    <a:pt x="16" y="694"/>
                  </a:cubicBezTo>
                  <a:cubicBezTo>
                    <a:pt x="1" y="720"/>
                    <a:pt x="9" y="754"/>
                    <a:pt x="35" y="769"/>
                  </a:cubicBezTo>
                  <a:cubicBezTo>
                    <a:pt x="977" y="1334"/>
                    <a:pt x="2181" y="1627"/>
                    <a:pt x="3520" y="1627"/>
                  </a:cubicBezTo>
                  <a:cubicBezTo>
                    <a:pt x="3983" y="1627"/>
                    <a:pt x="4461" y="1593"/>
                    <a:pt x="4949" y="1521"/>
                  </a:cubicBezTo>
                  <a:cubicBezTo>
                    <a:pt x="6404" y="1311"/>
                    <a:pt x="7691" y="819"/>
                    <a:pt x="8670" y="98"/>
                  </a:cubicBezTo>
                  <a:cubicBezTo>
                    <a:pt x="8695" y="79"/>
                    <a:pt x="8699" y="46"/>
                    <a:pt x="8682" y="22"/>
                  </a:cubicBezTo>
                  <a:cubicBezTo>
                    <a:pt x="8671" y="8"/>
                    <a:pt x="8655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6"/>
          <p:cNvGrpSpPr/>
          <p:nvPr/>
        </p:nvGrpSpPr>
        <p:grpSpPr>
          <a:xfrm>
            <a:off x="7608099" y="4672530"/>
            <a:ext cx="658443" cy="278695"/>
            <a:chOff x="5742237" y="4424857"/>
            <a:chExt cx="803077" cy="339913"/>
          </a:xfrm>
        </p:grpSpPr>
        <p:sp>
          <p:nvSpPr>
            <p:cNvPr id="888" name="Google Shape;888;p16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" name="Google Shape;893;p16"/>
          <p:cNvSpPr/>
          <p:nvPr/>
        </p:nvSpPr>
        <p:spPr>
          <a:xfrm>
            <a:off x="1059887" y="201921"/>
            <a:ext cx="254700" cy="2547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6"/>
          <p:cNvSpPr/>
          <p:nvPr/>
        </p:nvSpPr>
        <p:spPr>
          <a:xfrm>
            <a:off x="8818559" y="4672535"/>
            <a:ext cx="169800" cy="16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6"/>
          <p:cNvSpPr/>
          <p:nvPr/>
        </p:nvSpPr>
        <p:spPr>
          <a:xfrm>
            <a:off x="8648739" y="324221"/>
            <a:ext cx="169800" cy="16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6"/>
          <p:cNvSpPr/>
          <p:nvPr/>
        </p:nvSpPr>
        <p:spPr>
          <a:xfrm>
            <a:off x="932327" y="4722914"/>
            <a:ext cx="280904" cy="262238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16"/>
          <p:cNvGrpSpPr/>
          <p:nvPr/>
        </p:nvGrpSpPr>
        <p:grpSpPr>
          <a:xfrm rot="2700000">
            <a:off x="8603960" y="893725"/>
            <a:ext cx="152589" cy="327639"/>
            <a:chOff x="4576975" y="1448100"/>
            <a:chExt cx="292800" cy="628700"/>
          </a:xfrm>
        </p:grpSpPr>
        <p:sp>
          <p:nvSpPr>
            <p:cNvPr id="898" name="Google Shape;898;p16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9" name="Google Shape;899;p16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902;p16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903" name="Google Shape;903;p16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6"/>
          <p:cNvGrpSpPr/>
          <p:nvPr/>
        </p:nvGrpSpPr>
        <p:grpSpPr>
          <a:xfrm>
            <a:off x="2289461" y="155405"/>
            <a:ext cx="280917" cy="171762"/>
            <a:chOff x="4596061" y="4300930"/>
            <a:chExt cx="280917" cy="171762"/>
          </a:xfrm>
        </p:grpSpPr>
        <p:sp>
          <p:nvSpPr>
            <p:cNvPr id="906" name="Google Shape;906;p16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6"/>
          <p:cNvGrpSpPr/>
          <p:nvPr/>
        </p:nvGrpSpPr>
        <p:grpSpPr>
          <a:xfrm>
            <a:off x="8510485" y="4877170"/>
            <a:ext cx="205254" cy="146342"/>
            <a:chOff x="7330360" y="4550845"/>
            <a:chExt cx="205254" cy="146342"/>
          </a:xfrm>
        </p:grpSpPr>
        <p:sp>
          <p:nvSpPr>
            <p:cNvPr id="910" name="Google Shape;910;p16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16"/>
          <p:cNvSpPr/>
          <p:nvPr/>
        </p:nvSpPr>
        <p:spPr>
          <a:xfrm>
            <a:off x="257634" y="3881260"/>
            <a:ext cx="169800" cy="16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7"/>
          <p:cNvSpPr txBox="1">
            <a:spLocks noGrp="1"/>
          </p:cNvSpPr>
          <p:nvPr>
            <p:ph type="subTitle" idx="1"/>
          </p:nvPr>
        </p:nvSpPr>
        <p:spPr>
          <a:xfrm>
            <a:off x="828288" y="1764984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17"/>
          <p:cNvSpPr txBox="1">
            <a:spLocks noGrp="1"/>
          </p:cNvSpPr>
          <p:nvPr>
            <p:ph type="subTitle" idx="2"/>
          </p:nvPr>
        </p:nvSpPr>
        <p:spPr>
          <a:xfrm>
            <a:off x="3439351" y="1764984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17"/>
          <p:cNvSpPr txBox="1">
            <a:spLocks noGrp="1"/>
          </p:cNvSpPr>
          <p:nvPr>
            <p:ph type="subTitle" idx="3"/>
          </p:nvPr>
        </p:nvSpPr>
        <p:spPr>
          <a:xfrm>
            <a:off x="828288" y="3347250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7"/>
          <p:cNvSpPr txBox="1">
            <a:spLocks noGrp="1"/>
          </p:cNvSpPr>
          <p:nvPr>
            <p:ph type="subTitle" idx="4"/>
          </p:nvPr>
        </p:nvSpPr>
        <p:spPr>
          <a:xfrm>
            <a:off x="3439351" y="3347250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7"/>
          <p:cNvSpPr txBox="1">
            <a:spLocks noGrp="1"/>
          </p:cNvSpPr>
          <p:nvPr>
            <p:ph type="subTitle" idx="5"/>
          </p:nvPr>
        </p:nvSpPr>
        <p:spPr>
          <a:xfrm>
            <a:off x="6050411" y="1764984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7"/>
          <p:cNvSpPr txBox="1">
            <a:spLocks noGrp="1"/>
          </p:cNvSpPr>
          <p:nvPr>
            <p:ph type="subTitle" idx="6"/>
          </p:nvPr>
        </p:nvSpPr>
        <p:spPr>
          <a:xfrm>
            <a:off x="6050411" y="3347250"/>
            <a:ext cx="2265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7"/>
          <p:cNvSpPr txBox="1">
            <a:spLocks noGrp="1"/>
          </p:cNvSpPr>
          <p:nvPr>
            <p:ph type="subTitle" idx="7"/>
          </p:nvPr>
        </p:nvSpPr>
        <p:spPr>
          <a:xfrm>
            <a:off x="832736" y="1457950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2" name="Google Shape;922;p17"/>
          <p:cNvSpPr txBox="1">
            <a:spLocks noGrp="1"/>
          </p:cNvSpPr>
          <p:nvPr>
            <p:ph type="subTitle" idx="8"/>
          </p:nvPr>
        </p:nvSpPr>
        <p:spPr>
          <a:xfrm>
            <a:off x="3443800" y="1457950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3" name="Google Shape;923;p17"/>
          <p:cNvSpPr txBox="1">
            <a:spLocks noGrp="1"/>
          </p:cNvSpPr>
          <p:nvPr>
            <p:ph type="subTitle" idx="9"/>
          </p:nvPr>
        </p:nvSpPr>
        <p:spPr>
          <a:xfrm>
            <a:off x="6054860" y="1457950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4" name="Google Shape;924;p17"/>
          <p:cNvSpPr txBox="1">
            <a:spLocks noGrp="1"/>
          </p:cNvSpPr>
          <p:nvPr>
            <p:ph type="subTitle" idx="13"/>
          </p:nvPr>
        </p:nvSpPr>
        <p:spPr>
          <a:xfrm>
            <a:off x="832736" y="3037049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5" name="Google Shape;925;p17"/>
          <p:cNvSpPr txBox="1">
            <a:spLocks noGrp="1"/>
          </p:cNvSpPr>
          <p:nvPr>
            <p:ph type="subTitle" idx="14"/>
          </p:nvPr>
        </p:nvSpPr>
        <p:spPr>
          <a:xfrm>
            <a:off x="3443800" y="3037049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6" name="Google Shape;926;p17"/>
          <p:cNvSpPr txBox="1">
            <a:spLocks noGrp="1"/>
          </p:cNvSpPr>
          <p:nvPr>
            <p:ph type="subTitle" idx="15"/>
          </p:nvPr>
        </p:nvSpPr>
        <p:spPr>
          <a:xfrm>
            <a:off x="6054860" y="3037049"/>
            <a:ext cx="22566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7" name="Google Shape;927;p17"/>
          <p:cNvSpPr/>
          <p:nvPr/>
        </p:nvSpPr>
        <p:spPr>
          <a:xfrm flipH="1">
            <a:off x="7687229" y="-36"/>
            <a:ext cx="1456719" cy="2051557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7"/>
          <p:cNvSpPr/>
          <p:nvPr/>
        </p:nvSpPr>
        <p:spPr>
          <a:xfrm rot="10800000">
            <a:off x="52" y="3974162"/>
            <a:ext cx="1456730" cy="1169337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7"/>
          <p:cNvSpPr/>
          <p:nvPr/>
        </p:nvSpPr>
        <p:spPr>
          <a:xfrm>
            <a:off x="49" y="-24"/>
            <a:ext cx="1154110" cy="1105173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7"/>
          <p:cNvSpPr/>
          <p:nvPr/>
        </p:nvSpPr>
        <p:spPr>
          <a:xfrm flipH="1">
            <a:off x="6913501" y="4452440"/>
            <a:ext cx="2230500" cy="691055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7"/>
          <p:cNvSpPr/>
          <p:nvPr/>
        </p:nvSpPr>
        <p:spPr>
          <a:xfrm>
            <a:off x="129587" y="602296"/>
            <a:ext cx="254700" cy="2547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7"/>
          <p:cNvSpPr/>
          <p:nvPr/>
        </p:nvSpPr>
        <p:spPr>
          <a:xfrm>
            <a:off x="129572" y="3913010"/>
            <a:ext cx="169800" cy="16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7"/>
          <p:cNvSpPr/>
          <p:nvPr/>
        </p:nvSpPr>
        <p:spPr>
          <a:xfrm>
            <a:off x="6429466" y="4844107"/>
            <a:ext cx="254700" cy="254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7"/>
          <p:cNvSpPr/>
          <p:nvPr/>
        </p:nvSpPr>
        <p:spPr>
          <a:xfrm>
            <a:off x="628314" y="297784"/>
            <a:ext cx="169800" cy="16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7"/>
          <p:cNvSpPr/>
          <p:nvPr/>
        </p:nvSpPr>
        <p:spPr>
          <a:xfrm>
            <a:off x="8104775" y="4739882"/>
            <a:ext cx="200791" cy="187393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17"/>
          <p:cNvGrpSpPr/>
          <p:nvPr/>
        </p:nvGrpSpPr>
        <p:grpSpPr>
          <a:xfrm>
            <a:off x="8724146" y="4744635"/>
            <a:ext cx="200828" cy="177885"/>
            <a:chOff x="4733471" y="1796460"/>
            <a:chExt cx="190484" cy="168755"/>
          </a:xfrm>
        </p:grpSpPr>
        <p:sp>
          <p:nvSpPr>
            <p:cNvPr id="937" name="Google Shape;937;p17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17"/>
          <p:cNvGrpSpPr/>
          <p:nvPr/>
        </p:nvGrpSpPr>
        <p:grpSpPr>
          <a:xfrm rot="2700000">
            <a:off x="8678898" y="1722112"/>
            <a:ext cx="152589" cy="327639"/>
            <a:chOff x="4576975" y="1448100"/>
            <a:chExt cx="292800" cy="628700"/>
          </a:xfrm>
        </p:grpSpPr>
        <p:sp>
          <p:nvSpPr>
            <p:cNvPr id="943" name="Google Shape;943;p17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17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945" name="Google Shape;945;p17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17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948" name="Google Shape;948;p17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0" name="Google Shape;950;p17"/>
          <p:cNvGrpSpPr/>
          <p:nvPr/>
        </p:nvGrpSpPr>
        <p:grpSpPr>
          <a:xfrm>
            <a:off x="114074" y="4879877"/>
            <a:ext cx="2084997" cy="183185"/>
            <a:chOff x="3848375" y="4401927"/>
            <a:chExt cx="3191484" cy="280399"/>
          </a:xfrm>
        </p:grpSpPr>
        <p:sp>
          <p:nvSpPr>
            <p:cNvPr id="951" name="Google Shape;951;p17"/>
            <p:cNvSpPr/>
            <p:nvPr/>
          </p:nvSpPr>
          <p:spPr>
            <a:xfrm>
              <a:off x="4455902" y="4452425"/>
              <a:ext cx="2583957" cy="229901"/>
            </a:xfrm>
            <a:custGeom>
              <a:avLst/>
              <a:gdLst/>
              <a:ahLst/>
              <a:cxnLst/>
              <a:rect l="l" t="t" r="r" b="b"/>
              <a:pathLst>
                <a:path w="30088" h="2677" extrusionOk="0">
                  <a:moveTo>
                    <a:pt x="15230" y="1"/>
                  </a:moveTo>
                  <a:cubicBezTo>
                    <a:pt x="13881" y="1"/>
                    <a:pt x="12546" y="172"/>
                    <a:pt x="11256" y="669"/>
                  </a:cubicBezTo>
                  <a:cubicBezTo>
                    <a:pt x="10995" y="771"/>
                    <a:pt x="10864" y="912"/>
                    <a:pt x="10881" y="1077"/>
                  </a:cubicBezTo>
                  <a:cubicBezTo>
                    <a:pt x="10897" y="1246"/>
                    <a:pt x="11056" y="1363"/>
                    <a:pt x="11333" y="1407"/>
                  </a:cubicBezTo>
                  <a:cubicBezTo>
                    <a:pt x="11796" y="1482"/>
                    <a:pt x="12263" y="1511"/>
                    <a:pt x="12732" y="1511"/>
                  </a:cubicBezTo>
                  <a:cubicBezTo>
                    <a:pt x="13603" y="1511"/>
                    <a:pt x="14478" y="1411"/>
                    <a:pt x="15336" y="1313"/>
                  </a:cubicBezTo>
                  <a:cubicBezTo>
                    <a:pt x="16183" y="1217"/>
                    <a:pt x="17046" y="1118"/>
                    <a:pt x="17902" y="1118"/>
                  </a:cubicBezTo>
                  <a:cubicBezTo>
                    <a:pt x="18569" y="1118"/>
                    <a:pt x="19232" y="1178"/>
                    <a:pt x="19879" y="1346"/>
                  </a:cubicBezTo>
                  <a:lnTo>
                    <a:pt x="19906" y="1242"/>
                  </a:lnTo>
                  <a:cubicBezTo>
                    <a:pt x="19250" y="1072"/>
                    <a:pt x="18579" y="1011"/>
                    <a:pt x="17904" y="1011"/>
                  </a:cubicBezTo>
                  <a:cubicBezTo>
                    <a:pt x="17042" y="1011"/>
                    <a:pt x="16174" y="1110"/>
                    <a:pt x="15323" y="1207"/>
                  </a:cubicBezTo>
                  <a:cubicBezTo>
                    <a:pt x="14467" y="1305"/>
                    <a:pt x="13592" y="1405"/>
                    <a:pt x="12725" y="1405"/>
                  </a:cubicBezTo>
                  <a:cubicBezTo>
                    <a:pt x="12263" y="1405"/>
                    <a:pt x="11803" y="1377"/>
                    <a:pt x="11349" y="1305"/>
                  </a:cubicBezTo>
                  <a:cubicBezTo>
                    <a:pt x="11245" y="1286"/>
                    <a:pt x="10999" y="1232"/>
                    <a:pt x="10985" y="1069"/>
                  </a:cubicBezTo>
                  <a:cubicBezTo>
                    <a:pt x="10974" y="918"/>
                    <a:pt x="11174" y="815"/>
                    <a:pt x="11295" y="769"/>
                  </a:cubicBezTo>
                  <a:cubicBezTo>
                    <a:pt x="12571" y="277"/>
                    <a:pt x="13895" y="108"/>
                    <a:pt x="15235" y="108"/>
                  </a:cubicBezTo>
                  <a:cubicBezTo>
                    <a:pt x="16736" y="108"/>
                    <a:pt x="18257" y="320"/>
                    <a:pt x="19750" y="529"/>
                  </a:cubicBezTo>
                  <a:cubicBezTo>
                    <a:pt x="21107" y="719"/>
                    <a:pt x="22512" y="915"/>
                    <a:pt x="23861" y="943"/>
                  </a:cubicBezTo>
                  <a:cubicBezTo>
                    <a:pt x="24046" y="947"/>
                    <a:pt x="24232" y="949"/>
                    <a:pt x="24418" y="949"/>
                  </a:cubicBezTo>
                  <a:cubicBezTo>
                    <a:pt x="24700" y="949"/>
                    <a:pt x="24982" y="945"/>
                    <a:pt x="25259" y="942"/>
                  </a:cubicBezTo>
                  <a:cubicBezTo>
                    <a:pt x="25524" y="939"/>
                    <a:pt x="25793" y="936"/>
                    <a:pt x="26063" y="936"/>
                  </a:cubicBezTo>
                  <a:cubicBezTo>
                    <a:pt x="26514" y="936"/>
                    <a:pt x="26970" y="944"/>
                    <a:pt x="27418" y="975"/>
                  </a:cubicBezTo>
                  <a:lnTo>
                    <a:pt x="27524" y="982"/>
                  </a:lnTo>
                  <a:cubicBezTo>
                    <a:pt x="28055" y="1013"/>
                    <a:pt x="29675" y="1112"/>
                    <a:pt x="29917" y="1613"/>
                  </a:cubicBezTo>
                  <a:cubicBezTo>
                    <a:pt x="29972" y="1729"/>
                    <a:pt x="29947" y="1860"/>
                    <a:pt x="29839" y="2013"/>
                  </a:cubicBezTo>
                  <a:cubicBezTo>
                    <a:pt x="29725" y="2175"/>
                    <a:pt x="29537" y="2300"/>
                    <a:pt x="29260" y="2397"/>
                  </a:cubicBezTo>
                  <a:cubicBezTo>
                    <a:pt x="28893" y="2526"/>
                    <a:pt x="28509" y="2571"/>
                    <a:pt x="28120" y="2571"/>
                  </a:cubicBezTo>
                  <a:cubicBezTo>
                    <a:pt x="27652" y="2571"/>
                    <a:pt x="27175" y="2506"/>
                    <a:pt x="26705" y="2441"/>
                  </a:cubicBezTo>
                  <a:cubicBezTo>
                    <a:pt x="26538" y="2418"/>
                    <a:pt x="26373" y="2395"/>
                    <a:pt x="26206" y="2375"/>
                  </a:cubicBezTo>
                  <a:cubicBezTo>
                    <a:pt x="25461" y="2286"/>
                    <a:pt x="24708" y="2259"/>
                    <a:pt x="23957" y="2259"/>
                  </a:cubicBezTo>
                  <a:cubicBezTo>
                    <a:pt x="23375" y="2259"/>
                    <a:pt x="22794" y="2276"/>
                    <a:pt x="22222" y="2291"/>
                  </a:cubicBezTo>
                  <a:cubicBezTo>
                    <a:pt x="21648" y="2307"/>
                    <a:pt x="21063" y="2324"/>
                    <a:pt x="20477" y="2324"/>
                  </a:cubicBezTo>
                  <a:cubicBezTo>
                    <a:pt x="20079" y="2324"/>
                    <a:pt x="19680" y="2316"/>
                    <a:pt x="19285" y="2295"/>
                  </a:cubicBezTo>
                  <a:cubicBezTo>
                    <a:pt x="18805" y="2270"/>
                    <a:pt x="18317" y="2225"/>
                    <a:pt x="17846" y="2183"/>
                  </a:cubicBezTo>
                  <a:cubicBezTo>
                    <a:pt x="17138" y="2118"/>
                    <a:pt x="16407" y="2050"/>
                    <a:pt x="15681" y="2048"/>
                  </a:cubicBezTo>
                  <a:cubicBezTo>
                    <a:pt x="14889" y="2048"/>
                    <a:pt x="14086" y="2124"/>
                    <a:pt x="13311" y="2197"/>
                  </a:cubicBezTo>
                  <a:cubicBezTo>
                    <a:pt x="12540" y="2270"/>
                    <a:pt x="11742" y="2343"/>
                    <a:pt x="10957" y="2343"/>
                  </a:cubicBezTo>
                  <a:lnTo>
                    <a:pt x="10742" y="2343"/>
                  </a:lnTo>
                  <a:cubicBezTo>
                    <a:pt x="10170" y="2341"/>
                    <a:pt x="9576" y="2341"/>
                    <a:pt x="9022" y="2293"/>
                  </a:cubicBezTo>
                  <a:cubicBezTo>
                    <a:pt x="8636" y="2258"/>
                    <a:pt x="8251" y="2154"/>
                    <a:pt x="7880" y="2050"/>
                  </a:cubicBezTo>
                  <a:cubicBezTo>
                    <a:pt x="7480" y="1940"/>
                    <a:pt x="7070" y="1826"/>
                    <a:pt x="6645" y="1797"/>
                  </a:cubicBezTo>
                  <a:cubicBezTo>
                    <a:pt x="6525" y="1789"/>
                    <a:pt x="6405" y="1785"/>
                    <a:pt x="6285" y="1785"/>
                  </a:cubicBezTo>
                  <a:cubicBezTo>
                    <a:pt x="5830" y="1785"/>
                    <a:pt x="5375" y="1838"/>
                    <a:pt x="4931" y="1888"/>
                  </a:cubicBezTo>
                  <a:cubicBezTo>
                    <a:pt x="4631" y="1924"/>
                    <a:pt x="4321" y="1960"/>
                    <a:pt x="4016" y="1977"/>
                  </a:cubicBezTo>
                  <a:cubicBezTo>
                    <a:pt x="3827" y="1989"/>
                    <a:pt x="3637" y="1994"/>
                    <a:pt x="3448" y="1994"/>
                  </a:cubicBezTo>
                  <a:cubicBezTo>
                    <a:pt x="2292" y="1994"/>
                    <a:pt x="1139" y="1794"/>
                    <a:pt x="18" y="1600"/>
                  </a:cubicBezTo>
                  <a:lnTo>
                    <a:pt x="1" y="1706"/>
                  </a:lnTo>
                  <a:cubicBezTo>
                    <a:pt x="1128" y="1900"/>
                    <a:pt x="2288" y="2099"/>
                    <a:pt x="3454" y="2099"/>
                  </a:cubicBezTo>
                  <a:cubicBezTo>
                    <a:pt x="3643" y="2099"/>
                    <a:pt x="3832" y="2094"/>
                    <a:pt x="4022" y="2083"/>
                  </a:cubicBezTo>
                  <a:cubicBezTo>
                    <a:pt x="4329" y="2063"/>
                    <a:pt x="4641" y="2027"/>
                    <a:pt x="4943" y="1993"/>
                  </a:cubicBezTo>
                  <a:cubicBezTo>
                    <a:pt x="5384" y="1942"/>
                    <a:pt x="5837" y="1890"/>
                    <a:pt x="6287" y="1890"/>
                  </a:cubicBezTo>
                  <a:cubicBezTo>
                    <a:pt x="6404" y="1890"/>
                    <a:pt x="6521" y="1893"/>
                    <a:pt x="6637" y="1901"/>
                  </a:cubicBezTo>
                  <a:cubicBezTo>
                    <a:pt x="7051" y="1931"/>
                    <a:pt x="7458" y="2043"/>
                    <a:pt x="7851" y="2151"/>
                  </a:cubicBezTo>
                  <a:cubicBezTo>
                    <a:pt x="8228" y="2257"/>
                    <a:pt x="8618" y="2364"/>
                    <a:pt x="9012" y="2398"/>
                  </a:cubicBezTo>
                  <a:cubicBezTo>
                    <a:pt x="9570" y="2447"/>
                    <a:pt x="10164" y="2448"/>
                    <a:pt x="10741" y="2448"/>
                  </a:cubicBezTo>
                  <a:lnTo>
                    <a:pt x="10955" y="2448"/>
                  </a:lnTo>
                  <a:cubicBezTo>
                    <a:pt x="10963" y="2448"/>
                    <a:pt x="10970" y="2448"/>
                    <a:pt x="10977" y="2448"/>
                  </a:cubicBezTo>
                  <a:cubicBezTo>
                    <a:pt x="11767" y="2448"/>
                    <a:pt x="12554" y="2373"/>
                    <a:pt x="13320" y="2300"/>
                  </a:cubicBezTo>
                  <a:cubicBezTo>
                    <a:pt x="14073" y="2229"/>
                    <a:pt x="14848" y="2154"/>
                    <a:pt x="15618" y="2154"/>
                  </a:cubicBezTo>
                  <a:cubicBezTo>
                    <a:pt x="15639" y="2154"/>
                    <a:pt x="15660" y="2154"/>
                    <a:pt x="15681" y="2154"/>
                  </a:cubicBezTo>
                  <a:cubicBezTo>
                    <a:pt x="16401" y="2155"/>
                    <a:pt x="17130" y="2223"/>
                    <a:pt x="17837" y="2288"/>
                  </a:cubicBezTo>
                  <a:cubicBezTo>
                    <a:pt x="18308" y="2331"/>
                    <a:pt x="18798" y="2375"/>
                    <a:pt x="19279" y="2400"/>
                  </a:cubicBezTo>
                  <a:cubicBezTo>
                    <a:pt x="19682" y="2421"/>
                    <a:pt x="20088" y="2429"/>
                    <a:pt x="20493" y="2429"/>
                  </a:cubicBezTo>
                  <a:cubicBezTo>
                    <a:pt x="21076" y="2429"/>
                    <a:pt x="21657" y="2413"/>
                    <a:pt x="22226" y="2397"/>
                  </a:cubicBezTo>
                  <a:cubicBezTo>
                    <a:pt x="22793" y="2381"/>
                    <a:pt x="23369" y="2366"/>
                    <a:pt x="23946" y="2366"/>
                  </a:cubicBezTo>
                  <a:cubicBezTo>
                    <a:pt x="24697" y="2366"/>
                    <a:pt x="25451" y="2392"/>
                    <a:pt x="26194" y="2481"/>
                  </a:cubicBezTo>
                  <a:cubicBezTo>
                    <a:pt x="26360" y="2502"/>
                    <a:pt x="26526" y="2524"/>
                    <a:pt x="26691" y="2547"/>
                  </a:cubicBezTo>
                  <a:cubicBezTo>
                    <a:pt x="27165" y="2611"/>
                    <a:pt x="27646" y="2677"/>
                    <a:pt x="28122" y="2677"/>
                  </a:cubicBezTo>
                  <a:cubicBezTo>
                    <a:pt x="28522" y="2677"/>
                    <a:pt x="28916" y="2631"/>
                    <a:pt x="29297" y="2498"/>
                  </a:cubicBezTo>
                  <a:cubicBezTo>
                    <a:pt x="29595" y="2395"/>
                    <a:pt x="29802" y="2257"/>
                    <a:pt x="29929" y="2076"/>
                  </a:cubicBezTo>
                  <a:cubicBezTo>
                    <a:pt x="30059" y="1890"/>
                    <a:pt x="30088" y="1720"/>
                    <a:pt x="30015" y="1569"/>
                  </a:cubicBezTo>
                  <a:cubicBezTo>
                    <a:pt x="29774" y="1069"/>
                    <a:pt x="28483" y="933"/>
                    <a:pt x="27532" y="876"/>
                  </a:cubicBezTo>
                  <a:lnTo>
                    <a:pt x="27426" y="869"/>
                  </a:lnTo>
                  <a:cubicBezTo>
                    <a:pt x="26980" y="838"/>
                    <a:pt x="26529" y="830"/>
                    <a:pt x="26083" y="830"/>
                  </a:cubicBezTo>
                  <a:cubicBezTo>
                    <a:pt x="25806" y="830"/>
                    <a:pt x="25531" y="833"/>
                    <a:pt x="25259" y="836"/>
                  </a:cubicBezTo>
                  <a:cubicBezTo>
                    <a:pt x="24968" y="840"/>
                    <a:pt x="24670" y="844"/>
                    <a:pt x="24372" y="844"/>
                  </a:cubicBezTo>
                  <a:cubicBezTo>
                    <a:pt x="24202" y="844"/>
                    <a:pt x="24033" y="843"/>
                    <a:pt x="23864" y="839"/>
                  </a:cubicBezTo>
                  <a:cubicBezTo>
                    <a:pt x="22522" y="810"/>
                    <a:pt x="21121" y="613"/>
                    <a:pt x="19766" y="425"/>
                  </a:cubicBezTo>
                  <a:cubicBezTo>
                    <a:pt x="18266" y="215"/>
                    <a:pt x="16739" y="1"/>
                    <a:pt x="15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920430" y="4401927"/>
              <a:ext cx="656724" cy="226294"/>
            </a:xfrm>
            <a:custGeom>
              <a:avLst/>
              <a:gdLst/>
              <a:ahLst/>
              <a:cxnLst/>
              <a:rect l="l" t="t" r="r" b="b"/>
              <a:pathLst>
                <a:path w="7647" h="2635" extrusionOk="0">
                  <a:moveTo>
                    <a:pt x="4328" y="1"/>
                  </a:moveTo>
                  <a:cubicBezTo>
                    <a:pt x="3939" y="1"/>
                    <a:pt x="3550" y="55"/>
                    <a:pt x="3180" y="161"/>
                  </a:cubicBezTo>
                  <a:cubicBezTo>
                    <a:pt x="1998" y="500"/>
                    <a:pt x="1000" y="1274"/>
                    <a:pt x="160" y="2185"/>
                  </a:cubicBezTo>
                  <a:cubicBezTo>
                    <a:pt x="1" y="2357"/>
                    <a:pt x="125" y="2635"/>
                    <a:pt x="358" y="2635"/>
                  </a:cubicBezTo>
                  <a:lnTo>
                    <a:pt x="7345" y="2635"/>
                  </a:lnTo>
                  <a:cubicBezTo>
                    <a:pt x="7521" y="2635"/>
                    <a:pt x="7647" y="2471"/>
                    <a:pt x="7607" y="2302"/>
                  </a:cubicBezTo>
                  <a:cubicBezTo>
                    <a:pt x="7521" y="1952"/>
                    <a:pt x="7372" y="1618"/>
                    <a:pt x="7164" y="1324"/>
                  </a:cubicBezTo>
                  <a:cubicBezTo>
                    <a:pt x="6532" y="433"/>
                    <a:pt x="5432" y="1"/>
                    <a:pt x="4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880924" y="4561322"/>
              <a:ext cx="88628" cy="66901"/>
            </a:xfrm>
            <a:custGeom>
              <a:avLst/>
              <a:gdLst/>
              <a:ahLst/>
              <a:cxnLst/>
              <a:rect l="l" t="t" r="r" b="b"/>
              <a:pathLst>
                <a:path w="1032" h="779" extrusionOk="0">
                  <a:moveTo>
                    <a:pt x="475" y="0"/>
                  </a:moveTo>
                  <a:cubicBezTo>
                    <a:pt x="241" y="0"/>
                    <a:pt x="56" y="191"/>
                    <a:pt x="11" y="423"/>
                  </a:cubicBezTo>
                  <a:cubicBezTo>
                    <a:pt x="1" y="481"/>
                    <a:pt x="1" y="531"/>
                    <a:pt x="9" y="579"/>
                  </a:cubicBezTo>
                  <a:cubicBezTo>
                    <a:pt x="32" y="699"/>
                    <a:pt x="146" y="779"/>
                    <a:pt x="268" y="779"/>
                  </a:cubicBezTo>
                  <a:lnTo>
                    <a:pt x="879" y="779"/>
                  </a:lnTo>
                  <a:cubicBezTo>
                    <a:pt x="892" y="760"/>
                    <a:pt x="902" y="743"/>
                    <a:pt x="910" y="723"/>
                  </a:cubicBezTo>
                  <a:cubicBezTo>
                    <a:pt x="1032" y="459"/>
                    <a:pt x="902" y="119"/>
                    <a:pt x="622" y="25"/>
                  </a:cubicBezTo>
                  <a:cubicBezTo>
                    <a:pt x="571" y="8"/>
                    <a:pt x="52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984841" y="4421765"/>
              <a:ext cx="172189" cy="158105"/>
            </a:xfrm>
            <a:custGeom>
              <a:avLst/>
              <a:gdLst/>
              <a:ahLst/>
              <a:cxnLst/>
              <a:rect l="l" t="t" r="r" b="b"/>
              <a:pathLst>
                <a:path w="2005" h="1841" extrusionOk="0">
                  <a:moveTo>
                    <a:pt x="998" y="1"/>
                  </a:moveTo>
                  <a:cubicBezTo>
                    <a:pt x="823" y="1"/>
                    <a:pt x="650" y="47"/>
                    <a:pt x="504" y="142"/>
                  </a:cubicBezTo>
                  <a:cubicBezTo>
                    <a:pt x="160" y="368"/>
                    <a:pt x="0" y="841"/>
                    <a:pt x="142" y="1227"/>
                  </a:cubicBezTo>
                  <a:cubicBezTo>
                    <a:pt x="287" y="1627"/>
                    <a:pt x="645" y="1840"/>
                    <a:pt x="1007" y="1840"/>
                  </a:cubicBezTo>
                  <a:cubicBezTo>
                    <a:pt x="1307" y="1840"/>
                    <a:pt x="1609" y="1694"/>
                    <a:pt x="1795" y="1385"/>
                  </a:cubicBezTo>
                  <a:cubicBezTo>
                    <a:pt x="2005" y="1032"/>
                    <a:pt x="1939" y="536"/>
                    <a:pt x="1642" y="251"/>
                  </a:cubicBezTo>
                  <a:cubicBezTo>
                    <a:pt x="1569" y="179"/>
                    <a:pt x="1484" y="125"/>
                    <a:pt x="1391" y="84"/>
                  </a:cubicBezTo>
                  <a:cubicBezTo>
                    <a:pt x="1268" y="29"/>
                    <a:pt x="1133" y="1"/>
                    <a:pt x="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848375" y="4623501"/>
              <a:ext cx="448208" cy="9275"/>
            </a:xfrm>
            <a:custGeom>
              <a:avLst/>
              <a:gdLst/>
              <a:ahLst/>
              <a:cxnLst/>
              <a:rect l="l" t="t" r="r" b="b"/>
              <a:pathLst>
                <a:path w="5219" h="108" extrusionOk="0">
                  <a:moveTo>
                    <a:pt x="0" y="1"/>
                  </a:moveTo>
                  <a:lnTo>
                    <a:pt x="0" y="108"/>
                  </a:lnTo>
                  <a:lnTo>
                    <a:pt x="5219" y="108"/>
                  </a:lnTo>
                  <a:lnTo>
                    <a:pt x="5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17"/>
          <p:cNvGrpSpPr/>
          <p:nvPr/>
        </p:nvGrpSpPr>
        <p:grpSpPr>
          <a:xfrm>
            <a:off x="7853129" y="125781"/>
            <a:ext cx="283511" cy="254713"/>
            <a:chOff x="1871175" y="984299"/>
            <a:chExt cx="3905105" cy="3508444"/>
          </a:xfrm>
        </p:grpSpPr>
        <p:sp>
          <p:nvSpPr>
            <p:cNvPr id="957" name="Google Shape;957;p17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17"/>
          <p:cNvGrpSpPr/>
          <p:nvPr/>
        </p:nvGrpSpPr>
        <p:grpSpPr>
          <a:xfrm>
            <a:off x="336254" y="4354819"/>
            <a:ext cx="359535" cy="327627"/>
            <a:chOff x="6872954" y="4168931"/>
            <a:chExt cx="437816" cy="398913"/>
          </a:xfrm>
        </p:grpSpPr>
        <p:sp>
          <p:nvSpPr>
            <p:cNvPr id="964" name="Google Shape;964;p17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17"/>
          <p:cNvGrpSpPr/>
          <p:nvPr/>
        </p:nvGrpSpPr>
        <p:grpSpPr>
          <a:xfrm>
            <a:off x="8208290" y="649539"/>
            <a:ext cx="716693" cy="572696"/>
            <a:chOff x="9466305" y="2664481"/>
            <a:chExt cx="807177" cy="645000"/>
          </a:xfrm>
        </p:grpSpPr>
        <p:sp>
          <p:nvSpPr>
            <p:cNvPr id="971" name="Google Shape;971;p17"/>
            <p:cNvSpPr/>
            <p:nvPr/>
          </p:nvSpPr>
          <p:spPr>
            <a:xfrm>
              <a:off x="9746226" y="3226692"/>
              <a:ext cx="1444" cy="982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24" y="0"/>
                  </a:moveTo>
                  <a:cubicBezTo>
                    <a:pt x="21" y="0"/>
                    <a:pt x="0" y="16"/>
                    <a:pt x="2" y="16"/>
                  </a:cubicBezTo>
                  <a:cubicBezTo>
                    <a:pt x="2" y="16"/>
                    <a:pt x="8" y="12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1F1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9592081" y="2679907"/>
              <a:ext cx="516046" cy="629574"/>
            </a:xfrm>
            <a:custGeom>
              <a:avLst/>
              <a:gdLst/>
              <a:ahLst/>
              <a:cxnLst/>
              <a:rect l="l" t="t" r="r" b="b"/>
              <a:pathLst>
                <a:path w="8932" h="10897" extrusionOk="0">
                  <a:moveTo>
                    <a:pt x="3465" y="1"/>
                  </a:moveTo>
                  <a:cubicBezTo>
                    <a:pt x="1397" y="1"/>
                    <a:pt x="857" y="938"/>
                    <a:pt x="508" y="1903"/>
                  </a:cubicBezTo>
                  <a:cubicBezTo>
                    <a:pt x="1" y="3305"/>
                    <a:pt x="84" y="5124"/>
                    <a:pt x="188" y="6872"/>
                  </a:cubicBezTo>
                  <a:cubicBezTo>
                    <a:pt x="248" y="7851"/>
                    <a:pt x="434" y="10350"/>
                    <a:pt x="3341" y="10831"/>
                  </a:cubicBezTo>
                  <a:cubicBezTo>
                    <a:pt x="3611" y="10876"/>
                    <a:pt x="3865" y="10897"/>
                    <a:pt x="4103" y="10897"/>
                  </a:cubicBezTo>
                  <a:cubicBezTo>
                    <a:pt x="6425" y="10897"/>
                    <a:pt x="7265" y="8923"/>
                    <a:pt x="7603" y="8098"/>
                  </a:cubicBezTo>
                  <a:cubicBezTo>
                    <a:pt x="8267" y="6479"/>
                    <a:pt x="8932" y="4784"/>
                    <a:pt x="8903" y="3292"/>
                  </a:cubicBezTo>
                  <a:cubicBezTo>
                    <a:pt x="8881" y="2039"/>
                    <a:pt x="8572" y="727"/>
                    <a:pt x="5111" y="154"/>
                  </a:cubicBezTo>
                  <a:cubicBezTo>
                    <a:pt x="4475" y="48"/>
                    <a:pt x="3931" y="1"/>
                    <a:pt x="3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9466305" y="2664481"/>
              <a:ext cx="239304" cy="440881"/>
            </a:xfrm>
            <a:custGeom>
              <a:avLst/>
              <a:gdLst/>
              <a:ahLst/>
              <a:cxnLst/>
              <a:rect l="l" t="t" r="r" b="b"/>
              <a:pathLst>
                <a:path w="4142" h="7631" extrusionOk="0">
                  <a:moveTo>
                    <a:pt x="3298" y="1"/>
                  </a:moveTo>
                  <a:cubicBezTo>
                    <a:pt x="3168" y="1"/>
                    <a:pt x="3032" y="30"/>
                    <a:pt x="2898" y="93"/>
                  </a:cubicBezTo>
                  <a:cubicBezTo>
                    <a:pt x="2141" y="442"/>
                    <a:pt x="1373" y="724"/>
                    <a:pt x="806" y="916"/>
                  </a:cubicBezTo>
                  <a:cubicBezTo>
                    <a:pt x="350" y="1071"/>
                    <a:pt x="13" y="1543"/>
                    <a:pt x="8" y="2044"/>
                  </a:cubicBezTo>
                  <a:cubicBezTo>
                    <a:pt x="0" y="3038"/>
                    <a:pt x="309" y="4025"/>
                    <a:pt x="689" y="4814"/>
                  </a:cubicBezTo>
                  <a:cubicBezTo>
                    <a:pt x="896" y="5248"/>
                    <a:pt x="1124" y="5655"/>
                    <a:pt x="1263" y="6134"/>
                  </a:cubicBezTo>
                  <a:cubicBezTo>
                    <a:pt x="1336" y="6385"/>
                    <a:pt x="1278" y="7323"/>
                    <a:pt x="1420" y="7500"/>
                  </a:cubicBezTo>
                  <a:cubicBezTo>
                    <a:pt x="1493" y="7591"/>
                    <a:pt x="1566" y="7631"/>
                    <a:pt x="1639" y="7631"/>
                  </a:cubicBezTo>
                  <a:cubicBezTo>
                    <a:pt x="2077" y="7631"/>
                    <a:pt x="2491" y="6199"/>
                    <a:pt x="2593" y="5792"/>
                  </a:cubicBezTo>
                  <a:cubicBezTo>
                    <a:pt x="2765" y="5109"/>
                    <a:pt x="2920" y="3110"/>
                    <a:pt x="3701" y="2089"/>
                  </a:cubicBezTo>
                  <a:cubicBezTo>
                    <a:pt x="3971" y="1736"/>
                    <a:pt x="4141" y="1305"/>
                    <a:pt x="4133" y="876"/>
                  </a:cubicBezTo>
                  <a:lnTo>
                    <a:pt x="4133" y="854"/>
                  </a:lnTo>
                  <a:cubicBezTo>
                    <a:pt x="4117" y="339"/>
                    <a:pt x="3742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9548403" y="2781476"/>
              <a:ext cx="135829" cy="327411"/>
            </a:xfrm>
            <a:custGeom>
              <a:avLst/>
              <a:gdLst/>
              <a:ahLst/>
              <a:cxnLst/>
              <a:rect l="l" t="t" r="r" b="b"/>
              <a:pathLst>
                <a:path w="2351" h="5667" extrusionOk="0">
                  <a:moveTo>
                    <a:pt x="2283" y="1"/>
                  </a:moveTo>
                  <a:cubicBezTo>
                    <a:pt x="2265" y="1"/>
                    <a:pt x="2246" y="9"/>
                    <a:pt x="2235" y="25"/>
                  </a:cubicBezTo>
                  <a:cubicBezTo>
                    <a:pt x="1624" y="823"/>
                    <a:pt x="1392" y="2191"/>
                    <a:pt x="1238" y="3096"/>
                  </a:cubicBezTo>
                  <a:cubicBezTo>
                    <a:pt x="1194" y="3365"/>
                    <a:pt x="1155" y="3595"/>
                    <a:pt x="1115" y="3752"/>
                  </a:cubicBezTo>
                  <a:cubicBezTo>
                    <a:pt x="975" y="4319"/>
                    <a:pt x="616" y="5421"/>
                    <a:pt x="271" y="5536"/>
                  </a:cubicBezTo>
                  <a:cubicBezTo>
                    <a:pt x="254" y="5542"/>
                    <a:pt x="237" y="5545"/>
                    <a:pt x="221" y="5545"/>
                  </a:cubicBezTo>
                  <a:cubicBezTo>
                    <a:pt x="183" y="5545"/>
                    <a:pt x="146" y="5530"/>
                    <a:pt x="107" y="5498"/>
                  </a:cubicBezTo>
                  <a:cubicBezTo>
                    <a:pt x="96" y="5489"/>
                    <a:pt x="82" y="5485"/>
                    <a:pt x="69" y="5485"/>
                  </a:cubicBezTo>
                  <a:cubicBezTo>
                    <a:pt x="51" y="5485"/>
                    <a:pt x="34" y="5493"/>
                    <a:pt x="22" y="5508"/>
                  </a:cubicBezTo>
                  <a:cubicBezTo>
                    <a:pt x="0" y="5534"/>
                    <a:pt x="6" y="5572"/>
                    <a:pt x="30" y="5594"/>
                  </a:cubicBezTo>
                  <a:cubicBezTo>
                    <a:pt x="90" y="5642"/>
                    <a:pt x="153" y="5666"/>
                    <a:pt x="220" y="5666"/>
                  </a:cubicBezTo>
                  <a:cubicBezTo>
                    <a:pt x="250" y="5666"/>
                    <a:pt x="279" y="5661"/>
                    <a:pt x="309" y="5651"/>
                  </a:cubicBezTo>
                  <a:cubicBezTo>
                    <a:pt x="794" y="5488"/>
                    <a:pt x="1190" y="3954"/>
                    <a:pt x="1231" y="3780"/>
                  </a:cubicBezTo>
                  <a:cubicBezTo>
                    <a:pt x="1271" y="3619"/>
                    <a:pt x="1309" y="3386"/>
                    <a:pt x="1357" y="3116"/>
                  </a:cubicBezTo>
                  <a:cubicBezTo>
                    <a:pt x="1508" y="2223"/>
                    <a:pt x="1738" y="870"/>
                    <a:pt x="2329" y="98"/>
                  </a:cubicBezTo>
                  <a:cubicBezTo>
                    <a:pt x="2350" y="74"/>
                    <a:pt x="2345" y="34"/>
                    <a:pt x="2319" y="14"/>
                  </a:cubicBezTo>
                  <a:cubicBezTo>
                    <a:pt x="2308" y="5"/>
                    <a:pt x="2296" y="1"/>
                    <a:pt x="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10044982" y="2745829"/>
              <a:ext cx="228500" cy="452956"/>
            </a:xfrm>
            <a:custGeom>
              <a:avLst/>
              <a:gdLst/>
              <a:ahLst/>
              <a:cxnLst/>
              <a:rect l="l" t="t" r="r" b="b"/>
              <a:pathLst>
                <a:path w="3955" h="7840" extrusionOk="0">
                  <a:moveTo>
                    <a:pt x="932" y="0"/>
                  </a:moveTo>
                  <a:cubicBezTo>
                    <a:pt x="572" y="0"/>
                    <a:pt x="237" y="236"/>
                    <a:pt x="119" y="656"/>
                  </a:cubicBezTo>
                  <a:lnTo>
                    <a:pt x="113" y="678"/>
                  </a:lnTo>
                  <a:cubicBezTo>
                    <a:pt x="1" y="1092"/>
                    <a:pt x="63" y="1550"/>
                    <a:pt x="239" y="1957"/>
                  </a:cubicBezTo>
                  <a:cubicBezTo>
                    <a:pt x="753" y="3137"/>
                    <a:pt x="426" y="5114"/>
                    <a:pt x="428" y="5819"/>
                  </a:cubicBezTo>
                  <a:cubicBezTo>
                    <a:pt x="429" y="6255"/>
                    <a:pt x="490" y="7839"/>
                    <a:pt x="961" y="7839"/>
                  </a:cubicBezTo>
                  <a:cubicBezTo>
                    <a:pt x="1020" y="7839"/>
                    <a:pt x="1085" y="7815"/>
                    <a:pt x="1157" y="7760"/>
                  </a:cubicBezTo>
                  <a:cubicBezTo>
                    <a:pt x="1337" y="7623"/>
                    <a:pt x="1507" y="6696"/>
                    <a:pt x="1640" y="6469"/>
                  </a:cubicBezTo>
                  <a:cubicBezTo>
                    <a:pt x="1887" y="6038"/>
                    <a:pt x="2207" y="5697"/>
                    <a:pt x="2512" y="5325"/>
                  </a:cubicBezTo>
                  <a:cubicBezTo>
                    <a:pt x="3070" y="4650"/>
                    <a:pt x="3607" y="3768"/>
                    <a:pt x="3839" y="2800"/>
                  </a:cubicBezTo>
                  <a:cubicBezTo>
                    <a:pt x="3954" y="2311"/>
                    <a:pt x="3740" y="1772"/>
                    <a:pt x="3335" y="1513"/>
                  </a:cubicBezTo>
                  <a:cubicBezTo>
                    <a:pt x="2829" y="1190"/>
                    <a:pt x="2154" y="731"/>
                    <a:pt x="1501" y="209"/>
                  </a:cubicBezTo>
                  <a:cubicBezTo>
                    <a:pt x="1324" y="67"/>
                    <a:pt x="1125" y="0"/>
                    <a:pt x="9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10054977" y="2855082"/>
              <a:ext cx="60837" cy="346997"/>
            </a:xfrm>
            <a:custGeom>
              <a:avLst/>
              <a:gdLst/>
              <a:ahLst/>
              <a:cxnLst/>
              <a:rect l="l" t="t" r="r" b="b"/>
              <a:pathLst>
                <a:path w="1053" h="6006" extrusionOk="0">
                  <a:moveTo>
                    <a:pt x="68" y="0"/>
                  </a:moveTo>
                  <a:cubicBezTo>
                    <a:pt x="60" y="0"/>
                    <a:pt x="51" y="2"/>
                    <a:pt x="43" y="5"/>
                  </a:cubicBezTo>
                  <a:cubicBezTo>
                    <a:pt x="13" y="19"/>
                    <a:pt x="0" y="55"/>
                    <a:pt x="13" y="86"/>
                  </a:cubicBezTo>
                  <a:cubicBezTo>
                    <a:pt x="400" y="980"/>
                    <a:pt x="300" y="2345"/>
                    <a:pt x="233" y="3250"/>
                  </a:cubicBezTo>
                  <a:cubicBezTo>
                    <a:pt x="212" y="3523"/>
                    <a:pt x="196" y="3758"/>
                    <a:pt x="196" y="3924"/>
                  </a:cubicBezTo>
                  <a:cubicBezTo>
                    <a:pt x="196" y="4110"/>
                    <a:pt x="212" y="5750"/>
                    <a:pt x="670" y="5977"/>
                  </a:cubicBezTo>
                  <a:cubicBezTo>
                    <a:pt x="707" y="5997"/>
                    <a:pt x="747" y="6006"/>
                    <a:pt x="789" y="6006"/>
                  </a:cubicBezTo>
                  <a:cubicBezTo>
                    <a:pt x="861" y="6006"/>
                    <a:pt x="940" y="5976"/>
                    <a:pt x="1021" y="5912"/>
                  </a:cubicBezTo>
                  <a:cubicBezTo>
                    <a:pt x="1047" y="5892"/>
                    <a:pt x="1053" y="5855"/>
                    <a:pt x="1033" y="5827"/>
                  </a:cubicBezTo>
                  <a:cubicBezTo>
                    <a:pt x="1021" y="5812"/>
                    <a:pt x="1003" y="5805"/>
                    <a:pt x="985" y="5805"/>
                  </a:cubicBezTo>
                  <a:cubicBezTo>
                    <a:pt x="973" y="5805"/>
                    <a:pt x="960" y="5808"/>
                    <a:pt x="949" y="5816"/>
                  </a:cubicBezTo>
                  <a:cubicBezTo>
                    <a:pt x="889" y="5861"/>
                    <a:pt x="837" y="5884"/>
                    <a:pt x="789" y="5884"/>
                  </a:cubicBezTo>
                  <a:cubicBezTo>
                    <a:pt x="767" y="5884"/>
                    <a:pt x="745" y="5879"/>
                    <a:pt x="724" y="5869"/>
                  </a:cubicBezTo>
                  <a:cubicBezTo>
                    <a:pt x="427" y="5720"/>
                    <a:pt x="319" y="4624"/>
                    <a:pt x="317" y="3923"/>
                  </a:cubicBezTo>
                  <a:cubicBezTo>
                    <a:pt x="317" y="3760"/>
                    <a:pt x="335" y="3529"/>
                    <a:pt x="355" y="3257"/>
                  </a:cubicBezTo>
                  <a:cubicBezTo>
                    <a:pt x="422" y="2339"/>
                    <a:pt x="524" y="957"/>
                    <a:pt x="125" y="36"/>
                  </a:cubicBezTo>
                  <a:cubicBezTo>
                    <a:pt x="114" y="13"/>
                    <a:pt x="9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9925849" y="2928919"/>
              <a:ext cx="105844" cy="86720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856" y="1"/>
                  </a:moveTo>
                  <a:cubicBezTo>
                    <a:pt x="547" y="1"/>
                    <a:pt x="265" y="166"/>
                    <a:pt x="154" y="444"/>
                  </a:cubicBezTo>
                  <a:cubicBezTo>
                    <a:pt x="1" y="823"/>
                    <a:pt x="219" y="1267"/>
                    <a:pt x="642" y="1435"/>
                  </a:cubicBezTo>
                  <a:cubicBezTo>
                    <a:pt x="753" y="1479"/>
                    <a:pt x="867" y="1500"/>
                    <a:pt x="977" y="1500"/>
                  </a:cubicBezTo>
                  <a:cubicBezTo>
                    <a:pt x="1287" y="1500"/>
                    <a:pt x="1569" y="1336"/>
                    <a:pt x="1681" y="1057"/>
                  </a:cubicBezTo>
                  <a:cubicBezTo>
                    <a:pt x="1831" y="679"/>
                    <a:pt x="1614" y="235"/>
                    <a:pt x="1192" y="66"/>
                  </a:cubicBezTo>
                  <a:cubicBezTo>
                    <a:pt x="1081" y="22"/>
                    <a:pt x="966" y="1"/>
                    <a:pt x="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9976518" y="2948216"/>
              <a:ext cx="36687" cy="32296"/>
            </a:xfrm>
            <a:custGeom>
              <a:avLst/>
              <a:gdLst/>
              <a:ahLst/>
              <a:cxnLst/>
              <a:rect l="l" t="t" r="r" b="b"/>
              <a:pathLst>
                <a:path w="635" h="559" extrusionOk="0">
                  <a:moveTo>
                    <a:pt x="226" y="1"/>
                  </a:moveTo>
                  <a:cubicBezTo>
                    <a:pt x="173" y="1"/>
                    <a:pt x="125" y="18"/>
                    <a:pt x="91" y="53"/>
                  </a:cubicBezTo>
                  <a:cubicBezTo>
                    <a:pt x="1" y="143"/>
                    <a:pt x="29" y="317"/>
                    <a:pt x="156" y="443"/>
                  </a:cubicBezTo>
                  <a:cubicBezTo>
                    <a:pt x="232" y="519"/>
                    <a:pt x="326" y="559"/>
                    <a:pt x="409" y="559"/>
                  </a:cubicBezTo>
                  <a:cubicBezTo>
                    <a:pt x="462" y="559"/>
                    <a:pt x="510" y="542"/>
                    <a:pt x="545" y="507"/>
                  </a:cubicBezTo>
                  <a:cubicBezTo>
                    <a:pt x="635" y="417"/>
                    <a:pt x="606" y="243"/>
                    <a:pt x="479" y="118"/>
                  </a:cubicBezTo>
                  <a:cubicBezTo>
                    <a:pt x="402" y="42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9660661" y="2885010"/>
              <a:ext cx="97640" cy="85276"/>
            </a:xfrm>
            <a:custGeom>
              <a:avLst/>
              <a:gdLst/>
              <a:ahLst/>
              <a:cxnLst/>
              <a:rect l="l" t="t" r="r" b="b"/>
              <a:pathLst>
                <a:path w="1690" h="1476" extrusionOk="0">
                  <a:moveTo>
                    <a:pt x="856" y="1"/>
                  </a:moveTo>
                  <a:cubicBezTo>
                    <a:pt x="839" y="1"/>
                    <a:pt x="822" y="1"/>
                    <a:pt x="806" y="2"/>
                  </a:cubicBezTo>
                  <a:cubicBezTo>
                    <a:pt x="353" y="26"/>
                    <a:pt x="0" y="375"/>
                    <a:pt x="25" y="782"/>
                  </a:cubicBezTo>
                  <a:cubicBezTo>
                    <a:pt x="45" y="1174"/>
                    <a:pt x="404" y="1475"/>
                    <a:pt x="837" y="1475"/>
                  </a:cubicBezTo>
                  <a:cubicBezTo>
                    <a:pt x="853" y="1475"/>
                    <a:pt x="868" y="1475"/>
                    <a:pt x="884" y="1474"/>
                  </a:cubicBezTo>
                  <a:cubicBezTo>
                    <a:pt x="1338" y="1451"/>
                    <a:pt x="1690" y="1102"/>
                    <a:pt x="1667" y="695"/>
                  </a:cubicBezTo>
                  <a:cubicBezTo>
                    <a:pt x="1643" y="303"/>
                    <a:pt x="1287" y="1"/>
                    <a:pt x="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9711387" y="2902516"/>
              <a:ext cx="36687" cy="32238"/>
            </a:xfrm>
            <a:custGeom>
              <a:avLst/>
              <a:gdLst/>
              <a:ahLst/>
              <a:cxnLst/>
              <a:rect l="l" t="t" r="r" b="b"/>
              <a:pathLst>
                <a:path w="635" h="558" extrusionOk="0">
                  <a:moveTo>
                    <a:pt x="226" y="0"/>
                  </a:moveTo>
                  <a:cubicBezTo>
                    <a:pt x="173" y="0"/>
                    <a:pt x="125" y="17"/>
                    <a:pt x="91" y="52"/>
                  </a:cubicBezTo>
                  <a:cubicBezTo>
                    <a:pt x="1" y="142"/>
                    <a:pt x="29" y="316"/>
                    <a:pt x="156" y="440"/>
                  </a:cubicBezTo>
                  <a:cubicBezTo>
                    <a:pt x="233" y="517"/>
                    <a:pt x="327" y="557"/>
                    <a:pt x="410" y="557"/>
                  </a:cubicBezTo>
                  <a:cubicBezTo>
                    <a:pt x="463" y="557"/>
                    <a:pt x="511" y="541"/>
                    <a:pt x="546" y="506"/>
                  </a:cubicBezTo>
                  <a:cubicBezTo>
                    <a:pt x="635" y="416"/>
                    <a:pt x="606" y="242"/>
                    <a:pt x="479" y="116"/>
                  </a:cubicBezTo>
                  <a:cubicBezTo>
                    <a:pt x="403" y="41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9639110" y="2803373"/>
              <a:ext cx="336308" cy="450009"/>
            </a:xfrm>
            <a:custGeom>
              <a:avLst/>
              <a:gdLst/>
              <a:ahLst/>
              <a:cxnLst/>
              <a:rect l="l" t="t" r="r" b="b"/>
              <a:pathLst>
                <a:path w="5821" h="7789" extrusionOk="0">
                  <a:moveTo>
                    <a:pt x="3857" y="0"/>
                  </a:moveTo>
                  <a:cubicBezTo>
                    <a:pt x="3068" y="0"/>
                    <a:pt x="2707" y="1797"/>
                    <a:pt x="2270" y="2946"/>
                  </a:cubicBezTo>
                  <a:lnTo>
                    <a:pt x="2264" y="2960"/>
                  </a:lnTo>
                  <a:cubicBezTo>
                    <a:pt x="1935" y="3824"/>
                    <a:pt x="1340" y="4566"/>
                    <a:pt x="548" y="5043"/>
                  </a:cubicBezTo>
                  <a:cubicBezTo>
                    <a:pt x="234" y="5232"/>
                    <a:pt x="1" y="5523"/>
                    <a:pt x="41" y="5956"/>
                  </a:cubicBezTo>
                  <a:cubicBezTo>
                    <a:pt x="76" y="6348"/>
                    <a:pt x="376" y="6640"/>
                    <a:pt x="756" y="6822"/>
                  </a:cubicBezTo>
                  <a:cubicBezTo>
                    <a:pt x="1066" y="6972"/>
                    <a:pt x="1357" y="7155"/>
                    <a:pt x="1640" y="7352"/>
                  </a:cubicBezTo>
                  <a:cubicBezTo>
                    <a:pt x="1914" y="7546"/>
                    <a:pt x="2251" y="7692"/>
                    <a:pt x="2615" y="7755"/>
                  </a:cubicBezTo>
                  <a:cubicBezTo>
                    <a:pt x="2753" y="7778"/>
                    <a:pt x="2891" y="7789"/>
                    <a:pt x="3026" y="7789"/>
                  </a:cubicBezTo>
                  <a:cubicBezTo>
                    <a:pt x="3251" y="7789"/>
                    <a:pt x="3468" y="7758"/>
                    <a:pt x="3670" y="7700"/>
                  </a:cubicBezTo>
                  <a:cubicBezTo>
                    <a:pt x="4000" y="7608"/>
                    <a:pt x="4339" y="7533"/>
                    <a:pt x="4678" y="7495"/>
                  </a:cubicBezTo>
                  <a:cubicBezTo>
                    <a:pt x="5098" y="7449"/>
                    <a:pt x="5476" y="7274"/>
                    <a:pt x="5642" y="6915"/>
                  </a:cubicBezTo>
                  <a:cubicBezTo>
                    <a:pt x="5821" y="6522"/>
                    <a:pt x="5702" y="6171"/>
                    <a:pt x="5468" y="5887"/>
                  </a:cubicBezTo>
                  <a:cubicBezTo>
                    <a:pt x="4878" y="5173"/>
                    <a:pt x="4564" y="4274"/>
                    <a:pt x="4543" y="3351"/>
                  </a:cubicBezTo>
                  <a:lnTo>
                    <a:pt x="4543" y="3337"/>
                  </a:lnTo>
                  <a:cubicBezTo>
                    <a:pt x="4513" y="2063"/>
                    <a:pt x="4791" y="163"/>
                    <a:pt x="3943" y="7"/>
                  </a:cubicBezTo>
                  <a:cubicBezTo>
                    <a:pt x="3914" y="3"/>
                    <a:pt x="3885" y="0"/>
                    <a:pt x="38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17"/>
            <p:cNvGrpSpPr/>
            <p:nvPr/>
          </p:nvGrpSpPr>
          <p:grpSpPr>
            <a:xfrm>
              <a:off x="9666207" y="3010497"/>
              <a:ext cx="286219" cy="209031"/>
              <a:chOff x="1643944" y="1370901"/>
              <a:chExt cx="522201" cy="381373"/>
            </a:xfrm>
          </p:grpSpPr>
          <p:sp>
            <p:nvSpPr>
              <p:cNvPr id="983" name="Google Shape;983;p17"/>
              <p:cNvSpPr/>
              <p:nvPr/>
            </p:nvSpPr>
            <p:spPr>
              <a:xfrm>
                <a:off x="1643944" y="1594159"/>
                <a:ext cx="273434" cy="113527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1077" extrusionOk="0">
                    <a:moveTo>
                      <a:pt x="68" y="1"/>
                    </a:moveTo>
                    <a:cubicBezTo>
                      <a:pt x="59" y="1"/>
                      <a:pt x="49" y="3"/>
                      <a:pt x="40" y="7"/>
                    </a:cubicBezTo>
                    <a:cubicBezTo>
                      <a:pt x="10" y="21"/>
                      <a:pt x="0" y="57"/>
                      <a:pt x="13" y="88"/>
                    </a:cubicBezTo>
                    <a:cubicBezTo>
                      <a:pt x="174" y="413"/>
                      <a:pt x="523" y="971"/>
                      <a:pt x="1032" y="1055"/>
                    </a:cubicBezTo>
                    <a:cubicBezTo>
                      <a:pt x="1118" y="1069"/>
                      <a:pt x="1202" y="1077"/>
                      <a:pt x="1287" y="1077"/>
                    </a:cubicBezTo>
                    <a:cubicBezTo>
                      <a:pt x="1878" y="1077"/>
                      <a:pt x="2400" y="732"/>
                      <a:pt x="2582" y="196"/>
                    </a:cubicBezTo>
                    <a:cubicBezTo>
                      <a:pt x="2593" y="163"/>
                      <a:pt x="2576" y="128"/>
                      <a:pt x="2544" y="118"/>
                    </a:cubicBezTo>
                    <a:cubicBezTo>
                      <a:pt x="2538" y="116"/>
                      <a:pt x="2531" y="115"/>
                      <a:pt x="2524" y="115"/>
                    </a:cubicBezTo>
                    <a:cubicBezTo>
                      <a:pt x="2499" y="115"/>
                      <a:pt x="2476" y="131"/>
                      <a:pt x="2467" y="156"/>
                    </a:cubicBezTo>
                    <a:cubicBezTo>
                      <a:pt x="2301" y="643"/>
                      <a:pt x="1825" y="955"/>
                      <a:pt x="1287" y="955"/>
                    </a:cubicBezTo>
                    <a:cubicBezTo>
                      <a:pt x="1210" y="955"/>
                      <a:pt x="1131" y="948"/>
                      <a:pt x="1052" y="935"/>
                    </a:cubicBezTo>
                    <a:cubicBezTo>
                      <a:pt x="596" y="861"/>
                      <a:pt x="273" y="338"/>
                      <a:pt x="120" y="34"/>
                    </a:cubicBezTo>
                    <a:cubicBezTo>
                      <a:pt x="111" y="13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1903675" y="1606176"/>
                <a:ext cx="262471" cy="14609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386" extrusionOk="0">
                    <a:moveTo>
                      <a:pt x="60" y="0"/>
                    </a:moveTo>
                    <a:cubicBezTo>
                      <a:pt x="28" y="0"/>
                      <a:pt x="1" y="27"/>
                      <a:pt x="1" y="62"/>
                    </a:cubicBezTo>
                    <a:cubicBezTo>
                      <a:pt x="1" y="710"/>
                      <a:pt x="502" y="1261"/>
                      <a:pt x="1188" y="1375"/>
                    </a:cubicBezTo>
                    <a:cubicBezTo>
                      <a:pt x="1236" y="1382"/>
                      <a:pt x="1280" y="1385"/>
                      <a:pt x="1327" y="1385"/>
                    </a:cubicBezTo>
                    <a:cubicBezTo>
                      <a:pt x="1788" y="1385"/>
                      <a:pt x="2234" y="1021"/>
                      <a:pt x="2466" y="787"/>
                    </a:cubicBezTo>
                    <a:cubicBezTo>
                      <a:pt x="2489" y="764"/>
                      <a:pt x="2489" y="725"/>
                      <a:pt x="2466" y="701"/>
                    </a:cubicBezTo>
                    <a:cubicBezTo>
                      <a:pt x="2455" y="690"/>
                      <a:pt x="2439" y="684"/>
                      <a:pt x="2424" y="684"/>
                    </a:cubicBezTo>
                    <a:cubicBezTo>
                      <a:pt x="2408" y="684"/>
                      <a:pt x="2392" y="690"/>
                      <a:pt x="2381" y="701"/>
                    </a:cubicBezTo>
                    <a:cubicBezTo>
                      <a:pt x="2162" y="920"/>
                      <a:pt x="1747" y="1265"/>
                      <a:pt x="1328" y="1265"/>
                    </a:cubicBezTo>
                    <a:cubicBezTo>
                      <a:pt x="1288" y="1265"/>
                      <a:pt x="1248" y="1262"/>
                      <a:pt x="1208" y="1255"/>
                    </a:cubicBezTo>
                    <a:cubicBezTo>
                      <a:pt x="580" y="1150"/>
                      <a:pt x="122" y="648"/>
                      <a:pt x="122" y="62"/>
                    </a:cubicBezTo>
                    <a:cubicBezTo>
                      <a:pt x="122" y="2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/>
              <p:nvPr/>
            </p:nvSpPr>
            <p:spPr>
              <a:xfrm>
                <a:off x="1903042" y="1510464"/>
                <a:ext cx="29620" cy="10857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030" extrusionOk="0">
                    <a:moveTo>
                      <a:pt x="218" y="1"/>
                    </a:moveTo>
                    <a:cubicBezTo>
                      <a:pt x="188" y="1"/>
                      <a:pt x="160" y="23"/>
                      <a:pt x="156" y="51"/>
                    </a:cubicBezTo>
                    <a:lnTo>
                      <a:pt x="7" y="961"/>
                    </a:lnTo>
                    <a:cubicBezTo>
                      <a:pt x="1" y="994"/>
                      <a:pt x="24" y="1025"/>
                      <a:pt x="57" y="1030"/>
                    </a:cubicBezTo>
                    <a:lnTo>
                      <a:pt x="66" y="1030"/>
                    </a:lnTo>
                    <a:cubicBezTo>
                      <a:pt x="98" y="1030"/>
                      <a:pt x="122" y="1011"/>
                      <a:pt x="125" y="980"/>
                    </a:cubicBezTo>
                    <a:lnTo>
                      <a:pt x="275" y="71"/>
                    </a:lnTo>
                    <a:cubicBezTo>
                      <a:pt x="281" y="37"/>
                      <a:pt x="258" y="7"/>
                      <a:pt x="226" y="1"/>
                    </a:cubicBezTo>
                    <a:cubicBezTo>
                      <a:pt x="224" y="1"/>
                      <a:pt x="221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7"/>
              <p:cNvSpPr/>
              <p:nvPr/>
            </p:nvSpPr>
            <p:spPr>
              <a:xfrm>
                <a:off x="1806803" y="1370901"/>
                <a:ext cx="267636" cy="176246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1672" extrusionOk="0">
                    <a:moveTo>
                      <a:pt x="646" y="0"/>
                    </a:moveTo>
                    <a:cubicBezTo>
                      <a:pt x="393" y="0"/>
                      <a:pt x="174" y="46"/>
                      <a:pt x="91" y="189"/>
                    </a:cubicBezTo>
                    <a:cubicBezTo>
                      <a:pt x="0" y="347"/>
                      <a:pt x="69" y="539"/>
                      <a:pt x="141" y="677"/>
                    </a:cubicBezTo>
                    <a:cubicBezTo>
                      <a:pt x="328" y="1038"/>
                      <a:pt x="811" y="1622"/>
                      <a:pt x="1084" y="1668"/>
                    </a:cubicBezTo>
                    <a:cubicBezTo>
                      <a:pt x="1098" y="1670"/>
                      <a:pt x="1113" y="1672"/>
                      <a:pt x="1129" y="1672"/>
                    </a:cubicBezTo>
                    <a:cubicBezTo>
                      <a:pt x="1424" y="1672"/>
                      <a:pt x="2016" y="1301"/>
                      <a:pt x="2295" y="1034"/>
                    </a:cubicBezTo>
                    <a:cubicBezTo>
                      <a:pt x="2410" y="926"/>
                      <a:pt x="2539" y="767"/>
                      <a:pt x="2503" y="587"/>
                    </a:cubicBezTo>
                    <a:cubicBezTo>
                      <a:pt x="2442" y="276"/>
                      <a:pt x="1796" y="146"/>
                      <a:pt x="1349" y="73"/>
                    </a:cubicBezTo>
                    <a:cubicBezTo>
                      <a:pt x="1137" y="38"/>
                      <a:pt x="877" y="0"/>
                      <a:pt x="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9"/>
          <p:cNvSpPr/>
          <p:nvPr/>
        </p:nvSpPr>
        <p:spPr>
          <a:xfrm>
            <a:off x="-2" y="-31"/>
            <a:ext cx="1250704" cy="1761361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"/>
          <p:cNvSpPr/>
          <p:nvPr/>
        </p:nvSpPr>
        <p:spPr>
          <a:xfrm flipH="1">
            <a:off x="6742008" y="4399300"/>
            <a:ext cx="2401992" cy="744186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9"/>
          <p:cNvSpPr/>
          <p:nvPr/>
        </p:nvSpPr>
        <p:spPr>
          <a:xfrm>
            <a:off x="-5" y="4399314"/>
            <a:ext cx="2401992" cy="744186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9"/>
          <p:cNvSpPr/>
          <p:nvPr/>
        </p:nvSpPr>
        <p:spPr>
          <a:xfrm rot="5400000">
            <a:off x="6877439" y="575353"/>
            <a:ext cx="2841877" cy="1691183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19"/>
          <p:cNvGrpSpPr/>
          <p:nvPr/>
        </p:nvGrpSpPr>
        <p:grpSpPr>
          <a:xfrm>
            <a:off x="8029237" y="369545"/>
            <a:ext cx="803077" cy="339913"/>
            <a:chOff x="5742237" y="4424857"/>
            <a:chExt cx="803077" cy="339913"/>
          </a:xfrm>
        </p:grpSpPr>
        <p:sp>
          <p:nvSpPr>
            <p:cNvPr id="1113" name="Google Shape;1113;p19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19"/>
          <p:cNvGrpSpPr/>
          <p:nvPr/>
        </p:nvGrpSpPr>
        <p:grpSpPr>
          <a:xfrm>
            <a:off x="719979" y="4557368"/>
            <a:ext cx="437816" cy="398913"/>
            <a:chOff x="6872954" y="4168931"/>
            <a:chExt cx="437816" cy="398913"/>
          </a:xfrm>
        </p:grpSpPr>
        <p:sp>
          <p:nvSpPr>
            <p:cNvPr id="1119" name="Google Shape;1119;p19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19"/>
          <p:cNvGrpSpPr/>
          <p:nvPr/>
        </p:nvGrpSpPr>
        <p:grpSpPr>
          <a:xfrm>
            <a:off x="161223" y="4297016"/>
            <a:ext cx="289759" cy="260327"/>
            <a:chOff x="1871175" y="984299"/>
            <a:chExt cx="3905105" cy="3508444"/>
          </a:xfrm>
        </p:grpSpPr>
        <p:sp>
          <p:nvSpPr>
            <p:cNvPr id="1126" name="Google Shape;1126;p19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9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19"/>
          <p:cNvSpPr/>
          <p:nvPr/>
        </p:nvSpPr>
        <p:spPr>
          <a:xfrm>
            <a:off x="7368605" y="4685671"/>
            <a:ext cx="270600" cy="2706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9"/>
          <p:cNvSpPr/>
          <p:nvPr/>
        </p:nvSpPr>
        <p:spPr>
          <a:xfrm>
            <a:off x="8687315" y="1169945"/>
            <a:ext cx="180300" cy="18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9"/>
          <p:cNvSpPr/>
          <p:nvPr/>
        </p:nvSpPr>
        <p:spPr>
          <a:xfrm>
            <a:off x="8768741" y="2079508"/>
            <a:ext cx="270600" cy="2706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9"/>
          <p:cNvSpPr/>
          <p:nvPr/>
        </p:nvSpPr>
        <p:spPr>
          <a:xfrm>
            <a:off x="1775500" y="4843820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9"/>
          <p:cNvSpPr/>
          <p:nvPr/>
        </p:nvSpPr>
        <p:spPr>
          <a:xfrm>
            <a:off x="8324219" y="4789025"/>
            <a:ext cx="213123" cy="198901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9"/>
          <p:cNvSpPr/>
          <p:nvPr/>
        </p:nvSpPr>
        <p:spPr>
          <a:xfrm>
            <a:off x="101949" y="1169962"/>
            <a:ext cx="289918" cy="270572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19"/>
          <p:cNvGrpSpPr/>
          <p:nvPr/>
        </p:nvGrpSpPr>
        <p:grpSpPr>
          <a:xfrm rot="2700000">
            <a:off x="458751" y="298985"/>
            <a:ext cx="161989" cy="347822"/>
            <a:chOff x="4576975" y="1448100"/>
            <a:chExt cx="292800" cy="628700"/>
          </a:xfrm>
        </p:grpSpPr>
        <p:sp>
          <p:nvSpPr>
            <p:cNvPr id="1139" name="Google Shape;1139;p19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0" name="Google Shape;1140;p19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1141" name="Google Shape;1141;p19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9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19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1144" name="Google Shape;1144;p19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9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3"/>
          <p:cNvSpPr/>
          <p:nvPr/>
        </p:nvSpPr>
        <p:spPr>
          <a:xfrm>
            <a:off x="24" y="-26"/>
            <a:ext cx="2154719" cy="1968618"/>
          </a:xfrm>
          <a:custGeom>
            <a:avLst/>
            <a:gdLst/>
            <a:ahLst/>
            <a:cxnLst/>
            <a:rect l="l" t="t" r="r" b="b"/>
            <a:pathLst>
              <a:path w="57486" h="52521" extrusionOk="0">
                <a:moveTo>
                  <a:pt x="0" y="1"/>
                </a:moveTo>
                <a:lnTo>
                  <a:pt x="0" y="51619"/>
                </a:lnTo>
                <a:cubicBezTo>
                  <a:pt x="1652" y="52229"/>
                  <a:pt x="3401" y="52520"/>
                  <a:pt x="5154" y="52520"/>
                </a:cubicBezTo>
                <a:cubicBezTo>
                  <a:pt x="10034" y="52520"/>
                  <a:pt x="14948" y="50263"/>
                  <a:pt x="17887" y="46341"/>
                </a:cubicBezTo>
                <a:cubicBezTo>
                  <a:pt x="20553" y="42781"/>
                  <a:pt x="21567" y="38298"/>
                  <a:pt x="22770" y="34016"/>
                </a:cubicBezTo>
                <a:cubicBezTo>
                  <a:pt x="23972" y="29736"/>
                  <a:pt x="25572" y="25299"/>
                  <a:pt x="28986" y="22450"/>
                </a:cubicBezTo>
                <a:cubicBezTo>
                  <a:pt x="32847" y="19230"/>
                  <a:pt x="38189" y="18692"/>
                  <a:pt x="43137" y="17799"/>
                </a:cubicBezTo>
                <a:cubicBezTo>
                  <a:pt x="48084" y="16904"/>
                  <a:pt x="53480" y="15108"/>
                  <a:pt x="55808" y="10652"/>
                </a:cubicBezTo>
                <a:cubicBezTo>
                  <a:pt x="57485" y="7444"/>
                  <a:pt x="57156" y="3601"/>
                  <a:pt x="567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23"/>
          <p:cNvSpPr/>
          <p:nvPr/>
        </p:nvSpPr>
        <p:spPr>
          <a:xfrm rot="10800000">
            <a:off x="7746028" y="3174883"/>
            <a:ext cx="1397922" cy="1968599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23"/>
          <p:cNvSpPr/>
          <p:nvPr/>
        </p:nvSpPr>
        <p:spPr>
          <a:xfrm rot="5400000">
            <a:off x="7355301" y="38723"/>
            <a:ext cx="1827432" cy="1749945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3"/>
          <p:cNvSpPr/>
          <p:nvPr/>
        </p:nvSpPr>
        <p:spPr>
          <a:xfrm>
            <a:off x="-6" y="4314613"/>
            <a:ext cx="2675396" cy="828892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3"/>
          <p:cNvSpPr/>
          <p:nvPr/>
        </p:nvSpPr>
        <p:spPr>
          <a:xfrm rot="-9567989">
            <a:off x="6091922" y="2753175"/>
            <a:ext cx="2633482" cy="2294544"/>
          </a:xfrm>
          <a:custGeom>
            <a:avLst/>
            <a:gdLst/>
            <a:ahLst/>
            <a:cxnLst/>
            <a:rect l="l" t="t" r="r" b="b"/>
            <a:pathLst>
              <a:path w="66766" h="58173" extrusionOk="0">
                <a:moveTo>
                  <a:pt x="43805" y="0"/>
                </a:moveTo>
                <a:cubicBezTo>
                  <a:pt x="40650" y="0"/>
                  <a:pt x="37272" y="524"/>
                  <a:pt x="33757" y="1634"/>
                </a:cubicBezTo>
                <a:cubicBezTo>
                  <a:pt x="22442" y="5205"/>
                  <a:pt x="0" y="15981"/>
                  <a:pt x="6495" y="32064"/>
                </a:cubicBezTo>
                <a:cubicBezTo>
                  <a:pt x="10610" y="45495"/>
                  <a:pt x="23195" y="58173"/>
                  <a:pt x="36938" y="58173"/>
                </a:cubicBezTo>
                <a:cubicBezTo>
                  <a:pt x="38927" y="58173"/>
                  <a:pt x="40941" y="57907"/>
                  <a:pt x="42956" y="57340"/>
                </a:cubicBezTo>
                <a:cubicBezTo>
                  <a:pt x="55020" y="53945"/>
                  <a:pt x="64486" y="36808"/>
                  <a:pt x="65576" y="23796"/>
                </a:cubicBezTo>
                <a:cubicBezTo>
                  <a:pt x="66765" y="9604"/>
                  <a:pt x="57322" y="0"/>
                  <a:pt x="43805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4" name="Google Shape;1394;p23"/>
          <p:cNvGrpSpPr/>
          <p:nvPr/>
        </p:nvGrpSpPr>
        <p:grpSpPr>
          <a:xfrm>
            <a:off x="6405481" y="3106067"/>
            <a:ext cx="2352230" cy="1919668"/>
            <a:chOff x="3848375" y="1497250"/>
            <a:chExt cx="4003797" cy="3267520"/>
          </a:xfrm>
        </p:grpSpPr>
        <p:grpSp>
          <p:nvGrpSpPr>
            <p:cNvPr id="1395" name="Google Shape;1395;p23"/>
            <p:cNvGrpSpPr/>
            <p:nvPr/>
          </p:nvGrpSpPr>
          <p:grpSpPr>
            <a:xfrm>
              <a:off x="3848375" y="4401927"/>
              <a:ext cx="3191484" cy="280399"/>
              <a:chOff x="3848375" y="4401927"/>
              <a:chExt cx="3191484" cy="280399"/>
            </a:xfrm>
          </p:grpSpPr>
          <p:sp>
            <p:nvSpPr>
              <p:cNvPr id="1396" name="Google Shape;1396;p23"/>
              <p:cNvSpPr/>
              <p:nvPr/>
            </p:nvSpPr>
            <p:spPr>
              <a:xfrm>
                <a:off x="4455902" y="4452425"/>
                <a:ext cx="2583957" cy="229901"/>
              </a:xfrm>
              <a:custGeom>
                <a:avLst/>
                <a:gdLst/>
                <a:ahLst/>
                <a:cxnLst/>
                <a:rect l="l" t="t" r="r" b="b"/>
                <a:pathLst>
                  <a:path w="30088" h="2677" extrusionOk="0">
                    <a:moveTo>
                      <a:pt x="15230" y="1"/>
                    </a:moveTo>
                    <a:cubicBezTo>
                      <a:pt x="13881" y="1"/>
                      <a:pt x="12546" y="172"/>
                      <a:pt x="11256" y="669"/>
                    </a:cubicBezTo>
                    <a:cubicBezTo>
                      <a:pt x="10995" y="771"/>
                      <a:pt x="10864" y="912"/>
                      <a:pt x="10881" y="1077"/>
                    </a:cubicBezTo>
                    <a:cubicBezTo>
                      <a:pt x="10897" y="1246"/>
                      <a:pt x="11056" y="1363"/>
                      <a:pt x="11333" y="1407"/>
                    </a:cubicBezTo>
                    <a:cubicBezTo>
                      <a:pt x="11796" y="1482"/>
                      <a:pt x="12263" y="1511"/>
                      <a:pt x="12732" y="1511"/>
                    </a:cubicBezTo>
                    <a:cubicBezTo>
                      <a:pt x="13603" y="1511"/>
                      <a:pt x="14478" y="1411"/>
                      <a:pt x="15336" y="1313"/>
                    </a:cubicBezTo>
                    <a:cubicBezTo>
                      <a:pt x="16183" y="1217"/>
                      <a:pt x="17046" y="1118"/>
                      <a:pt x="17902" y="1118"/>
                    </a:cubicBezTo>
                    <a:cubicBezTo>
                      <a:pt x="18569" y="1118"/>
                      <a:pt x="19232" y="1178"/>
                      <a:pt x="19879" y="1346"/>
                    </a:cubicBezTo>
                    <a:lnTo>
                      <a:pt x="19906" y="1242"/>
                    </a:lnTo>
                    <a:cubicBezTo>
                      <a:pt x="19250" y="1072"/>
                      <a:pt x="18579" y="1011"/>
                      <a:pt x="17904" y="1011"/>
                    </a:cubicBezTo>
                    <a:cubicBezTo>
                      <a:pt x="17042" y="1011"/>
                      <a:pt x="16174" y="1110"/>
                      <a:pt x="15323" y="1207"/>
                    </a:cubicBezTo>
                    <a:cubicBezTo>
                      <a:pt x="14467" y="1305"/>
                      <a:pt x="13592" y="1405"/>
                      <a:pt x="12725" y="1405"/>
                    </a:cubicBezTo>
                    <a:cubicBezTo>
                      <a:pt x="12263" y="1405"/>
                      <a:pt x="11803" y="1377"/>
                      <a:pt x="11349" y="1305"/>
                    </a:cubicBezTo>
                    <a:cubicBezTo>
                      <a:pt x="11245" y="1286"/>
                      <a:pt x="10999" y="1232"/>
                      <a:pt x="10985" y="1069"/>
                    </a:cubicBezTo>
                    <a:cubicBezTo>
                      <a:pt x="10974" y="918"/>
                      <a:pt x="11174" y="815"/>
                      <a:pt x="11295" y="769"/>
                    </a:cubicBezTo>
                    <a:cubicBezTo>
                      <a:pt x="12571" y="277"/>
                      <a:pt x="13895" y="108"/>
                      <a:pt x="15235" y="108"/>
                    </a:cubicBezTo>
                    <a:cubicBezTo>
                      <a:pt x="16736" y="108"/>
                      <a:pt x="18257" y="320"/>
                      <a:pt x="19750" y="529"/>
                    </a:cubicBezTo>
                    <a:cubicBezTo>
                      <a:pt x="21107" y="719"/>
                      <a:pt x="22512" y="915"/>
                      <a:pt x="23861" y="943"/>
                    </a:cubicBezTo>
                    <a:cubicBezTo>
                      <a:pt x="24046" y="947"/>
                      <a:pt x="24232" y="949"/>
                      <a:pt x="24418" y="949"/>
                    </a:cubicBezTo>
                    <a:cubicBezTo>
                      <a:pt x="24700" y="949"/>
                      <a:pt x="24982" y="945"/>
                      <a:pt x="25259" y="942"/>
                    </a:cubicBezTo>
                    <a:cubicBezTo>
                      <a:pt x="25524" y="939"/>
                      <a:pt x="25793" y="936"/>
                      <a:pt x="26063" y="936"/>
                    </a:cubicBezTo>
                    <a:cubicBezTo>
                      <a:pt x="26514" y="936"/>
                      <a:pt x="26970" y="944"/>
                      <a:pt x="27418" y="975"/>
                    </a:cubicBezTo>
                    <a:lnTo>
                      <a:pt x="27524" y="982"/>
                    </a:lnTo>
                    <a:cubicBezTo>
                      <a:pt x="28055" y="1013"/>
                      <a:pt x="29675" y="1112"/>
                      <a:pt x="29917" y="1613"/>
                    </a:cubicBezTo>
                    <a:cubicBezTo>
                      <a:pt x="29972" y="1729"/>
                      <a:pt x="29947" y="1860"/>
                      <a:pt x="29839" y="2013"/>
                    </a:cubicBezTo>
                    <a:cubicBezTo>
                      <a:pt x="29725" y="2175"/>
                      <a:pt x="29537" y="2300"/>
                      <a:pt x="29260" y="2397"/>
                    </a:cubicBezTo>
                    <a:cubicBezTo>
                      <a:pt x="28893" y="2526"/>
                      <a:pt x="28509" y="2571"/>
                      <a:pt x="28120" y="2571"/>
                    </a:cubicBezTo>
                    <a:cubicBezTo>
                      <a:pt x="27652" y="2571"/>
                      <a:pt x="27175" y="2506"/>
                      <a:pt x="26705" y="2441"/>
                    </a:cubicBezTo>
                    <a:cubicBezTo>
                      <a:pt x="26538" y="2418"/>
                      <a:pt x="26373" y="2395"/>
                      <a:pt x="26206" y="2375"/>
                    </a:cubicBezTo>
                    <a:cubicBezTo>
                      <a:pt x="25461" y="2286"/>
                      <a:pt x="24708" y="2259"/>
                      <a:pt x="23957" y="2259"/>
                    </a:cubicBezTo>
                    <a:cubicBezTo>
                      <a:pt x="23375" y="2259"/>
                      <a:pt x="22794" y="2276"/>
                      <a:pt x="22222" y="2291"/>
                    </a:cubicBezTo>
                    <a:cubicBezTo>
                      <a:pt x="21648" y="2307"/>
                      <a:pt x="21063" y="2324"/>
                      <a:pt x="20477" y="2324"/>
                    </a:cubicBezTo>
                    <a:cubicBezTo>
                      <a:pt x="20079" y="2324"/>
                      <a:pt x="19680" y="2316"/>
                      <a:pt x="19285" y="2295"/>
                    </a:cubicBezTo>
                    <a:cubicBezTo>
                      <a:pt x="18805" y="2270"/>
                      <a:pt x="18317" y="2225"/>
                      <a:pt x="17846" y="2183"/>
                    </a:cubicBezTo>
                    <a:cubicBezTo>
                      <a:pt x="17138" y="2118"/>
                      <a:pt x="16407" y="2050"/>
                      <a:pt x="15681" y="2048"/>
                    </a:cubicBezTo>
                    <a:cubicBezTo>
                      <a:pt x="14889" y="2048"/>
                      <a:pt x="14086" y="2124"/>
                      <a:pt x="13311" y="2197"/>
                    </a:cubicBezTo>
                    <a:cubicBezTo>
                      <a:pt x="12540" y="2270"/>
                      <a:pt x="11742" y="2343"/>
                      <a:pt x="10957" y="2343"/>
                    </a:cubicBezTo>
                    <a:lnTo>
                      <a:pt x="10742" y="2343"/>
                    </a:lnTo>
                    <a:cubicBezTo>
                      <a:pt x="10170" y="2341"/>
                      <a:pt x="9576" y="2341"/>
                      <a:pt x="9022" y="2293"/>
                    </a:cubicBezTo>
                    <a:cubicBezTo>
                      <a:pt x="8636" y="2258"/>
                      <a:pt x="8251" y="2154"/>
                      <a:pt x="7880" y="2050"/>
                    </a:cubicBezTo>
                    <a:cubicBezTo>
                      <a:pt x="7480" y="1940"/>
                      <a:pt x="7070" y="1826"/>
                      <a:pt x="6645" y="1797"/>
                    </a:cubicBezTo>
                    <a:cubicBezTo>
                      <a:pt x="6525" y="1789"/>
                      <a:pt x="6405" y="1785"/>
                      <a:pt x="6285" y="1785"/>
                    </a:cubicBezTo>
                    <a:cubicBezTo>
                      <a:pt x="5830" y="1785"/>
                      <a:pt x="5375" y="1838"/>
                      <a:pt x="4931" y="1888"/>
                    </a:cubicBezTo>
                    <a:cubicBezTo>
                      <a:pt x="4631" y="1924"/>
                      <a:pt x="4321" y="1960"/>
                      <a:pt x="4016" y="1977"/>
                    </a:cubicBezTo>
                    <a:cubicBezTo>
                      <a:pt x="3827" y="1989"/>
                      <a:pt x="3637" y="1994"/>
                      <a:pt x="3448" y="1994"/>
                    </a:cubicBezTo>
                    <a:cubicBezTo>
                      <a:pt x="2292" y="1994"/>
                      <a:pt x="1139" y="1794"/>
                      <a:pt x="18" y="1600"/>
                    </a:cubicBezTo>
                    <a:lnTo>
                      <a:pt x="1" y="1706"/>
                    </a:lnTo>
                    <a:cubicBezTo>
                      <a:pt x="1128" y="1900"/>
                      <a:pt x="2288" y="2099"/>
                      <a:pt x="3454" y="2099"/>
                    </a:cubicBezTo>
                    <a:cubicBezTo>
                      <a:pt x="3643" y="2099"/>
                      <a:pt x="3832" y="2094"/>
                      <a:pt x="4022" y="2083"/>
                    </a:cubicBezTo>
                    <a:cubicBezTo>
                      <a:pt x="4329" y="2063"/>
                      <a:pt x="4641" y="2027"/>
                      <a:pt x="4943" y="1993"/>
                    </a:cubicBezTo>
                    <a:cubicBezTo>
                      <a:pt x="5384" y="1942"/>
                      <a:pt x="5837" y="1890"/>
                      <a:pt x="6287" y="1890"/>
                    </a:cubicBezTo>
                    <a:cubicBezTo>
                      <a:pt x="6404" y="1890"/>
                      <a:pt x="6521" y="1893"/>
                      <a:pt x="6637" y="1901"/>
                    </a:cubicBezTo>
                    <a:cubicBezTo>
                      <a:pt x="7051" y="1931"/>
                      <a:pt x="7458" y="2043"/>
                      <a:pt x="7851" y="2151"/>
                    </a:cubicBezTo>
                    <a:cubicBezTo>
                      <a:pt x="8228" y="2257"/>
                      <a:pt x="8618" y="2364"/>
                      <a:pt x="9012" y="2398"/>
                    </a:cubicBezTo>
                    <a:cubicBezTo>
                      <a:pt x="9570" y="2447"/>
                      <a:pt x="10164" y="2448"/>
                      <a:pt x="10741" y="2448"/>
                    </a:cubicBezTo>
                    <a:lnTo>
                      <a:pt x="10955" y="2448"/>
                    </a:lnTo>
                    <a:cubicBezTo>
                      <a:pt x="10963" y="2448"/>
                      <a:pt x="10970" y="2448"/>
                      <a:pt x="10977" y="2448"/>
                    </a:cubicBezTo>
                    <a:cubicBezTo>
                      <a:pt x="11767" y="2448"/>
                      <a:pt x="12554" y="2373"/>
                      <a:pt x="13320" y="2300"/>
                    </a:cubicBezTo>
                    <a:cubicBezTo>
                      <a:pt x="14073" y="2229"/>
                      <a:pt x="14848" y="2154"/>
                      <a:pt x="15618" y="2154"/>
                    </a:cubicBezTo>
                    <a:cubicBezTo>
                      <a:pt x="15639" y="2154"/>
                      <a:pt x="15660" y="2154"/>
                      <a:pt x="15681" y="2154"/>
                    </a:cubicBezTo>
                    <a:cubicBezTo>
                      <a:pt x="16401" y="2155"/>
                      <a:pt x="17130" y="2223"/>
                      <a:pt x="17837" y="2288"/>
                    </a:cubicBezTo>
                    <a:cubicBezTo>
                      <a:pt x="18308" y="2331"/>
                      <a:pt x="18798" y="2375"/>
                      <a:pt x="19279" y="2400"/>
                    </a:cubicBezTo>
                    <a:cubicBezTo>
                      <a:pt x="19682" y="2421"/>
                      <a:pt x="20088" y="2429"/>
                      <a:pt x="20493" y="2429"/>
                    </a:cubicBezTo>
                    <a:cubicBezTo>
                      <a:pt x="21076" y="2429"/>
                      <a:pt x="21657" y="2413"/>
                      <a:pt x="22226" y="2397"/>
                    </a:cubicBezTo>
                    <a:cubicBezTo>
                      <a:pt x="22793" y="2381"/>
                      <a:pt x="23369" y="2366"/>
                      <a:pt x="23946" y="2366"/>
                    </a:cubicBezTo>
                    <a:cubicBezTo>
                      <a:pt x="24697" y="2366"/>
                      <a:pt x="25451" y="2392"/>
                      <a:pt x="26194" y="2481"/>
                    </a:cubicBezTo>
                    <a:cubicBezTo>
                      <a:pt x="26360" y="2502"/>
                      <a:pt x="26526" y="2524"/>
                      <a:pt x="26691" y="2547"/>
                    </a:cubicBezTo>
                    <a:cubicBezTo>
                      <a:pt x="27165" y="2611"/>
                      <a:pt x="27646" y="2677"/>
                      <a:pt x="28122" y="2677"/>
                    </a:cubicBezTo>
                    <a:cubicBezTo>
                      <a:pt x="28522" y="2677"/>
                      <a:pt x="28916" y="2631"/>
                      <a:pt x="29297" y="2498"/>
                    </a:cubicBezTo>
                    <a:cubicBezTo>
                      <a:pt x="29595" y="2395"/>
                      <a:pt x="29802" y="2257"/>
                      <a:pt x="29929" y="2076"/>
                    </a:cubicBezTo>
                    <a:cubicBezTo>
                      <a:pt x="30059" y="1890"/>
                      <a:pt x="30088" y="1720"/>
                      <a:pt x="30015" y="1569"/>
                    </a:cubicBezTo>
                    <a:cubicBezTo>
                      <a:pt x="29774" y="1069"/>
                      <a:pt x="28483" y="933"/>
                      <a:pt x="27532" y="876"/>
                    </a:cubicBezTo>
                    <a:lnTo>
                      <a:pt x="27426" y="869"/>
                    </a:lnTo>
                    <a:cubicBezTo>
                      <a:pt x="26980" y="838"/>
                      <a:pt x="26529" y="830"/>
                      <a:pt x="26083" y="830"/>
                    </a:cubicBezTo>
                    <a:cubicBezTo>
                      <a:pt x="25806" y="830"/>
                      <a:pt x="25531" y="833"/>
                      <a:pt x="25259" y="836"/>
                    </a:cubicBezTo>
                    <a:cubicBezTo>
                      <a:pt x="24968" y="840"/>
                      <a:pt x="24670" y="844"/>
                      <a:pt x="24372" y="844"/>
                    </a:cubicBezTo>
                    <a:cubicBezTo>
                      <a:pt x="24202" y="844"/>
                      <a:pt x="24033" y="843"/>
                      <a:pt x="23864" y="839"/>
                    </a:cubicBezTo>
                    <a:cubicBezTo>
                      <a:pt x="22522" y="810"/>
                      <a:pt x="21121" y="613"/>
                      <a:pt x="19766" y="425"/>
                    </a:cubicBezTo>
                    <a:cubicBezTo>
                      <a:pt x="18266" y="215"/>
                      <a:pt x="16739" y="1"/>
                      <a:pt x="15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>
                <a:off x="3920430" y="4401927"/>
                <a:ext cx="656724" cy="226294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2635" extrusionOk="0">
                    <a:moveTo>
                      <a:pt x="4328" y="1"/>
                    </a:moveTo>
                    <a:cubicBezTo>
                      <a:pt x="3939" y="1"/>
                      <a:pt x="3550" y="55"/>
                      <a:pt x="3180" y="161"/>
                    </a:cubicBezTo>
                    <a:cubicBezTo>
                      <a:pt x="1998" y="500"/>
                      <a:pt x="1000" y="1274"/>
                      <a:pt x="160" y="2185"/>
                    </a:cubicBezTo>
                    <a:cubicBezTo>
                      <a:pt x="1" y="2357"/>
                      <a:pt x="125" y="2635"/>
                      <a:pt x="358" y="2635"/>
                    </a:cubicBezTo>
                    <a:lnTo>
                      <a:pt x="7345" y="2635"/>
                    </a:lnTo>
                    <a:cubicBezTo>
                      <a:pt x="7521" y="2635"/>
                      <a:pt x="7647" y="2471"/>
                      <a:pt x="7607" y="2302"/>
                    </a:cubicBezTo>
                    <a:cubicBezTo>
                      <a:pt x="7521" y="1952"/>
                      <a:pt x="7372" y="1618"/>
                      <a:pt x="7164" y="1324"/>
                    </a:cubicBezTo>
                    <a:cubicBezTo>
                      <a:pt x="6532" y="433"/>
                      <a:pt x="5432" y="1"/>
                      <a:pt x="43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>
                <a:off x="3880924" y="4561322"/>
                <a:ext cx="88628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779" extrusionOk="0">
                    <a:moveTo>
                      <a:pt x="475" y="0"/>
                    </a:moveTo>
                    <a:cubicBezTo>
                      <a:pt x="241" y="0"/>
                      <a:pt x="56" y="191"/>
                      <a:pt x="11" y="423"/>
                    </a:cubicBezTo>
                    <a:cubicBezTo>
                      <a:pt x="1" y="481"/>
                      <a:pt x="1" y="531"/>
                      <a:pt x="9" y="579"/>
                    </a:cubicBezTo>
                    <a:cubicBezTo>
                      <a:pt x="32" y="699"/>
                      <a:pt x="146" y="779"/>
                      <a:pt x="268" y="779"/>
                    </a:cubicBezTo>
                    <a:lnTo>
                      <a:pt x="879" y="779"/>
                    </a:lnTo>
                    <a:cubicBezTo>
                      <a:pt x="892" y="760"/>
                      <a:pt x="902" y="743"/>
                      <a:pt x="910" y="723"/>
                    </a:cubicBezTo>
                    <a:cubicBezTo>
                      <a:pt x="1032" y="459"/>
                      <a:pt x="902" y="119"/>
                      <a:pt x="622" y="25"/>
                    </a:cubicBezTo>
                    <a:cubicBezTo>
                      <a:pt x="571" y="8"/>
                      <a:pt x="52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>
                <a:off x="3984841" y="4421765"/>
                <a:ext cx="172189" cy="15810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41" extrusionOk="0">
                    <a:moveTo>
                      <a:pt x="998" y="1"/>
                    </a:moveTo>
                    <a:cubicBezTo>
                      <a:pt x="823" y="1"/>
                      <a:pt x="650" y="47"/>
                      <a:pt x="504" y="142"/>
                    </a:cubicBezTo>
                    <a:cubicBezTo>
                      <a:pt x="160" y="368"/>
                      <a:pt x="0" y="841"/>
                      <a:pt x="142" y="1227"/>
                    </a:cubicBezTo>
                    <a:cubicBezTo>
                      <a:pt x="287" y="1627"/>
                      <a:pt x="645" y="1840"/>
                      <a:pt x="1007" y="1840"/>
                    </a:cubicBezTo>
                    <a:cubicBezTo>
                      <a:pt x="1307" y="1840"/>
                      <a:pt x="1609" y="1694"/>
                      <a:pt x="1795" y="1385"/>
                    </a:cubicBezTo>
                    <a:cubicBezTo>
                      <a:pt x="2005" y="1032"/>
                      <a:pt x="1939" y="536"/>
                      <a:pt x="1642" y="251"/>
                    </a:cubicBezTo>
                    <a:cubicBezTo>
                      <a:pt x="1569" y="179"/>
                      <a:pt x="1484" y="125"/>
                      <a:pt x="1391" y="84"/>
                    </a:cubicBezTo>
                    <a:cubicBezTo>
                      <a:pt x="1268" y="29"/>
                      <a:pt x="11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3848375" y="4623501"/>
                <a:ext cx="448208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219" h="108" extrusionOk="0">
                    <a:moveTo>
                      <a:pt x="0" y="1"/>
                    </a:moveTo>
                    <a:lnTo>
                      <a:pt x="0" y="108"/>
                    </a:lnTo>
                    <a:lnTo>
                      <a:pt x="5219" y="108"/>
                    </a:lnTo>
                    <a:lnTo>
                      <a:pt x="5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1" name="Google Shape;1401;p23"/>
            <p:cNvSpPr/>
            <p:nvPr/>
          </p:nvSpPr>
          <p:spPr>
            <a:xfrm>
              <a:off x="5251853" y="1709978"/>
              <a:ext cx="1212969" cy="296630"/>
            </a:xfrm>
            <a:custGeom>
              <a:avLst/>
              <a:gdLst/>
              <a:ahLst/>
              <a:cxnLst/>
              <a:rect l="l" t="t" r="r" b="b"/>
              <a:pathLst>
                <a:path w="14124" h="3454" extrusionOk="0">
                  <a:moveTo>
                    <a:pt x="4067" y="1"/>
                  </a:moveTo>
                  <a:cubicBezTo>
                    <a:pt x="3599" y="1"/>
                    <a:pt x="3130" y="7"/>
                    <a:pt x="2662" y="21"/>
                  </a:cubicBezTo>
                  <a:cubicBezTo>
                    <a:pt x="1936" y="42"/>
                    <a:pt x="1185" y="85"/>
                    <a:pt x="542" y="415"/>
                  </a:cubicBezTo>
                  <a:cubicBezTo>
                    <a:pt x="322" y="528"/>
                    <a:pt x="102" y="695"/>
                    <a:pt x="57" y="933"/>
                  </a:cubicBezTo>
                  <a:cubicBezTo>
                    <a:pt x="1" y="1212"/>
                    <a:pt x="199" y="1476"/>
                    <a:pt x="415" y="1664"/>
                  </a:cubicBezTo>
                  <a:cubicBezTo>
                    <a:pt x="1056" y="2228"/>
                    <a:pt x="1916" y="2485"/>
                    <a:pt x="2757" y="2678"/>
                  </a:cubicBezTo>
                  <a:cubicBezTo>
                    <a:pt x="4137" y="2995"/>
                    <a:pt x="5547" y="3178"/>
                    <a:pt x="6957" y="3295"/>
                  </a:cubicBezTo>
                  <a:cubicBezTo>
                    <a:pt x="7667" y="3353"/>
                    <a:pt x="8375" y="3395"/>
                    <a:pt x="9083" y="3427"/>
                  </a:cubicBezTo>
                  <a:cubicBezTo>
                    <a:pt x="9412" y="3443"/>
                    <a:pt x="9743" y="3453"/>
                    <a:pt x="10073" y="3453"/>
                  </a:cubicBezTo>
                  <a:cubicBezTo>
                    <a:pt x="10281" y="3453"/>
                    <a:pt x="10489" y="3449"/>
                    <a:pt x="10697" y="3440"/>
                  </a:cubicBezTo>
                  <a:cubicBezTo>
                    <a:pt x="11144" y="3420"/>
                    <a:pt x="11548" y="3332"/>
                    <a:pt x="11979" y="3265"/>
                  </a:cubicBezTo>
                  <a:cubicBezTo>
                    <a:pt x="12796" y="3142"/>
                    <a:pt x="13537" y="2778"/>
                    <a:pt x="14015" y="2097"/>
                  </a:cubicBezTo>
                  <a:cubicBezTo>
                    <a:pt x="14052" y="2043"/>
                    <a:pt x="14088" y="1987"/>
                    <a:pt x="14102" y="1925"/>
                  </a:cubicBezTo>
                  <a:cubicBezTo>
                    <a:pt x="14123" y="1827"/>
                    <a:pt x="14088" y="1726"/>
                    <a:pt x="14036" y="1638"/>
                  </a:cubicBezTo>
                  <a:cubicBezTo>
                    <a:pt x="13879" y="1363"/>
                    <a:pt x="13592" y="1184"/>
                    <a:pt x="13301" y="1047"/>
                  </a:cubicBezTo>
                  <a:cubicBezTo>
                    <a:pt x="12678" y="749"/>
                    <a:pt x="12030" y="653"/>
                    <a:pt x="11352" y="549"/>
                  </a:cubicBezTo>
                  <a:cubicBezTo>
                    <a:pt x="10651" y="442"/>
                    <a:pt x="9948" y="351"/>
                    <a:pt x="9246" y="276"/>
                  </a:cubicBezTo>
                  <a:cubicBezTo>
                    <a:pt x="7527" y="92"/>
                    <a:pt x="5797" y="1"/>
                    <a:pt x="4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5361867" y="3249228"/>
              <a:ext cx="686782" cy="1019997"/>
            </a:xfrm>
            <a:custGeom>
              <a:avLst/>
              <a:gdLst/>
              <a:ahLst/>
              <a:cxnLst/>
              <a:rect l="l" t="t" r="r" b="b"/>
              <a:pathLst>
                <a:path w="7997" h="11877" extrusionOk="0">
                  <a:moveTo>
                    <a:pt x="4129" y="1"/>
                  </a:moveTo>
                  <a:cubicBezTo>
                    <a:pt x="3655" y="1"/>
                    <a:pt x="3180" y="97"/>
                    <a:pt x="2748" y="287"/>
                  </a:cubicBezTo>
                  <a:cubicBezTo>
                    <a:pt x="1503" y="832"/>
                    <a:pt x="820" y="2003"/>
                    <a:pt x="458" y="3234"/>
                  </a:cubicBezTo>
                  <a:cubicBezTo>
                    <a:pt x="172" y="4198"/>
                    <a:pt x="1" y="5150"/>
                    <a:pt x="182" y="6148"/>
                  </a:cubicBezTo>
                  <a:cubicBezTo>
                    <a:pt x="349" y="7083"/>
                    <a:pt x="872" y="7928"/>
                    <a:pt x="974" y="8888"/>
                  </a:cubicBezTo>
                  <a:cubicBezTo>
                    <a:pt x="1004" y="9181"/>
                    <a:pt x="717" y="11381"/>
                    <a:pt x="1391" y="11381"/>
                  </a:cubicBezTo>
                  <a:cubicBezTo>
                    <a:pt x="1464" y="11381"/>
                    <a:pt x="1731" y="11611"/>
                    <a:pt x="1821" y="11651"/>
                  </a:cubicBezTo>
                  <a:cubicBezTo>
                    <a:pt x="2020" y="11736"/>
                    <a:pt x="2235" y="11781"/>
                    <a:pt x="2448" y="11815"/>
                  </a:cubicBezTo>
                  <a:cubicBezTo>
                    <a:pt x="2738" y="11861"/>
                    <a:pt x="3035" y="11876"/>
                    <a:pt x="3330" y="11876"/>
                  </a:cubicBezTo>
                  <a:cubicBezTo>
                    <a:pt x="3523" y="11876"/>
                    <a:pt x="3715" y="11870"/>
                    <a:pt x="3906" y="11861"/>
                  </a:cubicBezTo>
                  <a:cubicBezTo>
                    <a:pt x="4948" y="11811"/>
                    <a:pt x="5979" y="11781"/>
                    <a:pt x="7014" y="11662"/>
                  </a:cubicBezTo>
                  <a:cubicBezTo>
                    <a:pt x="7244" y="11636"/>
                    <a:pt x="7488" y="11605"/>
                    <a:pt x="7672" y="11465"/>
                  </a:cubicBezTo>
                  <a:cubicBezTo>
                    <a:pt x="7975" y="11234"/>
                    <a:pt x="7996" y="10765"/>
                    <a:pt x="7807" y="10439"/>
                  </a:cubicBezTo>
                  <a:cubicBezTo>
                    <a:pt x="7615" y="10112"/>
                    <a:pt x="7265" y="9905"/>
                    <a:pt x="6910" y="9756"/>
                  </a:cubicBezTo>
                  <a:cubicBezTo>
                    <a:pt x="6674" y="9659"/>
                    <a:pt x="6432" y="9582"/>
                    <a:pt x="6186" y="9523"/>
                  </a:cubicBezTo>
                  <a:cubicBezTo>
                    <a:pt x="5613" y="9386"/>
                    <a:pt x="5021" y="9369"/>
                    <a:pt x="4431" y="9369"/>
                  </a:cubicBezTo>
                  <a:cubicBezTo>
                    <a:pt x="4233" y="9369"/>
                    <a:pt x="4035" y="9371"/>
                    <a:pt x="3838" y="9371"/>
                  </a:cubicBezTo>
                  <a:cubicBezTo>
                    <a:pt x="3664" y="9371"/>
                    <a:pt x="3491" y="9369"/>
                    <a:pt x="3320" y="9363"/>
                  </a:cubicBezTo>
                  <a:lnTo>
                    <a:pt x="3320" y="9363"/>
                  </a:lnTo>
                  <a:cubicBezTo>
                    <a:pt x="3320" y="9363"/>
                    <a:pt x="3321" y="9363"/>
                    <a:pt x="3321" y="9363"/>
                  </a:cubicBezTo>
                  <a:cubicBezTo>
                    <a:pt x="3678" y="9363"/>
                    <a:pt x="4984" y="6911"/>
                    <a:pt x="5158" y="6615"/>
                  </a:cubicBezTo>
                  <a:cubicBezTo>
                    <a:pt x="5929" y="5294"/>
                    <a:pt x="6633" y="4002"/>
                    <a:pt x="6747" y="2456"/>
                  </a:cubicBezTo>
                  <a:cubicBezTo>
                    <a:pt x="6773" y="2096"/>
                    <a:pt x="6771" y="1725"/>
                    <a:pt x="6639" y="1388"/>
                  </a:cubicBezTo>
                  <a:cubicBezTo>
                    <a:pt x="6476" y="975"/>
                    <a:pt x="6133" y="649"/>
                    <a:pt x="5745" y="422"/>
                  </a:cubicBezTo>
                  <a:cubicBezTo>
                    <a:pt x="5259" y="139"/>
                    <a:pt x="4695" y="1"/>
                    <a:pt x="4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4898707" y="2078580"/>
              <a:ext cx="1298935" cy="2066015"/>
            </a:xfrm>
            <a:custGeom>
              <a:avLst/>
              <a:gdLst/>
              <a:ahLst/>
              <a:cxnLst/>
              <a:rect l="l" t="t" r="r" b="b"/>
              <a:pathLst>
                <a:path w="15125" h="24057" extrusionOk="0">
                  <a:moveTo>
                    <a:pt x="12424" y="0"/>
                  </a:moveTo>
                  <a:cubicBezTo>
                    <a:pt x="12369" y="0"/>
                    <a:pt x="12312" y="9"/>
                    <a:pt x="12257" y="18"/>
                  </a:cubicBezTo>
                  <a:cubicBezTo>
                    <a:pt x="10811" y="266"/>
                    <a:pt x="9383" y="602"/>
                    <a:pt x="7981" y="1024"/>
                  </a:cubicBezTo>
                  <a:cubicBezTo>
                    <a:pt x="7700" y="1109"/>
                    <a:pt x="7417" y="1199"/>
                    <a:pt x="7173" y="1361"/>
                  </a:cubicBezTo>
                  <a:cubicBezTo>
                    <a:pt x="6893" y="1549"/>
                    <a:pt x="6653" y="1817"/>
                    <a:pt x="6440" y="2125"/>
                  </a:cubicBezTo>
                  <a:cubicBezTo>
                    <a:pt x="5918" y="2884"/>
                    <a:pt x="5562" y="3893"/>
                    <a:pt x="5182" y="4593"/>
                  </a:cubicBezTo>
                  <a:cubicBezTo>
                    <a:pt x="4501" y="5843"/>
                    <a:pt x="3816" y="7090"/>
                    <a:pt x="3176" y="8362"/>
                  </a:cubicBezTo>
                  <a:cubicBezTo>
                    <a:pt x="1924" y="10841"/>
                    <a:pt x="830" y="13424"/>
                    <a:pt x="315" y="16154"/>
                  </a:cubicBezTo>
                  <a:cubicBezTo>
                    <a:pt x="1" y="17816"/>
                    <a:pt x="61" y="19542"/>
                    <a:pt x="500" y="21177"/>
                  </a:cubicBezTo>
                  <a:cubicBezTo>
                    <a:pt x="659" y="21769"/>
                    <a:pt x="809" y="22666"/>
                    <a:pt x="1310" y="23061"/>
                  </a:cubicBezTo>
                  <a:cubicBezTo>
                    <a:pt x="1895" y="23520"/>
                    <a:pt x="2679" y="23808"/>
                    <a:pt x="3409" y="23944"/>
                  </a:cubicBezTo>
                  <a:cubicBezTo>
                    <a:pt x="3819" y="24020"/>
                    <a:pt x="4206" y="24056"/>
                    <a:pt x="4571" y="24056"/>
                  </a:cubicBezTo>
                  <a:cubicBezTo>
                    <a:pt x="7154" y="24056"/>
                    <a:pt x="8646" y="22240"/>
                    <a:pt x="9646" y="19810"/>
                  </a:cubicBezTo>
                  <a:cubicBezTo>
                    <a:pt x="10829" y="16938"/>
                    <a:pt x="11522" y="13855"/>
                    <a:pt x="12783" y="11044"/>
                  </a:cubicBezTo>
                  <a:cubicBezTo>
                    <a:pt x="13888" y="8585"/>
                    <a:pt x="15124" y="5372"/>
                    <a:pt x="14085" y="2716"/>
                  </a:cubicBezTo>
                  <a:cubicBezTo>
                    <a:pt x="13922" y="2304"/>
                    <a:pt x="13704" y="1915"/>
                    <a:pt x="13485" y="1530"/>
                  </a:cubicBezTo>
                  <a:cubicBezTo>
                    <a:pt x="13241" y="1099"/>
                    <a:pt x="12997" y="668"/>
                    <a:pt x="12754" y="238"/>
                  </a:cubicBezTo>
                  <a:cubicBezTo>
                    <a:pt x="12711" y="161"/>
                    <a:pt x="12666" y="82"/>
                    <a:pt x="12588" y="38"/>
                  </a:cubicBezTo>
                  <a:cubicBezTo>
                    <a:pt x="12538" y="9"/>
                    <a:pt x="12482" y="0"/>
                    <a:pt x="12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402833" y="1497250"/>
              <a:ext cx="869879" cy="853733"/>
            </a:xfrm>
            <a:custGeom>
              <a:avLst/>
              <a:gdLst/>
              <a:ahLst/>
              <a:cxnLst/>
              <a:rect l="l" t="t" r="r" b="b"/>
              <a:pathLst>
                <a:path w="10129" h="9941" extrusionOk="0">
                  <a:moveTo>
                    <a:pt x="849" y="0"/>
                  </a:moveTo>
                  <a:cubicBezTo>
                    <a:pt x="222" y="1464"/>
                    <a:pt x="1" y="3063"/>
                    <a:pt x="69" y="4641"/>
                  </a:cubicBezTo>
                  <a:cubicBezTo>
                    <a:pt x="102" y="5426"/>
                    <a:pt x="206" y="6209"/>
                    <a:pt x="366" y="6980"/>
                  </a:cubicBezTo>
                  <a:cubicBezTo>
                    <a:pt x="495" y="7602"/>
                    <a:pt x="584" y="8550"/>
                    <a:pt x="949" y="9081"/>
                  </a:cubicBezTo>
                  <a:cubicBezTo>
                    <a:pt x="1316" y="9620"/>
                    <a:pt x="1951" y="9491"/>
                    <a:pt x="2506" y="9550"/>
                  </a:cubicBezTo>
                  <a:cubicBezTo>
                    <a:pt x="3189" y="9621"/>
                    <a:pt x="3833" y="9841"/>
                    <a:pt x="4540" y="9865"/>
                  </a:cubicBezTo>
                  <a:cubicBezTo>
                    <a:pt x="5087" y="9884"/>
                    <a:pt x="5615" y="9940"/>
                    <a:pt x="6138" y="9940"/>
                  </a:cubicBezTo>
                  <a:cubicBezTo>
                    <a:pt x="6626" y="9940"/>
                    <a:pt x="7110" y="9891"/>
                    <a:pt x="7601" y="9715"/>
                  </a:cubicBezTo>
                  <a:cubicBezTo>
                    <a:pt x="8036" y="9560"/>
                    <a:pt x="8452" y="9324"/>
                    <a:pt x="8750" y="8979"/>
                  </a:cubicBezTo>
                  <a:cubicBezTo>
                    <a:pt x="9825" y="7729"/>
                    <a:pt x="10128" y="5817"/>
                    <a:pt x="10045" y="4244"/>
                  </a:cubicBezTo>
                  <a:cubicBezTo>
                    <a:pt x="9978" y="2939"/>
                    <a:pt x="9671" y="1660"/>
                    <a:pt x="9364" y="389"/>
                  </a:cubicBezTo>
                  <a:cubicBezTo>
                    <a:pt x="8967" y="699"/>
                    <a:pt x="8201" y="1596"/>
                    <a:pt x="7660" y="1596"/>
                  </a:cubicBezTo>
                  <a:cubicBezTo>
                    <a:pt x="7636" y="1596"/>
                    <a:pt x="7613" y="1595"/>
                    <a:pt x="7591" y="1591"/>
                  </a:cubicBezTo>
                  <a:cubicBezTo>
                    <a:pt x="6773" y="1465"/>
                    <a:pt x="5943" y="1405"/>
                    <a:pt x="5113" y="1405"/>
                  </a:cubicBezTo>
                  <a:cubicBezTo>
                    <a:pt x="5058" y="1405"/>
                    <a:pt x="5003" y="1405"/>
                    <a:pt x="4948" y="1405"/>
                  </a:cubicBezTo>
                  <a:cubicBezTo>
                    <a:pt x="4491" y="1411"/>
                    <a:pt x="4034" y="1435"/>
                    <a:pt x="3581" y="1478"/>
                  </a:cubicBezTo>
                  <a:cubicBezTo>
                    <a:pt x="3153" y="1520"/>
                    <a:pt x="2756" y="1702"/>
                    <a:pt x="2304" y="1707"/>
                  </a:cubicBezTo>
                  <a:cubicBezTo>
                    <a:pt x="1987" y="1026"/>
                    <a:pt x="1478" y="429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5950500" y="1851596"/>
              <a:ext cx="111730" cy="214872"/>
            </a:xfrm>
            <a:custGeom>
              <a:avLst/>
              <a:gdLst/>
              <a:ahLst/>
              <a:cxnLst/>
              <a:rect l="l" t="t" r="r" b="b"/>
              <a:pathLst>
                <a:path w="1301" h="2502" extrusionOk="0">
                  <a:moveTo>
                    <a:pt x="235" y="0"/>
                  </a:moveTo>
                  <a:cubicBezTo>
                    <a:pt x="214" y="0"/>
                    <a:pt x="194" y="5"/>
                    <a:pt x="174" y="14"/>
                  </a:cubicBezTo>
                  <a:cubicBezTo>
                    <a:pt x="146" y="27"/>
                    <a:pt x="122" y="49"/>
                    <a:pt x="104" y="77"/>
                  </a:cubicBezTo>
                  <a:cubicBezTo>
                    <a:pt x="96" y="91"/>
                    <a:pt x="89" y="105"/>
                    <a:pt x="83" y="119"/>
                  </a:cubicBezTo>
                  <a:cubicBezTo>
                    <a:pt x="0" y="301"/>
                    <a:pt x="57" y="508"/>
                    <a:pt x="84" y="705"/>
                  </a:cubicBezTo>
                  <a:cubicBezTo>
                    <a:pt x="114" y="926"/>
                    <a:pt x="72" y="1136"/>
                    <a:pt x="74" y="1354"/>
                  </a:cubicBezTo>
                  <a:cubicBezTo>
                    <a:pt x="76" y="1569"/>
                    <a:pt x="93" y="1777"/>
                    <a:pt x="63" y="1993"/>
                  </a:cubicBezTo>
                  <a:cubicBezTo>
                    <a:pt x="54" y="2051"/>
                    <a:pt x="43" y="2111"/>
                    <a:pt x="50" y="2170"/>
                  </a:cubicBezTo>
                  <a:cubicBezTo>
                    <a:pt x="64" y="2300"/>
                    <a:pt x="169" y="2412"/>
                    <a:pt x="293" y="2462"/>
                  </a:cubicBezTo>
                  <a:cubicBezTo>
                    <a:pt x="357" y="2488"/>
                    <a:pt x="441" y="2501"/>
                    <a:pt x="533" y="2501"/>
                  </a:cubicBezTo>
                  <a:cubicBezTo>
                    <a:pt x="868" y="2501"/>
                    <a:pt x="1301" y="2328"/>
                    <a:pt x="1227" y="1988"/>
                  </a:cubicBezTo>
                  <a:cubicBezTo>
                    <a:pt x="1211" y="1913"/>
                    <a:pt x="1168" y="1847"/>
                    <a:pt x="1128" y="1781"/>
                  </a:cubicBezTo>
                  <a:cubicBezTo>
                    <a:pt x="968" y="1514"/>
                    <a:pt x="807" y="1219"/>
                    <a:pt x="707" y="925"/>
                  </a:cubicBezTo>
                  <a:cubicBezTo>
                    <a:pt x="633" y="706"/>
                    <a:pt x="560" y="486"/>
                    <a:pt x="484" y="269"/>
                  </a:cubicBezTo>
                  <a:cubicBezTo>
                    <a:pt x="461" y="198"/>
                    <a:pt x="434" y="122"/>
                    <a:pt x="383" y="68"/>
                  </a:cubicBezTo>
                  <a:cubicBezTo>
                    <a:pt x="346" y="28"/>
                    <a:pt x="290" y="0"/>
                    <a:pt x="23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5711835" y="1907934"/>
              <a:ext cx="140586" cy="82874"/>
            </a:xfrm>
            <a:custGeom>
              <a:avLst/>
              <a:gdLst/>
              <a:ahLst/>
              <a:cxnLst/>
              <a:rect l="l" t="t" r="r" b="b"/>
              <a:pathLst>
                <a:path w="1637" h="965" extrusionOk="0">
                  <a:moveTo>
                    <a:pt x="465" y="0"/>
                  </a:moveTo>
                  <a:cubicBezTo>
                    <a:pt x="414" y="0"/>
                    <a:pt x="363" y="5"/>
                    <a:pt x="313" y="19"/>
                  </a:cubicBezTo>
                  <a:cubicBezTo>
                    <a:pt x="186" y="50"/>
                    <a:pt x="108" y="122"/>
                    <a:pt x="68" y="207"/>
                  </a:cubicBezTo>
                  <a:cubicBezTo>
                    <a:pt x="1" y="359"/>
                    <a:pt x="62" y="559"/>
                    <a:pt x="213" y="683"/>
                  </a:cubicBezTo>
                  <a:cubicBezTo>
                    <a:pt x="408" y="837"/>
                    <a:pt x="686" y="920"/>
                    <a:pt x="933" y="955"/>
                  </a:cubicBezTo>
                  <a:cubicBezTo>
                    <a:pt x="972" y="961"/>
                    <a:pt x="1015" y="964"/>
                    <a:pt x="1059" y="964"/>
                  </a:cubicBezTo>
                  <a:cubicBezTo>
                    <a:pt x="1290" y="964"/>
                    <a:pt x="1570" y="883"/>
                    <a:pt x="1615" y="648"/>
                  </a:cubicBezTo>
                  <a:cubicBezTo>
                    <a:pt x="1637" y="544"/>
                    <a:pt x="1600" y="441"/>
                    <a:pt x="1530" y="366"/>
                  </a:cubicBezTo>
                  <a:cubicBezTo>
                    <a:pt x="1323" y="140"/>
                    <a:pt x="897" y="43"/>
                    <a:pt x="602" y="9"/>
                  </a:cubicBezTo>
                  <a:cubicBezTo>
                    <a:pt x="557" y="4"/>
                    <a:pt x="51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757867" y="1911541"/>
              <a:ext cx="60717" cy="73513"/>
            </a:xfrm>
            <a:custGeom>
              <a:avLst/>
              <a:gdLst/>
              <a:ahLst/>
              <a:cxnLst/>
              <a:rect l="l" t="t" r="r" b="b"/>
              <a:pathLst>
                <a:path w="707" h="856" extrusionOk="0">
                  <a:moveTo>
                    <a:pt x="399" y="1"/>
                  </a:moveTo>
                  <a:cubicBezTo>
                    <a:pt x="365" y="1"/>
                    <a:pt x="331" y="6"/>
                    <a:pt x="297" y="17"/>
                  </a:cubicBezTo>
                  <a:cubicBezTo>
                    <a:pt x="227" y="41"/>
                    <a:pt x="156" y="88"/>
                    <a:pt x="113" y="148"/>
                  </a:cubicBezTo>
                  <a:cubicBezTo>
                    <a:pt x="90" y="178"/>
                    <a:pt x="66" y="210"/>
                    <a:pt x="51" y="245"/>
                  </a:cubicBezTo>
                  <a:cubicBezTo>
                    <a:pt x="40" y="279"/>
                    <a:pt x="27" y="314"/>
                    <a:pt x="19" y="349"/>
                  </a:cubicBezTo>
                  <a:cubicBezTo>
                    <a:pt x="4" y="408"/>
                    <a:pt x="1" y="469"/>
                    <a:pt x="0" y="528"/>
                  </a:cubicBezTo>
                  <a:cubicBezTo>
                    <a:pt x="0" y="571"/>
                    <a:pt x="4" y="614"/>
                    <a:pt x="19" y="655"/>
                  </a:cubicBezTo>
                  <a:cubicBezTo>
                    <a:pt x="27" y="679"/>
                    <a:pt x="41" y="705"/>
                    <a:pt x="57" y="728"/>
                  </a:cubicBezTo>
                  <a:cubicBezTo>
                    <a:pt x="90" y="772"/>
                    <a:pt x="120" y="792"/>
                    <a:pt x="164" y="819"/>
                  </a:cubicBezTo>
                  <a:cubicBezTo>
                    <a:pt x="210" y="847"/>
                    <a:pt x="267" y="855"/>
                    <a:pt x="321" y="855"/>
                  </a:cubicBezTo>
                  <a:cubicBezTo>
                    <a:pt x="325" y="855"/>
                    <a:pt x="330" y="855"/>
                    <a:pt x="334" y="855"/>
                  </a:cubicBezTo>
                  <a:cubicBezTo>
                    <a:pt x="393" y="852"/>
                    <a:pt x="447" y="831"/>
                    <a:pt x="497" y="802"/>
                  </a:cubicBezTo>
                  <a:cubicBezTo>
                    <a:pt x="584" y="752"/>
                    <a:pt x="630" y="659"/>
                    <a:pt x="657" y="569"/>
                  </a:cubicBezTo>
                  <a:cubicBezTo>
                    <a:pt x="667" y="534"/>
                    <a:pt x="671" y="494"/>
                    <a:pt x="680" y="457"/>
                  </a:cubicBezTo>
                  <a:cubicBezTo>
                    <a:pt x="701" y="417"/>
                    <a:pt x="707" y="371"/>
                    <a:pt x="701" y="327"/>
                  </a:cubicBezTo>
                  <a:cubicBezTo>
                    <a:pt x="701" y="281"/>
                    <a:pt x="697" y="237"/>
                    <a:pt x="680" y="195"/>
                  </a:cubicBezTo>
                  <a:cubicBezTo>
                    <a:pt x="651" y="127"/>
                    <a:pt x="601" y="65"/>
                    <a:pt x="533" y="31"/>
                  </a:cubicBezTo>
                  <a:cubicBezTo>
                    <a:pt x="490" y="11"/>
                    <a:pt x="445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6099676" y="1895224"/>
              <a:ext cx="122465" cy="93953"/>
            </a:xfrm>
            <a:custGeom>
              <a:avLst/>
              <a:gdLst/>
              <a:ahLst/>
              <a:cxnLst/>
              <a:rect l="l" t="t" r="r" b="b"/>
              <a:pathLst>
                <a:path w="1426" h="1094" extrusionOk="0">
                  <a:moveTo>
                    <a:pt x="996" y="1"/>
                  </a:moveTo>
                  <a:cubicBezTo>
                    <a:pt x="975" y="1"/>
                    <a:pt x="954" y="2"/>
                    <a:pt x="933" y="5"/>
                  </a:cubicBezTo>
                  <a:cubicBezTo>
                    <a:pt x="823" y="21"/>
                    <a:pt x="720" y="68"/>
                    <a:pt x="625" y="120"/>
                  </a:cubicBezTo>
                  <a:cubicBezTo>
                    <a:pt x="452" y="211"/>
                    <a:pt x="126" y="432"/>
                    <a:pt x="45" y="662"/>
                  </a:cubicBezTo>
                  <a:cubicBezTo>
                    <a:pt x="1" y="784"/>
                    <a:pt x="25" y="911"/>
                    <a:pt x="181" y="1023"/>
                  </a:cubicBezTo>
                  <a:cubicBezTo>
                    <a:pt x="252" y="1074"/>
                    <a:pt x="333" y="1094"/>
                    <a:pt x="416" y="1094"/>
                  </a:cubicBezTo>
                  <a:cubicBezTo>
                    <a:pt x="475" y="1094"/>
                    <a:pt x="535" y="1084"/>
                    <a:pt x="593" y="1068"/>
                  </a:cubicBezTo>
                  <a:cubicBezTo>
                    <a:pt x="782" y="1016"/>
                    <a:pt x="962" y="911"/>
                    <a:pt x="1117" y="796"/>
                  </a:cubicBezTo>
                  <a:cubicBezTo>
                    <a:pt x="1212" y="726"/>
                    <a:pt x="1296" y="654"/>
                    <a:pt x="1354" y="552"/>
                  </a:cubicBezTo>
                  <a:cubicBezTo>
                    <a:pt x="1426" y="428"/>
                    <a:pt x="1416" y="264"/>
                    <a:pt x="1326" y="154"/>
                  </a:cubicBezTo>
                  <a:cubicBezTo>
                    <a:pt x="1246" y="56"/>
                    <a:pt x="1122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6131624" y="1898058"/>
              <a:ext cx="63208" cy="74286"/>
            </a:xfrm>
            <a:custGeom>
              <a:avLst/>
              <a:gdLst/>
              <a:ahLst/>
              <a:cxnLst/>
              <a:rect l="l" t="t" r="r" b="b"/>
              <a:pathLst>
                <a:path w="736" h="865" extrusionOk="0">
                  <a:moveTo>
                    <a:pt x="308" y="0"/>
                  </a:moveTo>
                  <a:cubicBezTo>
                    <a:pt x="303" y="0"/>
                    <a:pt x="298" y="1"/>
                    <a:pt x="294" y="1"/>
                  </a:cubicBezTo>
                  <a:cubicBezTo>
                    <a:pt x="278" y="2"/>
                    <a:pt x="266" y="7"/>
                    <a:pt x="250" y="10"/>
                  </a:cubicBezTo>
                  <a:cubicBezTo>
                    <a:pt x="204" y="21"/>
                    <a:pt x="179" y="31"/>
                    <a:pt x="139" y="57"/>
                  </a:cubicBezTo>
                  <a:cubicBezTo>
                    <a:pt x="117" y="70"/>
                    <a:pt x="100" y="88"/>
                    <a:pt x="81" y="107"/>
                  </a:cubicBezTo>
                  <a:cubicBezTo>
                    <a:pt x="79" y="112"/>
                    <a:pt x="74" y="115"/>
                    <a:pt x="71" y="120"/>
                  </a:cubicBezTo>
                  <a:cubicBezTo>
                    <a:pt x="61" y="131"/>
                    <a:pt x="54" y="145"/>
                    <a:pt x="47" y="158"/>
                  </a:cubicBezTo>
                  <a:cubicBezTo>
                    <a:pt x="40" y="169"/>
                    <a:pt x="31" y="179"/>
                    <a:pt x="26" y="192"/>
                  </a:cubicBezTo>
                  <a:cubicBezTo>
                    <a:pt x="21" y="202"/>
                    <a:pt x="17" y="214"/>
                    <a:pt x="16" y="224"/>
                  </a:cubicBezTo>
                  <a:cubicBezTo>
                    <a:pt x="11" y="237"/>
                    <a:pt x="9" y="248"/>
                    <a:pt x="4" y="259"/>
                  </a:cubicBezTo>
                  <a:cubicBezTo>
                    <a:pt x="3" y="264"/>
                    <a:pt x="3" y="265"/>
                    <a:pt x="3" y="269"/>
                  </a:cubicBezTo>
                  <a:cubicBezTo>
                    <a:pt x="1" y="292"/>
                    <a:pt x="0" y="321"/>
                    <a:pt x="7" y="348"/>
                  </a:cubicBezTo>
                  <a:cubicBezTo>
                    <a:pt x="9" y="359"/>
                    <a:pt x="11" y="374"/>
                    <a:pt x="14" y="388"/>
                  </a:cubicBezTo>
                  <a:cubicBezTo>
                    <a:pt x="21" y="434"/>
                    <a:pt x="31" y="478"/>
                    <a:pt x="44" y="522"/>
                  </a:cubicBezTo>
                  <a:cubicBezTo>
                    <a:pt x="61" y="591"/>
                    <a:pt x="93" y="659"/>
                    <a:pt x="139" y="713"/>
                  </a:cubicBezTo>
                  <a:cubicBezTo>
                    <a:pt x="181" y="765"/>
                    <a:pt x="224" y="802"/>
                    <a:pt x="286" y="833"/>
                  </a:cubicBezTo>
                  <a:cubicBezTo>
                    <a:pt x="293" y="836"/>
                    <a:pt x="300" y="841"/>
                    <a:pt x="307" y="842"/>
                  </a:cubicBezTo>
                  <a:cubicBezTo>
                    <a:pt x="331" y="849"/>
                    <a:pt x="357" y="858"/>
                    <a:pt x="381" y="862"/>
                  </a:cubicBezTo>
                  <a:cubicBezTo>
                    <a:pt x="395" y="864"/>
                    <a:pt x="411" y="864"/>
                    <a:pt x="427" y="864"/>
                  </a:cubicBezTo>
                  <a:cubicBezTo>
                    <a:pt x="438" y="864"/>
                    <a:pt x="449" y="864"/>
                    <a:pt x="458" y="863"/>
                  </a:cubicBezTo>
                  <a:cubicBezTo>
                    <a:pt x="471" y="862"/>
                    <a:pt x="487" y="856"/>
                    <a:pt x="497" y="855"/>
                  </a:cubicBezTo>
                  <a:cubicBezTo>
                    <a:pt x="504" y="852"/>
                    <a:pt x="524" y="849"/>
                    <a:pt x="535" y="845"/>
                  </a:cubicBezTo>
                  <a:cubicBezTo>
                    <a:pt x="558" y="836"/>
                    <a:pt x="585" y="821"/>
                    <a:pt x="604" y="806"/>
                  </a:cubicBezTo>
                  <a:cubicBezTo>
                    <a:pt x="623" y="792"/>
                    <a:pt x="643" y="773"/>
                    <a:pt x="657" y="755"/>
                  </a:cubicBezTo>
                  <a:cubicBezTo>
                    <a:pt x="674" y="729"/>
                    <a:pt x="688" y="701"/>
                    <a:pt x="700" y="672"/>
                  </a:cubicBezTo>
                  <a:cubicBezTo>
                    <a:pt x="715" y="648"/>
                    <a:pt x="725" y="621"/>
                    <a:pt x="728" y="595"/>
                  </a:cubicBezTo>
                  <a:cubicBezTo>
                    <a:pt x="731" y="548"/>
                    <a:pt x="735" y="494"/>
                    <a:pt x="724" y="444"/>
                  </a:cubicBezTo>
                  <a:lnTo>
                    <a:pt x="714" y="401"/>
                  </a:lnTo>
                  <a:cubicBezTo>
                    <a:pt x="708" y="374"/>
                    <a:pt x="701" y="349"/>
                    <a:pt x="694" y="322"/>
                  </a:cubicBezTo>
                  <a:cubicBezTo>
                    <a:pt x="687" y="292"/>
                    <a:pt x="674" y="264"/>
                    <a:pt x="660" y="235"/>
                  </a:cubicBezTo>
                  <a:cubicBezTo>
                    <a:pt x="644" y="207"/>
                    <a:pt x="630" y="178"/>
                    <a:pt x="610" y="151"/>
                  </a:cubicBezTo>
                  <a:cubicBezTo>
                    <a:pt x="593" y="127"/>
                    <a:pt x="567" y="105"/>
                    <a:pt x="545" y="84"/>
                  </a:cubicBezTo>
                  <a:cubicBezTo>
                    <a:pt x="501" y="41"/>
                    <a:pt x="436" y="14"/>
                    <a:pt x="374" y="2"/>
                  </a:cubicBezTo>
                  <a:cubicBezTo>
                    <a:pt x="364" y="1"/>
                    <a:pt x="344" y="1"/>
                    <a:pt x="336" y="1"/>
                  </a:cubicBezTo>
                  <a:cubicBezTo>
                    <a:pt x="328" y="1"/>
                    <a:pt x="31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5843148" y="2026622"/>
              <a:ext cx="274043" cy="157676"/>
            </a:xfrm>
            <a:custGeom>
              <a:avLst/>
              <a:gdLst/>
              <a:ahLst/>
              <a:cxnLst/>
              <a:rect l="l" t="t" r="r" b="b"/>
              <a:pathLst>
                <a:path w="3191" h="1836" extrusionOk="0">
                  <a:moveTo>
                    <a:pt x="1828" y="711"/>
                  </a:moveTo>
                  <a:cubicBezTo>
                    <a:pt x="1834" y="711"/>
                    <a:pt x="1841" y="714"/>
                    <a:pt x="1847" y="714"/>
                  </a:cubicBezTo>
                  <a:cubicBezTo>
                    <a:pt x="1841" y="736"/>
                    <a:pt x="1834" y="757"/>
                    <a:pt x="1827" y="779"/>
                  </a:cubicBezTo>
                  <a:cubicBezTo>
                    <a:pt x="1827" y="754"/>
                    <a:pt x="1827" y="733"/>
                    <a:pt x="1828" y="711"/>
                  </a:cubicBezTo>
                  <a:close/>
                  <a:moveTo>
                    <a:pt x="2352" y="0"/>
                  </a:moveTo>
                  <a:cubicBezTo>
                    <a:pt x="2349" y="0"/>
                    <a:pt x="2347" y="0"/>
                    <a:pt x="2345" y="0"/>
                  </a:cubicBezTo>
                  <a:cubicBezTo>
                    <a:pt x="2275" y="0"/>
                    <a:pt x="2210" y="23"/>
                    <a:pt x="2141" y="33"/>
                  </a:cubicBezTo>
                  <a:cubicBezTo>
                    <a:pt x="2102" y="40"/>
                    <a:pt x="2062" y="42"/>
                    <a:pt x="2023" y="42"/>
                  </a:cubicBezTo>
                  <a:cubicBezTo>
                    <a:pt x="1868" y="42"/>
                    <a:pt x="1711" y="2"/>
                    <a:pt x="1553" y="2"/>
                  </a:cubicBezTo>
                  <a:cubicBezTo>
                    <a:pt x="1540" y="2"/>
                    <a:pt x="1526" y="3"/>
                    <a:pt x="1513" y="3"/>
                  </a:cubicBezTo>
                  <a:cubicBezTo>
                    <a:pt x="1447" y="7"/>
                    <a:pt x="1376" y="22"/>
                    <a:pt x="1332" y="69"/>
                  </a:cubicBezTo>
                  <a:cubicBezTo>
                    <a:pt x="1260" y="145"/>
                    <a:pt x="1282" y="267"/>
                    <a:pt x="1329" y="359"/>
                  </a:cubicBezTo>
                  <a:cubicBezTo>
                    <a:pt x="1414" y="517"/>
                    <a:pt x="1624" y="690"/>
                    <a:pt x="1827" y="711"/>
                  </a:cubicBezTo>
                  <a:cubicBezTo>
                    <a:pt x="1816" y="766"/>
                    <a:pt x="1806" y="821"/>
                    <a:pt x="1791" y="874"/>
                  </a:cubicBezTo>
                  <a:cubicBezTo>
                    <a:pt x="1698" y="1104"/>
                    <a:pt x="1557" y="1265"/>
                    <a:pt x="1370" y="1351"/>
                  </a:cubicBezTo>
                  <a:cubicBezTo>
                    <a:pt x="1242" y="1410"/>
                    <a:pt x="1102" y="1440"/>
                    <a:pt x="961" y="1440"/>
                  </a:cubicBezTo>
                  <a:cubicBezTo>
                    <a:pt x="851" y="1440"/>
                    <a:pt x="741" y="1422"/>
                    <a:pt x="636" y="1385"/>
                  </a:cubicBezTo>
                  <a:cubicBezTo>
                    <a:pt x="399" y="1301"/>
                    <a:pt x="204" y="1124"/>
                    <a:pt x="98" y="901"/>
                  </a:cubicBezTo>
                  <a:lnTo>
                    <a:pt x="1" y="947"/>
                  </a:lnTo>
                  <a:cubicBezTo>
                    <a:pt x="119" y="1195"/>
                    <a:pt x="338" y="1392"/>
                    <a:pt x="600" y="1487"/>
                  </a:cubicBezTo>
                  <a:cubicBezTo>
                    <a:pt x="713" y="1525"/>
                    <a:pt x="833" y="1547"/>
                    <a:pt x="953" y="1547"/>
                  </a:cubicBezTo>
                  <a:cubicBezTo>
                    <a:pt x="1049" y="1688"/>
                    <a:pt x="1239" y="1779"/>
                    <a:pt x="1429" y="1815"/>
                  </a:cubicBezTo>
                  <a:cubicBezTo>
                    <a:pt x="1500" y="1829"/>
                    <a:pt x="1572" y="1835"/>
                    <a:pt x="1644" y="1835"/>
                  </a:cubicBezTo>
                  <a:cubicBezTo>
                    <a:pt x="1979" y="1835"/>
                    <a:pt x="2305" y="1692"/>
                    <a:pt x="2471" y="1458"/>
                  </a:cubicBezTo>
                  <a:cubicBezTo>
                    <a:pt x="2490" y="1460"/>
                    <a:pt x="2508" y="1460"/>
                    <a:pt x="2527" y="1460"/>
                  </a:cubicBezTo>
                  <a:cubicBezTo>
                    <a:pt x="2786" y="1460"/>
                    <a:pt x="3049" y="1315"/>
                    <a:pt x="3191" y="1087"/>
                  </a:cubicBezTo>
                  <a:lnTo>
                    <a:pt x="3102" y="1028"/>
                  </a:lnTo>
                  <a:cubicBezTo>
                    <a:pt x="2978" y="1228"/>
                    <a:pt x="2753" y="1352"/>
                    <a:pt x="2527" y="1352"/>
                  </a:cubicBezTo>
                  <a:cubicBezTo>
                    <a:pt x="2510" y="1352"/>
                    <a:pt x="2493" y="1351"/>
                    <a:pt x="2477" y="1350"/>
                  </a:cubicBezTo>
                  <a:cubicBezTo>
                    <a:pt x="2227" y="1328"/>
                    <a:pt x="2007" y="1137"/>
                    <a:pt x="1968" y="906"/>
                  </a:cubicBezTo>
                  <a:cubicBezTo>
                    <a:pt x="1956" y="838"/>
                    <a:pt x="1960" y="767"/>
                    <a:pt x="1968" y="697"/>
                  </a:cubicBezTo>
                  <a:cubicBezTo>
                    <a:pt x="2183" y="631"/>
                    <a:pt x="2447" y="439"/>
                    <a:pt x="2498" y="216"/>
                  </a:cubicBezTo>
                  <a:cubicBezTo>
                    <a:pt x="2526" y="96"/>
                    <a:pt x="2492" y="0"/>
                    <a:pt x="2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19902" y="1766316"/>
              <a:ext cx="839563" cy="888772"/>
            </a:xfrm>
            <a:custGeom>
              <a:avLst/>
              <a:gdLst/>
              <a:ahLst/>
              <a:cxnLst/>
              <a:rect l="l" t="t" r="r" b="b"/>
              <a:pathLst>
                <a:path w="9776" h="10349" extrusionOk="0">
                  <a:moveTo>
                    <a:pt x="1269" y="1"/>
                  </a:moveTo>
                  <a:cubicBezTo>
                    <a:pt x="674" y="1"/>
                    <a:pt x="223" y="573"/>
                    <a:pt x="91" y="1127"/>
                  </a:cubicBezTo>
                  <a:cubicBezTo>
                    <a:pt x="10" y="1462"/>
                    <a:pt x="1" y="1793"/>
                    <a:pt x="79" y="2132"/>
                  </a:cubicBezTo>
                  <a:cubicBezTo>
                    <a:pt x="307" y="3093"/>
                    <a:pt x="534" y="4055"/>
                    <a:pt x="795" y="5009"/>
                  </a:cubicBezTo>
                  <a:cubicBezTo>
                    <a:pt x="983" y="5687"/>
                    <a:pt x="1190" y="6367"/>
                    <a:pt x="1549" y="6975"/>
                  </a:cubicBezTo>
                  <a:cubicBezTo>
                    <a:pt x="2120" y="7943"/>
                    <a:pt x="3038" y="8667"/>
                    <a:pt x="4005" y="9261"/>
                  </a:cubicBezTo>
                  <a:cubicBezTo>
                    <a:pt x="4967" y="9854"/>
                    <a:pt x="6070" y="10349"/>
                    <a:pt x="7191" y="10349"/>
                  </a:cubicBezTo>
                  <a:cubicBezTo>
                    <a:pt x="7377" y="10349"/>
                    <a:pt x="7563" y="10335"/>
                    <a:pt x="7750" y="10306"/>
                  </a:cubicBezTo>
                  <a:cubicBezTo>
                    <a:pt x="7995" y="10266"/>
                    <a:pt x="8239" y="10200"/>
                    <a:pt x="8452" y="10073"/>
                  </a:cubicBezTo>
                  <a:cubicBezTo>
                    <a:pt x="8738" y="9903"/>
                    <a:pt x="8946" y="9639"/>
                    <a:pt x="9129" y="9367"/>
                  </a:cubicBezTo>
                  <a:cubicBezTo>
                    <a:pt x="9460" y="8863"/>
                    <a:pt x="9674" y="8401"/>
                    <a:pt x="9733" y="7813"/>
                  </a:cubicBezTo>
                  <a:cubicBezTo>
                    <a:pt x="9776" y="7395"/>
                    <a:pt x="9739" y="6912"/>
                    <a:pt x="9409" y="6641"/>
                  </a:cubicBezTo>
                  <a:cubicBezTo>
                    <a:pt x="9206" y="6474"/>
                    <a:pt x="8944" y="6426"/>
                    <a:pt x="8673" y="6426"/>
                  </a:cubicBezTo>
                  <a:cubicBezTo>
                    <a:pt x="8512" y="6426"/>
                    <a:pt x="8347" y="6443"/>
                    <a:pt x="8191" y="6462"/>
                  </a:cubicBezTo>
                  <a:cubicBezTo>
                    <a:pt x="7862" y="6503"/>
                    <a:pt x="7545" y="6532"/>
                    <a:pt x="7226" y="6532"/>
                  </a:cubicBezTo>
                  <a:cubicBezTo>
                    <a:pt x="6970" y="6532"/>
                    <a:pt x="6713" y="6513"/>
                    <a:pt x="6449" y="6467"/>
                  </a:cubicBezTo>
                  <a:cubicBezTo>
                    <a:pt x="5764" y="6345"/>
                    <a:pt x="5154" y="5984"/>
                    <a:pt x="4560" y="5631"/>
                  </a:cubicBezTo>
                  <a:cubicBezTo>
                    <a:pt x="3880" y="5223"/>
                    <a:pt x="3532" y="4571"/>
                    <a:pt x="3292" y="3861"/>
                  </a:cubicBezTo>
                  <a:cubicBezTo>
                    <a:pt x="3242" y="3712"/>
                    <a:pt x="3198" y="3563"/>
                    <a:pt x="3156" y="3411"/>
                  </a:cubicBezTo>
                  <a:cubicBezTo>
                    <a:pt x="2991" y="2817"/>
                    <a:pt x="2827" y="2222"/>
                    <a:pt x="2661" y="1626"/>
                  </a:cubicBezTo>
                  <a:cubicBezTo>
                    <a:pt x="2574" y="1314"/>
                    <a:pt x="2485" y="1000"/>
                    <a:pt x="2327" y="715"/>
                  </a:cubicBezTo>
                  <a:cubicBezTo>
                    <a:pt x="2168" y="433"/>
                    <a:pt x="1929" y="180"/>
                    <a:pt x="1620" y="66"/>
                  </a:cubicBezTo>
                  <a:cubicBezTo>
                    <a:pt x="1499" y="21"/>
                    <a:pt x="1381" y="1"/>
                    <a:pt x="1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959947" y="2283321"/>
              <a:ext cx="1171317" cy="665055"/>
            </a:xfrm>
            <a:custGeom>
              <a:avLst/>
              <a:gdLst/>
              <a:ahLst/>
              <a:cxnLst/>
              <a:rect l="l" t="t" r="r" b="b"/>
              <a:pathLst>
                <a:path w="13639" h="7744" extrusionOk="0">
                  <a:moveTo>
                    <a:pt x="916" y="1"/>
                  </a:moveTo>
                  <a:cubicBezTo>
                    <a:pt x="909" y="1"/>
                    <a:pt x="901" y="1"/>
                    <a:pt x="894" y="1"/>
                  </a:cubicBezTo>
                  <a:cubicBezTo>
                    <a:pt x="511" y="14"/>
                    <a:pt x="217" y="362"/>
                    <a:pt x="117" y="722"/>
                  </a:cubicBezTo>
                  <a:cubicBezTo>
                    <a:pt x="0" y="1149"/>
                    <a:pt x="24" y="1646"/>
                    <a:pt x="29" y="2084"/>
                  </a:cubicBezTo>
                  <a:cubicBezTo>
                    <a:pt x="32" y="2560"/>
                    <a:pt x="126" y="3028"/>
                    <a:pt x="251" y="3485"/>
                  </a:cubicBezTo>
                  <a:cubicBezTo>
                    <a:pt x="516" y="4453"/>
                    <a:pt x="942" y="5423"/>
                    <a:pt x="1725" y="6068"/>
                  </a:cubicBezTo>
                  <a:cubicBezTo>
                    <a:pt x="2416" y="6638"/>
                    <a:pt x="3314" y="6900"/>
                    <a:pt x="4195" y="7097"/>
                  </a:cubicBezTo>
                  <a:cubicBezTo>
                    <a:pt x="5563" y="7406"/>
                    <a:pt x="6954" y="7646"/>
                    <a:pt x="8356" y="7724"/>
                  </a:cubicBezTo>
                  <a:cubicBezTo>
                    <a:pt x="8604" y="7738"/>
                    <a:pt x="8853" y="7744"/>
                    <a:pt x="9100" y="7744"/>
                  </a:cubicBezTo>
                  <a:cubicBezTo>
                    <a:pt x="9929" y="7744"/>
                    <a:pt x="10753" y="7683"/>
                    <a:pt x="11581" y="7683"/>
                  </a:cubicBezTo>
                  <a:cubicBezTo>
                    <a:pt x="11745" y="7683"/>
                    <a:pt x="11909" y="7686"/>
                    <a:pt x="12074" y="7691"/>
                  </a:cubicBezTo>
                  <a:cubicBezTo>
                    <a:pt x="12104" y="7692"/>
                    <a:pt x="12135" y="7693"/>
                    <a:pt x="12166" y="7693"/>
                  </a:cubicBezTo>
                  <a:cubicBezTo>
                    <a:pt x="12641" y="7693"/>
                    <a:pt x="13158" y="7565"/>
                    <a:pt x="13386" y="7166"/>
                  </a:cubicBezTo>
                  <a:cubicBezTo>
                    <a:pt x="13639" y="6723"/>
                    <a:pt x="13393" y="6132"/>
                    <a:pt x="12972" y="5837"/>
                  </a:cubicBezTo>
                  <a:cubicBezTo>
                    <a:pt x="12551" y="5540"/>
                    <a:pt x="12010" y="5468"/>
                    <a:pt x="11491" y="5433"/>
                  </a:cubicBezTo>
                  <a:cubicBezTo>
                    <a:pt x="11349" y="5423"/>
                    <a:pt x="11206" y="5419"/>
                    <a:pt x="11062" y="5419"/>
                  </a:cubicBezTo>
                  <a:cubicBezTo>
                    <a:pt x="10586" y="5419"/>
                    <a:pt x="10100" y="5459"/>
                    <a:pt x="9622" y="5459"/>
                  </a:cubicBezTo>
                  <a:cubicBezTo>
                    <a:pt x="9277" y="5459"/>
                    <a:pt x="8937" y="5439"/>
                    <a:pt x="8607" y="5367"/>
                  </a:cubicBezTo>
                  <a:cubicBezTo>
                    <a:pt x="7433" y="5110"/>
                    <a:pt x="6297" y="4702"/>
                    <a:pt x="5180" y="4272"/>
                  </a:cubicBezTo>
                  <a:cubicBezTo>
                    <a:pt x="4471" y="3998"/>
                    <a:pt x="3744" y="3715"/>
                    <a:pt x="3186" y="3208"/>
                  </a:cubicBezTo>
                  <a:cubicBezTo>
                    <a:pt x="2821" y="2877"/>
                    <a:pt x="2546" y="2473"/>
                    <a:pt x="2273" y="2074"/>
                  </a:cubicBezTo>
                  <a:cubicBezTo>
                    <a:pt x="2250" y="2040"/>
                    <a:pt x="2229" y="2004"/>
                    <a:pt x="2209" y="1967"/>
                  </a:cubicBezTo>
                  <a:cubicBezTo>
                    <a:pt x="1995" y="1556"/>
                    <a:pt x="2022" y="982"/>
                    <a:pt x="1959" y="548"/>
                  </a:cubicBezTo>
                  <a:cubicBezTo>
                    <a:pt x="1939" y="414"/>
                    <a:pt x="1908" y="268"/>
                    <a:pt x="1792" y="194"/>
                  </a:cubicBezTo>
                  <a:cubicBezTo>
                    <a:pt x="1715" y="147"/>
                    <a:pt x="1618" y="143"/>
                    <a:pt x="1528" y="128"/>
                  </a:cubicBezTo>
                  <a:cubicBezTo>
                    <a:pt x="1321" y="95"/>
                    <a:pt x="1124" y="1"/>
                    <a:pt x="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220600" y="2964800"/>
              <a:ext cx="686787" cy="1185711"/>
            </a:xfrm>
            <a:custGeom>
              <a:avLst/>
              <a:gdLst/>
              <a:ahLst/>
              <a:cxnLst/>
              <a:rect l="l" t="t" r="r" b="b"/>
              <a:pathLst>
                <a:path w="9845" h="13807" extrusionOk="0">
                  <a:moveTo>
                    <a:pt x="7178" y="0"/>
                  </a:moveTo>
                  <a:cubicBezTo>
                    <a:pt x="6636" y="0"/>
                    <a:pt x="6099" y="172"/>
                    <a:pt x="5634" y="443"/>
                  </a:cubicBezTo>
                  <a:cubicBezTo>
                    <a:pt x="4827" y="910"/>
                    <a:pt x="4221" y="1658"/>
                    <a:pt x="3790" y="2471"/>
                  </a:cubicBezTo>
                  <a:cubicBezTo>
                    <a:pt x="3358" y="3283"/>
                    <a:pt x="3083" y="4164"/>
                    <a:pt x="2812" y="5041"/>
                  </a:cubicBezTo>
                  <a:cubicBezTo>
                    <a:pt x="2477" y="6122"/>
                    <a:pt x="2141" y="7204"/>
                    <a:pt x="1807" y="8285"/>
                  </a:cubicBezTo>
                  <a:cubicBezTo>
                    <a:pt x="1494" y="9290"/>
                    <a:pt x="1294" y="10468"/>
                    <a:pt x="836" y="11410"/>
                  </a:cubicBezTo>
                  <a:cubicBezTo>
                    <a:pt x="600" y="11894"/>
                    <a:pt x="372" y="12380"/>
                    <a:pt x="166" y="12875"/>
                  </a:cubicBezTo>
                  <a:cubicBezTo>
                    <a:pt x="81" y="13085"/>
                    <a:pt x="1" y="13324"/>
                    <a:pt x="104" y="13525"/>
                  </a:cubicBezTo>
                  <a:cubicBezTo>
                    <a:pt x="216" y="13744"/>
                    <a:pt x="484" y="13806"/>
                    <a:pt x="746" y="13806"/>
                  </a:cubicBezTo>
                  <a:cubicBezTo>
                    <a:pt x="817" y="13806"/>
                    <a:pt x="887" y="13802"/>
                    <a:pt x="953" y="13795"/>
                  </a:cubicBezTo>
                  <a:cubicBezTo>
                    <a:pt x="3056" y="13581"/>
                    <a:pt x="5008" y="12450"/>
                    <a:pt x="6276" y="10808"/>
                  </a:cubicBezTo>
                  <a:cubicBezTo>
                    <a:pt x="7170" y="9648"/>
                    <a:pt x="7720" y="8278"/>
                    <a:pt x="8261" y="6927"/>
                  </a:cubicBezTo>
                  <a:cubicBezTo>
                    <a:pt x="8639" y="5982"/>
                    <a:pt x="9016" y="5035"/>
                    <a:pt x="9394" y="4091"/>
                  </a:cubicBezTo>
                  <a:cubicBezTo>
                    <a:pt x="9754" y="3187"/>
                    <a:pt x="9844" y="2021"/>
                    <a:pt x="9302" y="1167"/>
                  </a:cubicBezTo>
                  <a:cubicBezTo>
                    <a:pt x="8945" y="603"/>
                    <a:pt x="8341" y="191"/>
                    <a:pt x="7677" y="52"/>
                  </a:cubicBezTo>
                  <a:cubicBezTo>
                    <a:pt x="7555" y="28"/>
                    <a:pt x="7433" y="9"/>
                    <a:pt x="7307" y="3"/>
                  </a:cubicBezTo>
                  <a:cubicBezTo>
                    <a:pt x="7264" y="1"/>
                    <a:pt x="7221" y="0"/>
                    <a:pt x="7178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881445" y="3512798"/>
              <a:ext cx="726631" cy="940472"/>
            </a:xfrm>
            <a:custGeom>
              <a:avLst/>
              <a:gdLst/>
              <a:ahLst/>
              <a:cxnLst/>
              <a:rect l="l" t="t" r="r" b="b"/>
              <a:pathLst>
                <a:path w="8461" h="10951" extrusionOk="0">
                  <a:moveTo>
                    <a:pt x="3492" y="1"/>
                  </a:moveTo>
                  <a:cubicBezTo>
                    <a:pt x="3419" y="1"/>
                    <a:pt x="3345" y="2"/>
                    <a:pt x="3272" y="5"/>
                  </a:cubicBezTo>
                  <a:cubicBezTo>
                    <a:pt x="2899" y="18"/>
                    <a:pt x="2522" y="68"/>
                    <a:pt x="2179" y="209"/>
                  </a:cubicBezTo>
                  <a:cubicBezTo>
                    <a:pt x="1759" y="382"/>
                    <a:pt x="1180" y="714"/>
                    <a:pt x="928" y="1091"/>
                  </a:cubicBezTo>
                  <a:cubicBezTo>
                    <a:pt x="0" y="2488"/>
                    <a:pt x="781" y="4648"/>
                    <a:pt x="744" y="6226"/>
                  </a:cubicBezTo>
                  <a:cubicBezTo>
                    <a:pt x="724" y="7001"/>
                    <a:pt x="544" y="7712"/>
                    <a:pt x="346" y="8458"/>
                  </a:cubicBezTo>
                  <a:cubicBezTo>
                    <a:pt x="150" y="9193"/>
                    <a:pt x="482" y="9507"/>
                    <a:pt x="1217" y="9775"/>
                  </a:cubicBezTo>
                  <a:cubicBezTo>
                    <a:pt x="3222" y="10502"/>
                    <a:pt x="5350" y="10902"/>
                    <a:pt x="7486" y="10949"/>
                  </a:cubicBezTo>
                  <a:cubicBezTo>
                    <a:pt x="7516" y="10950"/>
                    <a:pt x="7546" y="10950"/>
                    <a:pt x="7576" y="10950"/>
                  </a:cubicBezTo>
                  <a:cubicBezTo>
                    <a:pt x="7764" y="10950"/>
                    <a:pt x="7957" y="10929"/>
                    <a:pt x="8096" y="10812"/>
                  </a:cubicBezTo>
                  <a:cubicBezTo>
                    <a:pt x="8199" y="10725"/>
                    <a:pt x="8255" y="10595"/>
                    <a:pt x="8282" y="10464"/>
                  </a:cubicBezTo>
                  <a:cubicBezTo>
                    <a:pt x="8460" y="9588"/>
                    <a:pt x="7422" y="8889"/>
                    <a:pt x="6730" y="8550"/>
                  </a:cubicBezTo>
                  <a:cubicBezTo>
                    <a:pt x="6337" y="8360"/>
                    <a:pt x="5907" y="8220"/>
                    <a:pt x="5479" y="8133"/>
                  </a:cubicBezTo>
                  <a:cubicBezTo>
                    <a:pt x="5339" y="8105"/>
                    <a:pt x="5212" y="8094"/>
                    <a:pt x="5090" y="8094"/>
                  </a:cubicBezTo>
                  <a:cubicBezTo>
                    <a:pt x="4792" y="8094"/>
                    <a:pt x="4525" y="8159"/>
                    <a:pt x="4191" y="8191"/>
                  </a:cubicBezTo>
                  <a:cubicBezTo>
                    <a:pt x="4485" y="8162"/>
                    <a:pt x="4999" y="7675"/>
                    <a:pt x="5248" y="7511"/>
                  </a:cubicBezTo>
                  <a:cubicBezTo>
                    <a:pt x="5619" y="7262"/>
                    <a:pt x="5977" y="6994"/>
                    <a:pt x="6351" y="6751"/>
                  </a:cubicBezTo>
                  <a:cubicBezTo>
                    <a:pt x="7004" y="6329"/>
                    <a:pt x="7341" y="5837"/>
                    <a:pt x="7798" y="5202"/>
                  </a:cubicBezTo>
                  <a:cubicBezTo>
                    <a:pt x="7969" y="4964"/>
                    <a:pt x="8142" y="4721"/>
                    <a:pt x="8260" y="4451"/>
                  </a:cubicBezTo>
                  <a:cubicBezTo>
                    <a:pt x="8406" y="4116"/>
                    <a:pt x="8456" y="3750"/>
                    <a:pt x="8426" y="3387"/>
                  </a:cubicBezTo>
                  <a:cubicBezTo>
                    <a:pt x="8393" y="3002"/>
                    <a:pt x="8275" y="2622"/>
                    <a:pt x="8085" y="2282"/>
                  </a:cubicBezTo>
                  <a:cubicBezTo>
                    <a:pt x="7715" y="1625"/>
                    <a:pt x="7108" y="1119"/>
                    <a:pt x="6440" y="752"/>
                  </a:cubicBezTo>
                  <a:cubicBezTo>
                    <a:pt x="5545" y="260"/>
                    <a:pt x="4519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5234848" y="3519325"/>
              <a:ext cx="379504" cy="726459"/>
            </a:xfrm>
            <a:custGeom>
              <a:avLst/>
              <a:gdLst/>
              <a:ahLst/>
              <a:cxnLst/>
              <a:rect l="l" t="t" r="r" b="b"/>
              <a:pathLst>
                <a:path w="4419" h="8459" extrusionOk="0">
                  <a:moveTo>
                    <a:pt x="222" y="0"/>
                  </a:moveTo>
                  <a:lnTo>
                    <a:pt x="216" y="107"/>
                  </a:lnTo>
                  <a:cubicBezTo>
                    <a:pt x="1878" y="179"/>
                    <a:pt x="3471" y="1281"/>
                    <a:pt x="4093" y="2784"/>
                  </a:cubicBezTo>
                  <a:cubicBezTo>
                    <a:pt x="4207" y="3063"/>
                    <a:pt x="4268" y="3296"/>
                    <a:pt x="4284" y="3518"/>
                  </a:cubicBezTo>
                  <a:cubicBezTo>
                    <a:pt x="4312" y="3908"/>
                    <a:pt x="4200" y="4334"/>
                    <a:pt x="3951" y="4789"/>
                  </a:cubicBezTo>
                  <a:cubicBezTo>
                    <a:pt x="3283" y="6014"/>
                    <a:pt x="2021" y="6847"/>
                    <a:pt x="800" y="7652"/>
                  </a:cubicBezTo>
                  <a:cubicBezTo>
                    <a:pt x="592" y="7789"/>
                    <a:pt x="386" y="7925"/>
                    <a:pt x="187" y="8060"/>
                  </a:cubicBezTo>
                  <a:lnTo>
                    <a:pt x="0" y="8189"/>
                  </a:lnTo>
                  <a:lnTo>
                    <a:pt x="225" y="8157"/>
                  </a:lnTo>
                  <a:cubicBezTo>
                    <a:pt x="393" y="8134"/>
                    <a:pt x="563" y="8122"/>
                    <a:pt x="734" y="8122"/>
                  </a:cubicBezTo>
                  <a:cubicBezTo>
                    <a:pt x="1272" y="8122"/>
                    <a:pt x="1815" y="8237"/>
                    <a:pt x="2299" y="8459"/>
                  </a:cubicBezTo>
                  <a:lnTo>
                    <a:pt x="2342" y="8363"/>
                  </a:lnTo>
                  <a:cubicBezTo>
                    <a:pt x="1842" y="8135"/>
                    <a:pt x="1285" y="8017"/>
                    <a:pt x="729" y="8017"/>
                  </a:cubicBezTo>
                  <a:cubicBezTo>
                    <a:pt x="627" y="8017"/>
                    <a:pt x="526" y="8021"/>
                    <a:pt x="424" y="8029"/>
                  </a:cubicBezTo>
                  <a:cubicBezTo>
                    <a:pt x="566" y="7932"/>
                    <a:pt x="710" y="7838"/>
                    <a:pt x="857" y="7742"/>
                  </a:cubicBezTo>
                  <a:cubicBezTo>
                    <a:pt x="2031" y="6967"/>
                    <a:pt x="3363" y="6088"/>
                    <a:pt x="4043" y="4841"/>
                  </a:cubicBezTo>
                  <a:cubicBezTo>
                    <a:pt x="4301" y="4368"/>
                    <a:pt x="4418" y="3920"/>
                    <a:pt x="4390" y="3511"/>
                  </a:cubicBezTo>
                  <a:cubicBezTo>
                    <a:pt x="4372" y="3276"/>
                    <a:pt x="4311" y="3033"/>
                    <a:pt x="4191" y="2744"/>
                  </a:cubicBezTo>
                  <a:cubicBezTo>
                    <a:pt x="3556" y="1202"/>
                    <a:pt x="1922" y="74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5506320" y="4032122"/>
              <a:ext cx="172361" cy="79868"/>
            </a:xfrm>
            <a:custGeom>
              <a:avLst/>
              <a:gdLst/>
              <a:ahLst/>
              <a:cxnLst/>
              <a:rect l="l" t="t" r="r" b="b"/>
              <a:pathLst>
                <a:path w="2007" h="930" extrusionOk="0">
                  <a:moveTo>
                    <a:pt x="1951" y="0"/>
                  </a:moveTo>
                  <a:cubicBezTo>
                    <a:pt x="1348" y="373"/>
                    <a:pt x="692" y="650"/>
                    <a:pt x="1" y="826"/>
                  </a:cubicBezTo>
                  <a:lnTo>
                    <a:pt x="28" y="930"/>
                  </a:lnTo>
                  <a:cubicBezTo>
                    <a:pt x="727" y="751"/>
                    <a:pt x="1394" y="469"/>
                    <a:pt x="2007" y="90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5927398" y="4124444"/>
              <a:ext cx="122465" cy="64925"/>
            </a:xfrm>
            <a:custGeom>
              <a:avLst/>
              <a:gdLst/>
              <a:ahLst/>
              <a:cxnLst/>
              <a:rect l="l" t="t" r="r" b="b"/>
              <a:pathLst>
                <a:path w="1426" h="756" extrusionOk="0">
                  <a:moveTo>
                    <a:pt x="110" y="1"/>
                  </a:moveTo>
                  <a:cubicBezTo>
                    <a:pt x="73" y="1"/>
                    <a:pt x="37" y="2"/>
                    <a:pt x="1" y="5"/>
                  </a:cubicBezTo>
                  <a:lnTo>
                    <a:pt x="8" y="110"/>
                  </a:lnTo>
                  <a:cubicBezTo>
                    <a:pt x="43" y="108"/>
                    <a:pt x="77" y="106"/>
                    <a:pt x="112" y="106"/>
                  </a:cubicBezTo>
                  <a:cubicBezTo>
                    <a:pt x="594" y="106"/>
                    <a:pt x="1078" y="360"/>
                    <a:pt x="1337" y="756"/>
                  </a:cubicBezTo>
                  <a:lnTo>
                    <a:pt x="1426" y="699"/>
                  </a:lnTo>
                  <a:cubicBezTo>
                    <a:pt x="1146" y="272"/>
                    <a:pt x="626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5938734" y="4171507"/>
              <a:ext cx="92493" cy="62521"/>
            </a:xfrm>
            <a:custGeom>
              <a:avLst/>
              <a:gdLst/>
              <a:ahLst/>
              <a:cxnLst/>
              <a:rect l="l" t="t" r="r" b="b"/>
              <a:pathLst>
                <a:path w="1077" h="728" extrusionOk="0">
                  <a:moveTo>
                    <a:pt x="16" y="1"/>
                  </a:moveTo>
                  <a:lnTo>
                    <a:pt x="0" y="106"/>
                  </a:lnTo>
                  <a:cubicBezTo>
                    <a:pt x="398" y="168"/>
                    <a:pt x="768" y="401"/>
                    <a:pt x="990" y="728"/>
                  </a:cubicBezTo>
                  <a:lnTo>
                    <a:pt x="1077" y="666"/>
                  </a:lnTo>
                  <a:cubicBezTo>
                    <a:pt x="837" y="316"/>
                    <a:pt x="441" y="6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5506835" y="4344215"/>
              <a:ext cx="86911" cy="77292"/>
            </a:xfrm>
            <a:custGeom>
              <a:avLst/>
              <a:gdLst/>
              <a:ahLst/>
              <a:cxnLst/>
              <a:rect l="l" t="t" r="r" b="b"/>
              <a:pathLst>
                <a:path w="1012" h="900" extrusionOk="0">
                  <a:moveTo>
                    <a:pt x="16" y="0"/>
                  </a:moveTo>
                  <a:lnTo>
                    <a:pt x="0" y="104"/>
                  </a:lnTo>
                  <a:cubicBezTo>
                    <a:pt x="426" y="167"/>
                    <a:pt x="800" y="494"/>
                    <a:pt x="908" y="900"/>
                  </a:cubicBezTo>
                  <a:lnTo>
                    <a:pt x="1011" y="873"/>
                  </a:lnTo>
                  <a:cubicBezTo>
                    <a:pt x="890" y="426"/>
                    <a:pt x="481" y="67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5453503" y="4385008"/>
              <a:ext cx="90432" cy="72053"/>
            </a:xfrm>
            <a:custGeom>
              <a:avLst/>
              <a:gdLst/>
              <a:ahLst/>
              <a:cxnLst/>
              <a:rect l="l" t="t" r="r" b="b"/>
              <a:pathLst>
                <a:path w="1053" h="839" extrusionOk="0">
                  <a:moveTo>
                    <a:pt x="40" y="1"/>
                  </a:moveTo>
                  <a:lnTo>
                    <a:pt x="0" y="99"/>
                  </a:lnTo>
                  <a:cubicBezTo>
                    <a:pt x="407" y="269"/>
                    <a:pt x="815" y="468"/>
                    <a:pt x="953" y="839"/>
                  </a:cubicBezTo>
                  <a:lnTo>
                    <a:pt x="1053" y="800"/>
                  </a:lnTo>
                  <a:cubicBezTo>
                    <a:pt x="900" y="390"/>
                    <a:pt x="469" y="182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6081555" y="2602714"/>
              <a:ext cx="49896" cy="205854"/>
            </a:xfrm>
            <a:custGeom>
              <a:avLst/>
              <a:gdLst/>
              <a:ahLst/>
              <a:cxnLst/>
              <a:rect l="l" t="t" r="r" b="b"/>
              <a:pathLst>
                <a:path w="581" h="2397" extrusionOk="0">
                  <a:moveTo>
                    <a:pt x="473" y="0"/>
                  </a:moveTo>
                  <a:cubicBezTo>
                    <a:pt x="423" y="804"/>
                    <a:pt x="263" y="1598"/>
                    <a:pt x="1" y="2362"/>
                  </a:cubicBezTo>
                  <a:lnTo>
                    <a:pt x="100" y="2396"/>
                  </a:lnTo>
                  <a:cubicBezTo>
                    <a:pt x="366" y="1625"/>
                    <a:pt x="527" y="820"/>
                    <a:pt x="580" y="7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2" name="Google Shape;1422;p23"/>
            <p:cNvGrpSpPr/>
            <p:nvPr/>
          </p:nvGrpSpPr>
          <p:grpSpPr>
            <a:xfrm>
              <a:off x="5597440" y="3257816"/>
              <a:ext cx="228013" cy="546454"/>
              <a:chOff x="5597440" y="3257816"/>
              <a:chExt cx="228013" cy="546454"/>
            </a:xfrm>
          </p:grpSpPr>
          <p:sp>
            <p:nvSpPr>
              <p:cNvPr id="1423" name="Google Shape;1423;p23"/>
              <p:cNvSpPr/>
              <p:nvPr/>
            </p:nvSpPr>
            <p:spPr>
              <a:xfrm>
                <a:off x="5638921" y="3257816"/>
                <a:ext cx="148572" cy="54645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6363" extrusionOk="0">
                    <a:moveTo>
                      <a:pt x="1613" y="1"/>
                    </a:moveTo>
                    <a:cubicBezTo>
                      <a:pt x="1583" y="1"/>
                      <a:pt x="1554" y="12"/>
                      <a:pt x="1534" y="35"/>
                    </a:cubicBezTo>
                    <a:cubicBezTo>
                      <a:pt x="1094" y="522"/>
                      <a:pt x="912" y="1709"/>
                      <a:pt x="700" y="3085"/>
                    </a:cubicBezTo>
                    <a:cubicBezTo>
                      <a:pt x="528" y="4197"/>
                      <a:pt x="350" y="5348"/>
                      <a:pt x="20" y="6218"/>
                    </a:cubicBezTo>
                    <a:cubicBezTo>
                      <a:pt x="0" y="6272"/>
                      <a:pt x="27" y="6333"/>
                      <a:pt x="83" y="6355"/>
                    </a:cubicBezTo>
                    <a:cubicBezTo>
                      <a:pt x="94" y="6361"/>
                      <a:pt x="107" y="6362"/>
                      <a:pt x="120" y="6362"/>
                    </a:cubicBezTo>
                    <a:cubicBezTo>
                      <a:pt x="164" y="6362"/>
                      <a:pt x="204" y="6335"/>
                      <a:pt x="220" y="6293"/>
                    </a:cubicBezTo>
                    <a:cubicBezTo>
                      <a:pt x="557" y="5401"/>
                      <a:pt x="737" y="4240"/>
                      <a:pt x="910" y="3117"/>
                    </a:cubicBezTo>
                    <a:cubicBezTo>
                      <a:pt x="1108" y="1832"/>
                      <a:pt x="1297" y="616"/>
                      <a:pt x="1691" y="178"/>
                    </a:cubicBezTo>
                    <a:cubicBezTo>
                      <a:pt x="1729" y="135"/>
                      <a:pt x="1726" y="67"/>
                      <a:pt x="1683" y="28"/>
                    </a:cubicBezTo>
                    <a:cubicBezTo>
                      <a:pt x="1664" y="10"/>
                      <a:pt x="1638" y="1"/>
                      <a:pt x="1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>
                <a:off x="5597440" y="3714705"/>
                <a:ext cx="138009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379" extrusionOk="0">
                    <a:moveTo>
                      <a:pt x="113" y="0"/>
                    </a:moveTo>
                    <a:cubicBezTo>
                      <a:pt x="61" y="0"/>
                      <a:pt x="14" y="40"/>
                      <a:pt x="8" y="94"/>
                    </a:cubicBezTo>
                    <a:cubicBezTo>
                      <a:pt x="0" y="151"/>
                      <a:pt x="42" y="205"/>
                      <a:pt x="102" y="212"/>
                    </a:cubicBezTo>
                    <a:lnTo>
                      <a:pt x="1483" y="378"/>
                    </a:lnTo>
                    <a:lnTo>
                      <a:pt x="1495" y="378"/>
                    </a:lnTo>
                    <a:cubicBezTo>
                      <a:pt x="1548" y="378"/>
                      <a:pt x="1594" y="338"/>
                      <a:pt x="1601" y="285"/>
                    </a:cubicBezTo>
                    <a:cubicBezTo>
                      <a:pt x="1607" y="228"/>
                      <a:pt x="1567" y="174"/>
                      <a:pt x="1507" y="167"/>
                    </a:cubicBezTo>
                    <a:lnTo>
                      <a:pt x="126" y="1"/>
                    </a:lnTo>
                    <a:cubicBezTo>
                      <a:pt x="122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3"/>
              <p:cNvSpPr/>
              <p:nvPr/>
            </p:nvSpPr>
            <p:spPr>
              <a:xfrm>
                <a:off x="5613157" y="3640847"/>
                <a:ext cx="128906" cy="33493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90" extrusionOk="0">
                    <a:moveTo>
                      <a:pt x="110" y="0"/>
                    </a:moveTo>
                    <a:cubicBezTo>
                      <a:pt x="58" y="0"/>
                      <a:pt x="14" y="39"/>
                      <a:pt x="7" y="92"/>
                    </a:cubicBezTo>
                    <a:cubicBezTo>
                      <a:pt x="0" y="149"/>
                      <a:pt x="40" y="203"/>
                      <a:pt x="99" y="211"/>
                    </a:cubicBezTo>
                    <a:lnTo>
                      <a:pt x="1375" y="389"/>
                    </a:lnTo>
                    <a:cubicBezTo>
                      <a:pt x="1379" y="390"/>
                      <a:pt x="1384" y="390"/>
                      <a:pt x="1389" y="390"/>
                    </a:cubicBezTo>
                    <a:cubicBezTo>
                      <a:pt x="1442" y="390"/>
                      <a:pt x="1487" y="353"/>
                      <a:pt x="1494" y="297"/>
                    </a:cubicBezTo>
                    <a:cubicBezTo>
                      <a:pt x="1501" y="240"/>
                      <a:pt x="1462" y="187"/>
                      <a:pt x="1404" y="177"/>
                    </a:cubicBezTo>
                    <a:lnTo>
                      <a:pt x="127" y="2"/>
                    </a:lnTo>
                    <a:cubicBezTo>
                      <a:pt x="121" y="1"/>
                      <a:pt x="116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/>
              <p:nvPr/>
            </p:nvSpPr>
            <p:spPr>
              <a:xfrm>
                <a:off x="5627585" y="3557971"/>
                <a:ext cx="138267" cy="3598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419" extrusionOk="0">
                    <a:moveTo>
                      <a:pt x="118" y="0"/>
                    </a:moveTo>
                    <a:cubicBezTo>
                      <a:pt x="72" y="0"/>
                      <a:pt x="29" y="30"/>
                      <a:pt x="16" y="77"/>
                    </a:cubicBezTo>
                    <a:cubicBezTo>
                      <a:pt x="1" y="134"/>
                      <a:pt x="32" y="193"/>
                      <a:pt x="89" y="210"/>
                    </a:cubicBezTo>
                    <a:cubicBezTo>
                      <a:pt x="548" y="340"/>
                      <a:pt x="1023" y="411"/>
                      <a:pt x="1503" y="418"/>
                    </a:cubicBezTo>
                    <a:cubicBezTo>
                      <a:pt x="1560" y="418"/>
                      <a:pt x="1608" y="371"/>
                      <a:pt x="1610" y="314"/>
                    </a:cubicBezTo>
                    <a:cubicBezTo>
                      <a:pt x="1610" y="256"/>
                      <a:pt x="1563" y="207"/>
                      <a:pt x="1504" y="206"/>
                    </a:cubicBezTo>
                    <a:cubicBezTo>
                      <a:pt x="1046" y="197"/>
                      <a:pt x="589" y="131"/>
                      <a:pt x="148" y="4"/>
                    </a:cubicBezTo>
                    <a:cubicBezTo>
                      <a:pt x="138" y="2"/>
                      <a:pt x="128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5638234" y="3488322"/>
                <a:ext cx="134746" cy="3023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52" extrusionOk="0">
                    <a:moveTo>
                      <a:pt x="391" y="0"/>
                    </a:moveTo>
                    <a:cubicBezTo>
                      <a:pt x="295" y="0"/>
                      <a:pt x="199" y="3"/>
                      <a:pt x="102" y="10"/>
                    </a:cubicBezTo>
                    <a:cubicBezTo>
                      <a:pt x="45" y="16"/>
                      <a:pt x="1" y="66"/>
                      <a:pt x="5" y="124"/>
                    </a:cubicBezTo>
                    <a:cubicBezTo>
                      <a:pt x="9" y="181"/>
                      <a:pt x="56" y="223"/>
                      <a:pt x="114" y="223"/>
                    </a:cubicBezTo>
                    <a:cubicBezTo>
                      <a:pt x="116" y="223"/>
                      <a:pt x="118" y="223"/>
                      <a:pt x="119" y="223"/>
                    </a:cubicBezTo>
                    <a:cubicBezTo>
                      <a:pt x="213" y="216"/>
                      <a:pt x="307" y="213"/>
                      <a:pt x="400" y="213"/>
                    </a:cubicBezTo>
                    <a:cubicBezTo>
                      <a:pt x="746" y="213"/>
                      <a:pt x="1089" y="257"/>
                      <a:pt x="1423" y="347"/>
                    </a:cubicBezTo>
                    <a:cubicBezTo>
                      <a:pt x="1433" y="348"/>
                      <a:pt x="1442" y="351"/>
                      <a:pt x="1450" y="351"/>
                    </a:cubicBezTo>
                    <a:cubicBezTo>
                      <a:pt x="1497" y="351"/>
                      <a:pt x="1540" y="318"/>
                      <a:pt x="1552" y="273"/>
                    </a:cubicBezTo>
                    <a:cubicBezTo>
                      <a:pt x="1569" y="216"/>
                      <a:pt x="1534" y="158"/>
                      <a:pt x="1477" y="143"/>
                    </a:cubicBezTo>
                    <a:cubicBezTo>
                      <a:pt x="1122" y="48"/>
                      <a:pt x="75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5658416" y="3396515"/>
                <a:ext cx="142561" cy="27482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320" extrusionOk="0">
                    <a:moveTo>
                      <a:pt x="114" y="1"/>
                    </a:moveTo>
                    <a:cubicBezTo>
                      <a:pt x="56" y="1"/>
                      <a:pt x="9" y="43"/>
                      <a:pt x="6" y="99"/>
                    </a:cubicBezTo>
                    <a:cubicBezTo>
                      <a:pt x="0" y="158"/>
                      <a:pt x="44" y="209"/>
                      <a:pt x="103" y="214"/>
                    </a:cubicBezTo>
                    <a:lnTo>
                      <a:pt x="1541" y="319"/>
                    </a:lnTo>
                    <a:lnTo>
                      <a:pt x="1548" y="319"/>
                    </a:lnTo>
                    <a:cubicBezTo>
                      <a:pt x="1602" y="319"/>
                      <a:pt x="1649" y="278"/>
                      <a:pt x="1655" y="221"/>
                    </a:cubicBezTo>
                    <a:cubicBezTo>
                      <a:pt x="1659" y="162"/>
                      <a:pt x="1615" y="109"/>
                      <a:pt x="1556" y="107"/>
                    </a:cubicBezTo>
                    <a:lnTo>
                      <a:pt x="120" y="1"/>
                    </a:lnTo>
                    <a:cubicBezTo>
                      <a:pt x="118" y="1"/>
                      <a:pt x="116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/>
              <p:nvPr/>
            </p:nvSpPr>
            <p:spPr>
              <a:xfrm>
                <a:off x="5676623" y="3299984"/>
                <a:ext cx="148830" cy="43284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504" extrusionOk="0">
                    <a:moveTo>
                      <a:pt x="117" y="0"/>
                    </a:moveTo>
                    <a:cubicBezTo>
                      <a:pt x="72" y="0"/>
                      <a:pt x="30" y="30"/>
                      <a:pt x="17" y="77"/>
                    </a:cubicBezTo>
                    <a:cubicBezTo>
                      <a:pt x="1" y="133"/>
                      <a:pt x="32" y="191"/>
                      <a:pt x="89" y="208"/>
                    </a:cubicBezTo>
                    <a:cubicBezTo>
                      <a:pt x="586" y="347"/>
                      <a:pt x="1097" y="447"/>
                      <a:pt x="1610" y="504"/>
                    </a:cubicBezTo>
                    <a:lnTo>
                      <a:pt x="1623" y="504"/>
                    </a:lnTo>
                    <a:cubicBezTo>
                      <a:pt x="1676" y="504"/>
                      <a:pt x="1723" y="464"/>
                      <a:pt x="1727" y="411"/>
                    </a:cubicBezTo>
                    <a:cubicBezTo>
                      <a:pt x="1733" y="353"/>
                      <a:pt x="1691" y="300"/>
                      <a:pt x="1633" y="293"/>
                    </a:cubicBezTo>
                    <a:cubicBezTo>
                      <a:pt x="1132" y="235"/>
                      <a:pt x="632" y="140"/>
                      <a:pt x="146" y="4"/>
                    </a:cubicBezTo>
                    <a:cubicBezTo>
                      <a:pt x="137" y="1"/>
                      <a:pt x="127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0" name="Google Shape;1430;p23"/>
            <p:cNvSpPr/>
            <p:nvPr/>
          </p:nvSpPr>
          <p:spPr>
            <a:xfrm>
              <a:off x="5231499" y="2638870"/>
              <a:ext cx="145996" cy="27911"/>
            </a:xfrm>
            <a:custGeom>
              <a:avLst/>
              <a:gdLst/>
              <a:ahLst/>
              <a:cxnLst/>
              <a:rect l="l" t="t" r="r" b="b"/>
              <a:pathLst>
                <a:path w="1700" h="325" extrusionOk="0">
                  <a:moveTo>
                    <a:pt x="27" y="0"/>
                  </a:moveTo>
                  <a:lnTo>
                    <a:pt x="1" y="105"/>
                  </a:lnTo>
                  <a:cubicBezTo>
                    <a:pt x="555" y="247"/>
                    <a:pt x="1126" y="322"/>
                    <a:pt x="1700" y="325"/>
                  </a:cubicBezTo>
                  <a:lnTo>
                    <a:pt x="1700" y="219"/>
                  </a:lnTo>
                  <a:cubicBezTo>
                    <a:pt x="1136" y="215"/>
                    <a:pt x="573" y="142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399054" y="2311233"/>
              <a:ext cx="114993" cy="18722"/>
            </a:xfrm>
            <a:custGeom>
              <a:avLst/>
              <a:gdLst/>
              <a:ahLst/>
              <a:cxnLst/>
              <a:rect l="l" t="t" r="r" b="b"/>
              <a:pathLst>
                <a:path w="1339" h="218" extrusionOk="0">
                  <a:moveTo>
                    <a:pt x="962" y="1"/>
                  </a:moveTo>
                  <a:cubicBezTo>
                    <a:pt x="638" y="1"/>
                    <a:pt x="315" y="38"/>
                    <a:pt x="0" y="115"/>
                  </a:cubicBezTo>
                  <a:lnTo>
                    <a:pt x="25" y="217"/>
                  </a:lnTo>
                  <a:cubicBezTo>
                    <a:pt x="331" y="143"/>
                    <a:pt x="643" y="106"/>
                    <a:pt x="959" y="106"/>
                  </a:cubicBezTo>
                  <a:cubicBezTo>
                    <a:pt x="1082" y="106"/>
                    <a:pt x="1206" y="111"/>
                    <a:pt x="1330" y="123"/>
                  </a:cubicBezTo>
                  <a:lnTo>
                    <a:pt x="1338" y="17"/>
                  </a:lnTo>
                  <a:cubicBezTo>
                    <a:pt x="1213" y="6"/>
                    <a:pt x="1088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083874" y="2647200"/>
              <a:ext cx="135261" cy="209118"/>
            </a:xfrm>
            <a:custGeom>
              <a:avLst/>
              <a:gdLst/>
              <a:ahLst/>
              <a:cxnLst/>
              <a:rect l="l" t="t" r="r" b="b"/>
              <a:pathLst>
                <a:path w="1575" h="2435" extrusionOk="0">
                  <a:moveTo>
                    <a:pt x="450" y="1"/>
                  </a:moveTo>
                  <a:cubicBezTo>
                    <a:pt x="395" y="189"/>
                    <a:pt x="302" y="366"/>
                    <a:pt x="253" y="555"/>
                  </a:cubicBezTo>
                  <a:cubicBezTo>
                    <a:pt x="196" y="780"/>
                    <a:pt x="193" y="1017"/>
                    <a:pt x="138" y="1243"/>
                  </a:cubicBezTo>
                  <a:cubicBezTo>
                    <a:pt x="93" y="1430"/>
                    <a:pt x="59" y="1618"/>
                    <a:pt x="9" y="1808"/>
                  </a:cubicBezTo>
                  <a:cubicBezTo>
                    <a:pt x="6" y="1825"/>
                    <a:pt x="1" y="1848"/>
                    <a:pt x="9" y="1864"/>
                  </a:cubicBezTo>
                  <a:cubicBezTo>
                    <a:pt x="23" y="1888"/>
                    <a:pt x="56" y="1894"/>
                    <a:pt x="85" y="1897"/>
                  </a:cubicBezTo>
                  <a:cubicBezTo>
                    <a:pt x="258" y="1922"/>
                    <a:pt x="396" y="2044"/>
                    <a:pt x="545" y="2132"/>
                  </a:cubicBezTo>
                  <a:cubicBezTo>
                    <a:pt x="757" y="2259"/>
                    <a:pt x="1113" y="2435"/>
                    <a:pt x="1364" y="2435"/>
                  </a:cubicBezTo>
                  <a:cubicBezTo>
                    <a:pt x="1391" y="2435"/>
                    <a:pt x="1417" y="2432"/>
                    <a:pt x="1440" y="2422"/>
                  </a:cubicBezTo>
                  <a:cubicBezTo>
                    <a:pt x="1470" y="2408"/>
                    <a:pt x="1488" y="2382"/>
                    <a:pt x="1503" y="2356"/>
                  </a:cubicBezTo>
                  <a:cubicBezTo>
                    <a:pt x="1574" y="2229"/>
                    <a:pt x="1560" y="2061"/>
                    <a:pt x="1467" y="1950"/>
                  </a:cubicBezTo>
                  <a:cubicBezTo>
                    <a:pt x="1400" y="1867"/>
                    <a:pt x="1300" y="1817"/>
                    <a:pt x="1221" y="1745"/>
                  </a:cubicBezTo>
                  <a:cubicBezTo>
                    <a:pt x="982" y="1531"/>
                    <a:pt x="1113" y="1014"/>
                    <a:pt x="1002" y="724"/>
                  </a:cubicBezTo>
                  <a:cubicBezTo>
                    <a:pt x="964" y="623"/>
                    <a:pt x="913" y="517"/>
                    <a:pt x="852" y="417"/>
                  </a:cubicBezTo>
                  <a:cubicBezTo>
                    <a:pt x="749" y="252"/>
                    <a:pt x="615" y="99"/>
                    <a:pt x="450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977112" y="2681124"/>
              <a:ext cx="1296187" cy="1478338"/>
            </a:xfrm>
            <a:custGeom>
              <a:avLst/>
              <a:gdLst/>
              <a:ahLst/>
              <a:cxnLst/>
              <a:rect l="l" t="t" r="r" b="b"/>
              <a:pathLst>
                <a:path w="15093" h="17214" extrusionOk="0">
                  <a:moveTo>
                    <a:pt x="1349" y="1"/>
                  </a:moveTo>
                  <a:cubicBezTo>
                    <a:pt x="1299" y="1"/>
                    <a:pt x="1250" y="3"/>
                    <a:pt x="1200" y="8"/>
                  </a:cubicBezTo>
                  <a:cubicBezTo>
                    <a:pt x="574" y="72"/>
                    <a:pt x="0" y="651"/>
                    <a:pt x="82" y="1275"/>
                  </a:cubicBezTo>
                  <a:cubicBezTo>
                    <a:pt x="152" y="1796"/>
                    <a:pt x="607" y="2163"/>
                    <a:pt x="930" y="2578"/>
                  </a:cubicBezTo>
                  <a:cubicBezTo>
                    <a:pt x="1908" y="3840"/>
                    <a:pt x="1958" y="5784"/>
                    <a:pt x="2005" y="7300"/>
                  </a:cubicBezTo>
                  <a:cubicBezTo>
                    <a:pt x="2075" y="9487"/>
                    <a:pt x="2530" y="11735"/>
                    <a:pt x="3824" y="13537"/>
                  </a:cubicBezTo>
                  <a:cubicBezTo>
                    <a:pt x="4014" y="13801"/>
                    <a:pt x="4221" y="14051"/>
                    <a:pt x="4444" y="14285"/>
                  </a:cubicBezTo>
                  <a:cubicBezTo>
                    <a:pt x="5576" y="15477"/>
                    <a:pt x="7101" y="16285"/>
                    <a:pt x="8699" y="16684"/>
                  </a:cubicBezTo>
                  <a:cubicBezTo>
                    <a:pt x="9806" y="16961"/>
                    <a:pt x="10943" y="17213"/>
                    <a:pt x="12092" y="17213"/>
                  </a:cubicBezTo>
                  <a:cubicBezTo>
                    <a:pt x="12098" y="17213"/>
                    <a:pt x="12105" y="17213"/>
                    <a:pt x="12111" y="17213"/>
                  </a:cubicBezTo>
                  <a:cubicBezTo>
                    <a:pt x="12886" y="17212"/>
                    <a:pt x="15092" y="16956"/>
                    <a:pt x="14800" y="15753"/>
                  </a:cubicBezTo>
                  <a:cubicBezTo>
                    <a:pt x="14697" y="15333"/>
                    <a:pt x="14314" y="15026"/>
                    <a:pt x="13903" y="14892"/>
                  </a:cubicBezTo>
                  <a:cubicBezTo>
                    <a:pt x="13572" y="14784"/>
                    <a:pt x="13220" y="14767"/>
                    <a:pt x="12870" y="14767"/>
                  </a:cubicBezTo>
                  <a:cubicBezTo>
                    <a:pt x="12785" y="14767"/>
                    <a:pt x="12702" y="14768"/>
                    <a:pt x="12618" y="14769"/>
                  </a:cubicBezTo>
                  <a:cubicBezTo>
                    <a:pt x="12495" y="14770"/>
                    <a:pt x="12372" y="14771"/>
                    <a:pt x="12250" y="14771"/>
                  </a:cubicBezTo>
                  <a:cubicBezTo>
                    <a:pt x="10874" y="14771"/>
                    <a:pt x="9482" y="14692"/>
                    <a:pt x="8184" y="14241"/>
                  </a:cubicBezTo>
                  <a:cubicBezTo>
                    <a:pt x="6791" y="13757"/>
                    <a:pt x="5640" y="12837"/>
                    <a:pt x="4992" y="11505"/>
                  </a:cubicBezTo>
                  <a:cubicBezTo>
                    <a:pt x="4292" y="10064"/>
                    <a:pt x="4229" y="8475"/>
                    <a:pt x="4109" y="6903"/>
                  </a:cubicBezTo>
                  <a:cubicBezTo>
                    <a:pt x="3971" y="5066"/>
                    <a:pt x="4237" y="3062"/>
                    <a:pt x="3298" y="1385"/>
                  </a:cubicBezTo>
                  <a:cubicBezTo>
                    <a:pt x="2914" y="696"/>
                    <a:pt x="2180" y="1"/>
                    <a:pt x="1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5467931" y="1586738"/>
              <a:ext cx="90432" cy="93695"/>
            </a:xfrm>
            <a:custGeom>
              <a:avLst/>
              <a:gdLst/>
              <a:ahLst/>
              <a:cxnLst/>
              <a:rect l="l" t="t" r="r" b="b"/>
              <a:pathLst>
                <a:path w="1053" h="1091" extrusionOk="0">
                  <a:moveTo>
                    <a:pt x="183" y="1"/>
                  </a:moveTo>
                  <a:cubicBezTo>
                    <a:pt x="92" y="358"/>
                    <a:pt x="1" y="726"/>
                    <a:pt x="42" y="1090"/>
                  </a:cubicBezTo>
                  <a:cubicBezTo>
                    <a:pt x="349" y="900"/>
                    <a:pt x="697" y="793"/>
                    <a:pt x="1053" y="712"/>
                  </a:cubicBezTo>
                  <a:cubicBezTo>
                    <a:pt x="757" y="482"/>
                    <a:pt x="469" y="243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168639" y="1602369"/>
              <a:ext cx="51356" cy="95670"/>
            </a:xfrm>
            <a:custGeom>
              <a:avLst/>
              <a:gdLst/>
              <a:ahLst/>
              <a:cxnLst/>
              <a:rect l="l" t="t" r="r" b="b"/>
              <a:pathLst>
                <a:path w="598" h="1114" extrusionOk="0">
                  <a:moveTo>
                    <a:pt x="459" y="0"/>
                  </a:moveTo>
                  <a:cubicBezTo>
                    <a:pt x="458" y="0"/>
                    <a:pt x="458" y="0"/>
                    <a:pt x="458" y="1"/>
                  </a:cubicBezTo>
                  <a:lnTo>
                    <a:pt x="458" y="1"/>
                  </a:lnTo>
                  <a:cubicBezTo>
                    <a:pt x="458" y="0"/>
                    <a:pt x="458" y="0"/>
                    <a:pt x="459" y="0"/>
                  </a:cubicBezTo>
                  <a:close/>
                  <a:moveTo>
                    <a:pt x="458" y="1"/>
                  </a:moveTo>
                  <a:lnTo>
                    <a:pt x="458" y="1"/>
                  </a:lnTo>
                  <a:cubicBezTo>
                    <a:pt x="384" y="148"/>
                    <a:pt x="397" y="306"/>
                    <a:pt x="342" y="454"/>
                  </a:cubicBezTo>
                  <a:cubicBezTo>
                    <a:pt x="326" y="497"/>
                    <a:pt x="80" y="804"/>
                    <a:pt x="0" y="861"/>
                  </a:cubicBezTo>
                  <a:cubicBezTo>
                    <a:pt x="206" y="924"/>
                    <a:pt x="407" y="1011"/>
                    <a:pt x="597" y="1114"/>
                  </a:cubicBezTo>
                  <a:cubicBezTo>
                    <a:pt x="586" y="908"/>
                    <a:pt x="577" y="700"/>
                    <a:pt x="551" y="496"/>
                  </a:cubicBezTo>
                  <a:cubicBezTo>
                    <a:pt x="541" y="417"/>
                    <a:pt x="541" y="337"/>
                    <a:pt x="530" y="259"/>
                  </a:cubicBezTo>
                  <a:cubicBezTo>
                    <a:pt x="526" y="216"/>
                    <a:pt x="446" y="29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6058367" y="1788044"/>
              <a:ext cx="110184" cy="74630"/>
            </a:xfrm>
            <a:custGeom>
              <a:avLst/>
              <a:gdLst/>
              <a:ahLst/>
              <a:cxnLst/>
              <a:rect l="l" t="t" r="r" b="b"/>
              <a:pathLst>
                <a:path w="1283" h="869" extrusionOk="0">
                  <a:moveTo>
                    <a:pt x="935" y="0"/>
                  </a:moveTo>
                  <a:cubicBezTo>
                    <a:pt x="874" y="0"/>
                    <a:pt x="813" y="11"/>
                    <a:pt x="756" y="31"/>
                  </a:cubicBezTo>
                  <a:cubicBezTo>
                    <a:pt x="653" y="68"/>
                    <a:pt x="563" y="134"/>
                    <a:pt x="479" y="203"/>
                  </a:cubicBezTo>
                  <a:cubicBezTo>
                    <a:pt x="340" y="315"/>
                    <a:pt x="1" y="508"/>
                    <a:pt x="62" y="724"/>
                  </a:cubicBezTo>
                  <a:cubicBezTo>
                    <a:pt x="93" y="833"/>
                    <a:pt x="183" y="869"/>
                    <a:pt x="288" y="869"/>
                  </a:cubicBezTo>
                  <a:cubicBezTo>
                    <a:pt x="407" y="869"/>
                    <a:pt x="544" y="822"/>
                    <a:pt x="629" y="788"/>
                  </a:cubicBezTo>
                  <a:cubicBezTo>
                    <a:pt x="786" y="724"/>
                    <a:pt x="929" y="627"/>
                    <a:pt x="1064" y="527"/>
                  </a:cubicBezTo>
                  <a:cubicBezTo>
                    <a:pt x="1120" y="484"/>
                    <a:pt x="1177" y="441"/>
                    <a:pt x="1219" y="384"/>
                  </a:cubicBezTo>
                  <a:cubicBezTo>
                    <a:pt x="1257" y="327"/>
                    <a:pt x="1283" y="255"/>
                    <a:pt x="1264" y="188"/>
                  </a:cubicBezTo>
                  <a:cubicBezTo>
                    <a:pt x="1240" y="87"/>
                    <a:pt x="1129" y="26"/>
                    <a:pt x="1024" y="8"/>
                  </a:cubicBezTo>
                  <a:cubicBezTo>
                    <a:pt x="995" y="3"/>
                    <a:pt x="965" y="0"/>
                    <a:pt x="93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5699725" y="1821194"/>
              <a:ext cx="112503" cy="67072"/>
            </a:xfrm>
            <a:custGeom>
              <a:avLst/>
              <a:gdLst/>
              <a:ahLst/>
              <a:cxnLst/>
              <a:rect l="l" t="t" r="r" b="b"/>
              <a:pathLst>
                <a:path w="1310" h="781" extrusionOk="0">
                  <a:moveTo>
                    <a:pt x="1071" y="1"/>
                  </a:moveTo>
                  <a:cubicBezTo>
                    <a:pt x="856" y="1"/>
                    <a:pt x="556" y="91"/>
                    <a:pt x="469" y="122"/>
                  </a:cubicBezTo>
                  <a:cubicBezTo>
                    <a:pt x="357" y="162"/>
                    <a:pt x="250" y="215"/>
                    <a:pt x="163" y="293"/>
                  </a:cubicBezTo>
                  <a:cubicBezTo>
                    <a:pt x="76" y="372"/>
                    <a:pt x="12" y="476"/>
                    <a:pt x="3" y="590"/>
                  </a:cubicBezTo>
                  <a:cubicBezTo>
                    <a:pt x="0" y="619"/>
                    <a:pt x="0" y="650"/>
                    <a:pt x="13" y="676"/>
                  </a:cubicBezTo>
                  <a:cubicBezTo>
                    <a:pt x="33" y="723"/>
                    <a:pt x="83" y="752"/>
                    <a:pt x="133" y="766"/>
                  </a:cubicBezTo>
                  <a:cubicBezTo>
                    <a:pt x="168" y="776"/>
                    <a:pt x="204" y="780"/>
                    <a:pt x="239" y="780"/>
                  </a:cubicBezTo>
                  <a:cubicBezTo>
                    <a:pt x="362" y="780"/>
                    <a:pt x="485" y="729"/>
                    <a:pt x="596" y="673"/>
                  </a:cubicBezTo>
                  <a:cubicBezTo>
                    <a:pt x="756" y="590"/>
                    <a:pt x="1310" y="341"/>
                    <a:pt x="1300" y="126"/>
                  </a:cubicBezTo>
                  <a:cubicBezTo>
                    <a:pt x="1295" y="32"/>
                    <a:pt x="1198" y="1"/>
                    <a:pt x="1071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140808" y="3342152"/>
              <a:ext cx="198984" cy="163773"/>
            </a:xfrm>
            <a:custGeom>
              <a:avLst/>
              <a:gdLst/>
              <a:ahLst/>
              <a:cxnLst/>
              <a:rect l="l" t="t" r="r" b="b"/>
              <a:pathLst>
                <a:path w="2317" h="1907" extrusionOk="0">
                  <a:moveTo>
                    <a:pt x="1739" y="0"/>
                  </a:moveTo>
                  <a:cubicBezTo>
                    <a:pt x="1607" y="0"/>
                    <a:pt x="1474" y="56"/>
                    <a:pt x="1364" y="131"/>
                  </a:cubicBezTo>
                  <a:cubicBezTo>
                    <a:pt x="1217" y="231"/>
                    <a:pt x="1100" y="361"/>
                    <a:pt x="958" y="468"/>
                  </a:cubicBezTo>
                  <a:cubicBezTo>
                    <a:pt x="567" y="764"/>
                    <a:pt x="0" y="1214"/>
                    <a:pt x="519" y="1698"/>
                  </a:cubicBezTo>
                  <a:cubicBezTo>
                    <a:pt x="679" y="1846"/>
                    <a:pt x="869" y="1907"/>
                    <a:pt x="1065" y="1907"/>
                  </a:cubicBezTo>
                  <a:cubicBezTo>
                    <a:pt x="1404" y="1907"/>
                    <a:pt x="1757" y="1723"/>
                    <a:pt x="1989" y="1495"/>
                  </a:cubicBezTo>
                  <a:cubicBezTo>
                    <a:pt x="2131" y="1356"/>
                    <a:pt x="2252" y="1191"/>
                    <a:pt x="2289" y="999"/>
                  </a:cubicBezTo>
                  <a:cubicBezTo>
                    <a:pt x="2316" y="860"/>
                    <a:pt x="2295" y="712"/>
                    <a:pt x="2263" y="574"/>
                  </a:cubicBezTo>
                  <a:cubicBezTo>
                    <a:pt x="2209" y="343"/>
                    <a:pt x="2096" y="90"/>
                    <a:pt x="1865" y="19"/>
                  </a:cubicBezTo>
                  <a:cubicBezTo>
                    <a:pt x="1824" y="6"/>
                    <a:pt x="1782" y="0"/>
                    <a:pt x="1739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212004" y="4049642"/>
              <a:ext cx="194003" cy="137923"/>
            </a:xfrm>
            <a:custGeom>
              <a:avLst/>
              <a:gdLst/>
              <a:ahLst/>
              <a:cxnLst/>
              <a:rect l="l" t="t" r="r" b="b"/>
              <a:pathLst>
                <a:path w="2259" h="1606" extrusionOk="0">
                  <a:moveTo>
                    <a:pt x="2258" y="742"/>
                  </a:moveTo>
                  <a:cubicBezTo>
                    <a:pt x="2258" y="742"/>
                    <a:pt x="2258" y="742"/>
                    <a:pt x="2258" y="742"/>
                  </a:cubicBezTo>
                  <a:cubicBezTo>
                    <a:pt x="2258" y="742"/>
                    <a:pt x="2258" y="742"/>
                    <a:pt x="2258" y="742"/>
                  </a:cubicBezTo>
                  <a:close/>
                  <a:moveTo>
                    <a:pt x="1037" y="1"/>
                  </a:moveTo>
                  <a:cubicBezTo>
                    <a:pt x="705" y="1"/>
                    <a:pt x="370" y="145"/>
                    <a:pt x="161" y="399"/>
                  </a:cubicBezTo>
                  <a:cubicBezTo>
                    <a:pt x="71" y="510"/>
                    <a:pt x="1" y="653"/>
                    <a:pt x="39" y="789"/>
                  </a:cubicBezTo>
                  <a:cubicBezTo>
                    <a:pt x="68" y="886"/>
                    <a:pt x="146" y="960"/>
                    <a:pt x="222" y="1029"/>
                  </a:cubicBezTo>
                  <a:cubicBezTo>
                    <a:pt x="403" y="1196"/>
                    <a:pt x="586" y="1363"/>
                    <a:pt x="768" y="1528"/>
                  </a:cubicBezTo>
                  <a:cubicBezTo>
                    <a:pt x="808" y="1566"/>
                    <a:pt x="857" y="1606"/>
                    <a:pt x="912" y="1606"/>
                  </a:cubicBezTo>
                  <a:cubicBezTo>
                    <a:pt x="916" y="1606"/>
                    <a:pt x="920" y="1606"/>
                    <a:pt x="923" y="1605"/>
                  </a:cubicBezTo>
                  <a:cubicBezTo>
                    <a:pt x="950" y="1604"/>
                    <a:pt x="973" y="1591"/>
                    <a:pt x="996" y="1581"/>
                  </a:cubicBezTo>
                  <a:cubicBezTo>
                    <a:pt x="1119" y="1522"/>
                    <a:pt x="2221" y="741"/>
                    <a:pt x="2257" y="741"/>
                  </a:cubicBezTo>
                  <a:cubicBezTo>
                    <a:pt x="2258" y="741"/>
                    <a:pt x="2258" y="741"/>
                    <a:pt x="2258" y="742"/>
                  </a:cubicBezTo>
                  <a:lnTo>
                    <a:pt x="2258" y="742"/>
                  </a:lnTo>
                  <a:cubicBezTo>
                    <a:pt x="1906" y="479"/>
                    <a:pt x="1663" y="79"/>
                    <a:pt x="1194" y="12"/>
                  </a:cubicBezTo>
                  <a:cubicBezTo>
                    <a:pt x="1142" y="4"/>
                    <a:pt x="1090" y="1"/>
                    <a:pt x="1037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4915884" y="3986347"/>
              <a:ext cx="29800" cy="209891"/>
            </a:xfrm>
            <a:custGeom>
              <a:avLst/>
              <a:gdLst/>
              <a:ahLst/>
              <a:cxnLst/>
              <a:rect l="l" t="t" r="r" b="b"/>
              <a:pathLst>
                <a:path w="347" h="2444" extrusionOk="0">
                  <a:moveTo>
                    <a:pt x="299" y="1"/>
                  </a:moveTo>
                  <a:lnTo>
                    <a:pt x="193" y="9"/>
                  </a:lnTo>
                  <a:cubicBezTo>
                    <a:pt x="239" y="515"/>
                    <a:pt x="218" y="1023"/>
                    <a:pt x="129" y="1523"/>
                  </a:cubicBezTo>
                  <a:cubicBezTo>
                    <a:pt x="118" y="1584"/>
                    <a:pt x="108" y="1644"/>
                    <a:pt x="95" y="1706"/>
                  </a:cubicBezTo>
                  <a:cubicBezTo>
                    <a:pt x="49" y="1947"/>
                    <a:pt x="1" y="2194"/>
                    <a:pt x="15" y="2444"/>
                  </a:cubicBezTo>
                  <a:lnTo>
                    <a:pt x="121" y="2439"/>
                  </a:lnTo>
                  <a:cubicBezTo>
                    <a:pt x="106" y="2201"/>
                    <a:pt x="153" y="1961"/>
                    <a:pt x="199" y="1727"/>
                  </a:cubicBezTo>
                  <a:cubicBezTo>
                    <a:pt x="211" y="1666"/>
                    <a:pt x="223" y="1604"/>
                    <a:pt x="235" y="1543"/>
                  </a:cubicBezTo>
                  <a:cubicBezTo>
                    <a:pt x="323" y="1035"/>
                    <a:pt x="346" y="515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7033467" y="2814583"/>
              <a:ext cx="90603" cy="67502"/>
            </a:xfrm>
            <a:custGeom>
              <a:avLst/>
              <a:gdLst/>
              <a:ahLst/>
              <a:cxnLst/>
              <a:rect l="l" t="t" r="r" b="b"/>
              <a:pathLst>
                <a:path w="1055" h="786" extrusionOk="0">
                  <a:moveTo>
                    <a:pt x="29" y="1"/>
                  </a:moveTo>
                  <a:lnTo>
                    <a:pt x="1" y="102"/>
                  </a:lnTo>
                  <a:cubicBezTo>
                    <a:pt x="199" y="159"/>
                    <a:pt x="409" y="218"/>
                    <a:pt x="588" y="327"/>
                  </a:cubicBezTo>
                  <a:cubicBezTo>
                    <a:pt x="780" y="445"/>
                    <a:pt x="912" y="610"/>
                    <a:pt x="953" y="786"/>
                  </a:cubicBezTo>
                  <a:lnTo>
                    <a:pt x="1054" y="762"/>
                  </a:lnTo>
                  <a:cubicBezTo>
                    <a:pt x="1009" y="557"/>
                    <a:pt x="860" y="372"/>
                    <a:pt x="640" y="238"/>
                  </a:cubicBezTo>
                  <a:cubicBezTo>
                    <a:pt x="450" y="122"/>
                    <a:pt x="236" y="59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7039822" y="2863278"/>
              <a:ext cx="62435" cy="50927"/>
            </a:xfrm>
            <a:custGeom>
              <a:avLst/>
              <a:gdLst/>
              <a:ahLst/>
              <a:cxnLst/>
              <a:rect l="l" t="t" r="r" b="b"/>
              <a:pathLst>
                <a:path w="727" h="593" extrusionOk="0">
                  <a:moveTo>
                    <a:pt x="44" y="0"/>
                  </a:moveTo>
                  <a:lnTo>
                    <a:pt x="1" y="99"/>
                  </a:lnTo>
                  <a:cubicBezTo>
                    <a:pt x="265" y="215"/>
                    <a:pt x="534" y="349"/>
                    <a:pt x="626" y="593"/>
                  </a:cubicBezTo>
                  <a:lnTo>
                    <a:pt x="726" y="556"/>
                  </a:lnTo>
                  <a:cubicBezTo>
                    <a:pt x="619" y="272"/>
                    <a:pt x="329" y="126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23"/>
            <p:cNvGrpSpPr/>
            <p:nvPr/>
          </p:nvGrpSpPr>
          <p:grpSpPr>
            <a:xfrm>
              <a:off x="4733471" y="1796460"/>
              <a:ext cx="190484" cy="168755"/>
              <a:chOff x="4733471" y="1796460"/>
              <a:chExt cx="190484" cy="168755"/>
            </a:xfrm>
          </p:grpSpPr>
          <p:sp>
            <p:nvSpPr>
              <p:cNvPr id="1444" name="Google Shape;1444;p23"/>
              <p:cNvSpPr/>
              <p:nvPr/>
            </p:nvSpPr>
            <p:spPr>
              <a:xfrm>
                <a:off x="4786546" y="1867742"/>
                <a:ext cx="89573" cy="9747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135" extrusionOk="0">
                    <a:moveTo>
                      <a:pt x="545" y="0"/>
                    </a:moveTo>
                    <a:cubicBezTo>
                      <a:pt x="455" y="0"/>
                      <a:pt x="364" y="29"/>
                      <a:pt x="292" y="81"/>
                    </a:cubicBezTo>
                    <a:cubicBezTo>
                      <a:pt x="39" y="260"/>
                      <a:pt x="0" y="651"/>
                      <a:pt x="149" y="908"/>
                    </a:cubicBezTo>
                    <a:cubicBezTo>
                      <a:pt x="209" y="1015"/>
                      <a:pt x="294" y="1081"/>
                      <a:pt x="389" y="1112"/>
                    </a:cubicBezTo>
                    <a:cubicBezTo>
                      <a:pt x="433" y="1127"/>
                      <a:pt x="480" y="1135"/>
                      <a:pt x="527" y="1135"/>
                    </a:cubicBezTo>
                    <a:cubicBezTo>
                      <a:pt x="718" y="1135"/>
                      <a:pt x="910" y="1012"/>
                      <a:pt x="981" y="791"/>
                    </a:cubicBezTo>
                    <a:cubicBezTo>
                      <a:pt x="1043" y="608"/>
                      <a:pt x="1000" y="401"/>
                      <a:pt x="901" y="233"/>
                    </a:cubicBezTo>
                    <a:cubicBezTo>
                      <a:pt x="863" y="167"/>
                      <a:pt x="814" y="103"/>
                      <a:pt x="750" y="60"/>
                    </a:cubicBezTo>
                    <a:cubicBezTo>
                      <a:pt x="689" y="19"/>
                      <a:pt x="618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3"/>
              <p:cNvSpPr/>
              <p:nvPr/>
            </p:nvSpPr>
            <p:spPr>
              <a:xfrm>
                <a:off x="4733471" y="1853657"/>
                <a:ext cx="52387" cy="5384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27" extrusionOk="0">
                    <a:moveTo>
                      <a:pt x="264" y="0"/>
                    </a:moveTo>
                    <a:cubicBezTo>
                      <a:pt x="244" y="0"/>
                      <a:pt x="223" y="5"/>
                      <a:pt x="206" y="10"/>
                    </a:cubicBezTo>
                    <a:cubicBezTo>
                      <a:pt x="157" y="23"/>
                      <a:pt x="124" y="45"/>
                      <a:pt x="89" y="75"/>
                    </a:cubicBezTo>
                    <a:cubicBezTo>
                      <a:pt x="69" y="91"/>
                      <a:pt x="54" y="112"/>
                      <a:pt x="41" y="134"/>
                    </a:cubicBezTo>
                    <a:cubicBezTo>
                      <a:pt x="29" y="158"/>
                      <a:pt x="17" y="182"/>
                      <a:pt x="11" y="210"/>
                    </a:cubicBezTo>
                    <a:cubicBezTo>
                      <a:pt x="6" y="237"/>
                      <a:pt x="0" y="265"/>
                      <a:pt x="3" y="291"/>
                    </a:cubicBezTo>
                    <a:cubicBezTo>
                      <a:pt x="3" y="320"/>
                      <a:pt x="7" y="347"/>
                      <a:pt x="13" y="375"/>
                    </a:cubicBezTo>
                    <a:cubicBezTo>
                      <a:pt x="20" y="412"/>
                      <a:pt x="36" y="452"/>
                      <a:pt x="53" y="485"/>
                    </a:cubicBezTo>
                    <a:cubicBezTo>
                      <a:pt x="76" y="528"/>
                      <a:pt x="110" y="561"/>
                      <a:pt x="149" y="588"/>
                    </a:cubicBezTo>
                    <a:cubicBezTo>
                      <a:pt x="169" y="599"/>
                      <a:pt x="190" y="609"/>
                      <a:pt x="213" y="614"/>
                    </a:cubicBezTo>
                    <a:cubicBezTo>
                      <a:pt x="236" y="619"/>
                      <a:pt x="261" y="621"/>
                      <a:pt x="284" y="621"/>
                    </a:cubicBezTo>
                    <a:cubicBezTo>
                      <a:pt x="296" y="624"/>
                      <a:pt x="309" y="627"/>
                      <a:pt x="322" y="627"/>
                    </a:cubicBezTo>
                    <a:cubicBezTo>
                      <a:pt x="325" y="627"/>
                      <a:pt x="328" y="627"/>
                      <a:pt x="331" y="627"/>
                    </a:cubicBezTo>
                    <a:cubicBezTo>
                      <a:pt x="381" y="627"/>
                      <a:pt x="420" y="615"/>
                      <a:pt x="464" y="591"/>
                    </a:cubicBezTo>
                    <a:cubicBezTo>
                      <a:pt x="475" y="585"/>
                      <a:pt x="488" y="575"/>
                      <a:pt x="497" y="568"/>
                    </a:cubicBezTo>
                    <a:cubicBezTo>
                      <a:pt x="505" y="561"/>
                      <a:pt x="518" y="552"/>
                      <a:pt x="527" y="542"/>
                    </a:cubicBezTo>
                    <a:cubicBezTo>
                      <a:pt x="563" y="504"/>
                      <a:pt x="578" y="475"/>
                      <a:pt x="597" y="425"/>
                    </a:cubicBezTo>
                    <a:cubicBezTo>
                      <a:pt x="604" y="404"/>
                      <a:pt x="605" y="374"/>
                      <a:pt x="607" y="355"/>
                    </a:cubicBezTo>
                    <a:cubicBezTo>
                      <a:pt x="607" y="350"/>
                      <a:pt x="610" y="345"/>
                      <a:pt x="607" y="340"/>
                    </a:cubicBezTo>
                    <a:cubicBezTo>
                      <a:pt x="604" y="311"/>
                      <a:pt x="603" y="280"/>
                      <a:pt x="591" y="251"/>
                    </a:cubicBezTo>
                    <a:cubicBezTo>
                      <a:pt x="581" y="224"/>
                      <a:pt x="570" y="194"/>
                      <a:pt x="554" y="170"/>
                    </a:cubicBezTo>
                    <a:cubicBezTo>
                      <a:pt x="535" y="147"/>
                      <a:pt x="520" y="122"/>
                      <a:pt x="498" y="101"/>
                    </a:cubicBezTo>
                    <a:cubicBezTo>
                      <a:pt x="477" y="80"/>
                      <a:pt x="454" y="61"/>
                      <a:pt x="428" y="45"/>
                    </a:cubicBezTo>
                    <a:cubicBezTo>
                      <a:pt x="424" y="41"/>
                      <a:pt x="418" y="40"/>
                      <a:pt x="413" y="37"/>
                    </a:cubicBezTo>
                    <a:cubicBezTo>
                      <a:pt x="391" y="27"/>
                      <a:pt x="368" y="15"/>
                      <a:pt x="346" y="10"/>
                    </a:cubicBezTo>
                    <a:cubicBezTo>
                      <a:pt x="334" y="8"/>
                      <a:pt x="320" y="5"/>
                      <a:pt x="311" y="4"/>
                    </a:cubicBezTo>
                    <a:cubicBezTo>
                      <a:pt x="303" y="3"/>
                      <a:pt x="288" y="1"/>
                      <a:pt x="277" y="1"/>
                    </a:cubicBezTo>
                    <a:cubicBezTo>
                      <a:pt x="273" y="1"/>
                      <a:pt x="268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3"/>
              <p:cNvSpPr/>
              <p:nvPr/>
            </p:nvSpPr>
            <p:spPr>
              <a:xfrm>
                <a:off x="4772461" y="1800669"/>
                <a:ext cx="59687" cy="6243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7" extrusionOk="0">
                    <a:moveTo>
                      <a:pt x="296" y="1"/>
                    </a:moveTo>
                    <a:cubicBezTo>
                      <a:pt x="272" y="1"/>
                      <a:pt x="247" y="6"/>
                      <a:pt x="224" y="8"/>
                    </a:cubicBezTo>
                    <a:cubicBezTo>
                      <a:pt x="93" y="34"/>
                      <a:pt x="0" y="163"/>
                      <a:pt x="7" y="294"/>
                    </a:cubicBezTo>
                    <a:cubicBezTo>
                      <a:pt x="10" y="380"/>
                      <a:pt x="46" y="462"/>
                      <a:pt x="87" y="537"/>
                    </a:cubicBezTo>
                    <a:cubicBezTo>
                      <a:pt x="123" y="604"/>
                      <a:pt x="166" y="672"/>
                      <a:pt x="236" y="704"/>
                    </a:cubicBezTo>
                    <a:cubicBezTo>
                      <a:pt x="272" y="720"/>
                      <a:pt x="308" y="727"/>
                      <a:pt x="344" y="727"/>
                    </a:cubicBezTo>
                    <a:cubicBezTo>
                      <a:pt x="527" y="727"/>
                      <a:pt x="694" y="539"/>
                      <a:pt x="665" y="354"/>
                    </a:cubicBezTo>
                    <a:cubicBezTo>
                      <a:pt x="664" y="351"/>
                      <a:pt x="664" y="347"/>
                      <a:pt x="663" y="341"/>
                    </a:cubicBezTo>
                    <a:cubicBezTo>
                      <a:pt x="628" y="170"/>
                      <a:pt x="484" y="23"/>
                      <a:pt x="310" y="1"/>
                    </a:cubicBezTo>
                    <a:cubicBezTo>
                      <a:pt x="305" y="1"/>
                      <a:pt x="301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3"/>
              <p:cNvSpPr/>
              <p:nvPr/>
            </p:nvSpPr>
            <p:spPr>
              <a:xfrm>
                <a:off x="4839363" y="1796460"/>
                <a:ext cx="52988" cy="6466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53" extrusionOk="0">
                    <a:moveTo>
                      <a:pt x="306" y="1"/>
                    </a:moveTo>
                    <a:cubicBezTo>
                      <a:pt x="280" y="1"/>
                      <a:pt x="254" y="5"/>
                      <a:pt x="228" y="15"/>
                    </a:cubicBezTo>
                    <a:cubicBezTo>
                      <a:pt x="63" y="76"/>
                      <a:pt x="1" y="332"/>
                      <a:pt x="21" y="484"/>
                    </a:cubicBezTo>
                    <a:cubicBezTo>
                      <a:pt x="29" y="553"/>
                      <a:pt x="52" y="620"/>
                      <a:pt x="98" y="671"/>
                    </a:cubicBezTo>
                    <a:cubicBezTo>
                      <a:pt x="149" y="728"/>
                      <a:pt x="205" y="752"/>
                      <a:pt x="260" y="752"/>
                    </a:cubicBezTo>
                    <a:cubicBezTo>
                      <a:pt x="437" y="752"/>
                      <a:pt x="610" y="512"/>
                      <a:pt x="615" y="346"/>
                    </a:cubicBezTo>
                    <a:cubicBezTo>
                      <a:pt x="616" y="313"/>
                      <a:pt x="612" y="282"/>
                      <a:pt x="600" y="249"/>
                    </a:cubicBezTo>
                    <a:cubicBezTo>
                      <a:pt x="560" y="118"/>
                      <a:pt x="440" y="1"/>
                      <a:pt x="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3"/>
              <p:cNvSpPr/>
              <p:nvPr/>
            </p:nvSpPr>
            <p:spPr>
              <a:xfrm>
                <a:off x="4870538" y="1853056"/>
                <a:ext cx="53417" cy="5522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43" extrusionOk="0">
                    <a:moveTo>
                      <a:pt x="377" y="1"/>
                    </a:moveTo>
                    <a:cubicBezTo>
                      <a:pt x="362" y="1"/>
                      <a:pt x="347" y="2"/>
                      <a:pt x="332" y="5"/>
                    </a:cubicBezTo>
                    <a:cubicBezTo>
                      <a:pt x="203" y="51"/>
                      <a:pt x="82" y="191"/>
                      <a:pt x="45" y="321"/>
                    </a:cubicBezTo>
                    <a:cubicBezTo>
                      <a:pt x="0" y="479"/>
                      <a:pt x="109" y="624"/>
                      <a:pt x="264" y="641"/>
                    </a:cubicBezTo>
                    <a:cubicBezTo>
                      <a:pt x="273" y="642"/>
                      <a:pt x="282" y="642"/>
                      <a:pt x="291" y="642"/>
                    </a:cubicBezTo>
                    <a:cubicBezTo>
                      <a:pt x="438" y="642"/>
                      <a:pt x="582" y="504"/>
                      <a:pt x="611" y="368"/>
                    </a:cubicBezTo>
                    <a:cubicBezTo>
                      <a:pt x="620" y="337"/>
                      <a:pt x="621" y="304"/>
                      <a:pt x="617" y="269"/>
                    </a:cubicBezTo>
                    <a:cubicBezTo>
                      <a:pt x="607" y="136"/>
                      <a:pt x="516" y="1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9" name="Google Shape;1449;p23"/>
            <p:cNvSpPr/>
            <p:nvPr/>
          </p:nvSpPr>
          <p:spPr>
            <a:xfrm>
              <a:off x="4957708" y="2884147"/>
              <a:ext cx="316468" cy="444429"/>
            </a:xfrm>
            <a:custGeom>
              <a:avLst/>
              <a:gdLst/>
              <a:ahLst/>
              <a:cxnLst/>
              <a:rect l="l" t="t" r="r" b="b"/>
              <a:pathLst>
                <a:path w="3685" h="5175" extrusionOk="0">
                  <a:moveTo>
                    <a:pt x="1991" y="0"/>
                  </a:moveTo>
                  <a:cubicBezTo>
                    <a:pt x="1191" y="1672"/>
                    <a:pt x="486" y="3394"/>
                    <a:pt x="1" y="5175"/>
                  </a:cubicBezTo>
                  <a:cubicBezTo>
                    <a:pt x="33" y="5166"/>
                    <a:pt x="65" y="5155"/>
                    <a:pt x="98" y="5140"/>
                  </a:cubicBezTo>
                  <a:cubicBezTo>
                    <a:pt x="336" y="5037"/>
                    <a:pt x="465" y="4803"/>
                    <a:pt x="657" y="4643"/>
                  </a:cubicBezTo>
                  <a:cubicBezTo>
                    <a:pt x="844" y="4488"/>
                    <a:pt x="1077" y="4382"/>
                    <a:pt x="1306" y="4302"/>
                  </a:cubicBezTo>
                  <a:cubicBezTo>
                    <a:pt x="1790" y="4132"/>
                    <a:pt x="2304" y="4047"/>
                    <a:pt x="2763" y="3814"/>
                  </a:cubicBezTo>
                  <a:cubicBezTo>
                    <a:pt x="3197" y="3597"/>
                    <a:pt x="3562" y="3226"/>
                    <a:pt x="3646" y="2742"/>
                  </a:cubicBezTo>
                  <a:cubicBezTo>
                    <a:pt x="3684" y="2514"/>
                    <a:pt x="3664" y="2286"/>
                    <a:pt x="3560" y="2079"/>
                  </a:cubicBezTo>
                  <a:cubicBezTo>
                    <a:pt x="3440" y="1848"/>
                    <a:pt x="3222" y="1703"/>
                    <a:pt x="3013" y="1558"/>
                  </a:cubicBezTo>
                  <a:cubicBezTo>
                    <a:pt x="2826" y="1428"/>
                    <a:pt x="2605" y="1249"/>
                    <a:pt x="2705" y="1004"/>
                  </a:cubicBezTo>
                  <a:cubicBezTo>
                    <a:pt x="2803" y="761"/>
                    <a:pt x="2976" y="521"/>
                    <a:pt x="2799" y="266"/>
                  </a:cubicBezTo>
                  <a:cubicBezTo>
                    <a:pt x="2636" y="30"/>
                    <a:pt x="2289" y="6"/>
                    <a:pt x="2025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4913651" y="3740984"/>
              <a:ext cx="189795" cy="243040"/>
            </a:xfrm>
            <a:custGeom>
              <a:avLst/>
              <a:gdLst/>
              <a:ahLst/>
              <a:cxnLst/>
              <a:rect l="l" t="t" r="r" b="b"/>
              <a:pathLst>
                <a:path w="2210" h="2830" extrusionOk="0">
                  <a:moveTo>
                    <a:pt x="626" y="0"/>
                  </a:moveTo>
                  <a:cubicBezTo>
                    <a:pt x="435" y="0"/>
                    <a:pt x="207" y="23"/>
                    <a:pt x="1" y="69"/>
                  </a:cubicBezTo>
                  <a:cubicBezTo>
                    <a:pt x="64" y="660"/>
                    <a:pt x="171" y="1246"/>
                    <a:pt x="325" y="1820"/>
                  </a:cubicBezTo>
                  <a:cubicBezTo>
                    <a:pt x="399" y="2098"/>
                    <a:pt x="471" y="2444"/>
                    <a:pt x="579" y="2772"/>
                  </a:cubicBezTo>
                  <a:cubicBezTo>
                    <a:pt x="743" y="2807"/>
                    <a:pt x="910" y="2830"/>
                    <a:pt x="1073" y="2830"/>
                  </a:cubicBezTo>
                  <a:cubicBezTo>
                    <a:pt x="1315" y="2830"/>
                    <a:pt x="1546" y="2779"/>
                    <a:pt x="1741" y="2642"/>
                  </a:cubicBezTo>
                  <a:cubicBezTo>
                    <a:pt x="2153" y="2351"/>
                    <a:pt x="2210" y="1690"/>
                    <a:pt x="1856" y="1336"/>
                  </a:cubicBezTo>
                  <a:cubicBezTo>
                    <a:pt x="1731" y="1210"/>
                    <a:pt x="1557" y="1107"/>
                    <a:pt x="1522" y="936"/>
                  </a:cubicBezTo>
                  <a:cubicBezTo>
                    <a:pt x="1504" y="850"/>
                    <a:pt x="1526" y="763"/>
                    <a:pt x="1526" y="675"/>
                  </a:cubicBezTo>
                  <a:cubicBezTo>
                    <a:pt x="1524" y="361"/>
                    <a:pt x="1236" y="98"/>
                    <a:pt x="922" y="26"/>
                  </a:cubicBezTo>
                  <a:cubicBezTo>
                    <a:pt x="847" y="9"/>
                    <a:pt x="744" y="0"/>
                    <a:pt x="626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4149734" y="2718224"/>
              <a:ext cx="162571" cy="255751"/>
            </a:xfrm>
            <a:custGeom>
              <a:avLst/>
              <a:gdLst/>
              <a:ahLst/>
              <a:cxnLst/>
              <a:rect l="l" t="t" r="r" b="b"/>
              <a:pathLst>
                <a:path w="1893" h="2978" extrusionOk="0">
                  <a:moveTo>
                    <a:pt x="479" y="0"/>
                  </a:moveTo>
                  <a:cubicBezTo>
                    <a:pt x="180" y="426"/>
                    <a:pt x="1" y="1038"/>
                    <a:pt x="386" y="1367"/>
                  </a:cubicBezTo>
                  <a:cubicBezTo>
                    <a:pt x="490" y="1454"/>
                    <a:pt x="640" y="1547"/>
                    <a:pt x="607" y="1678"/>
                  </a:cubicBezTo>
                  <a:cubicBezTo>
                    <a:pt x="595" y="1724"/>
                    <a:pt x="562" y="1759"/>
                    <a:pt x="530" y="1795"/>
                  </a:cubicBezTo>
                  <a:cubicBezTo>
                    <a:pt x="358" y="1988"/>
                    <a:pt x="212" y="2243"/>
                    <a:pt x="272" y="2495"/>
                  </a:cubicBezTo>
                  <a:cubicBezTo>
                    <a:pt x="349" y="2814"/>
                    <a:pt x="720" y="2972"/>
                    <a:pt x="1049" y="2977"/>
                  </a:cubicBezTo>
                  <a:cubicBezTo>
                    <a:pt x="1056" y="2977"/>
                    <a:pt x="1063" y="2977"/>
                    <a:pt x="1071" y="2977"/>
                  </a:cubicBezTo>
                  <a:cubicBezTo>
                    <a:pt x="1357" y="2977"/>
                    <a:pt x="1642" y="2897"/>
                    <a:pt x="1892" y="2756"/>
                  </a:cubicBezTo>
                  <a:cubicBezTo>
                    <a:pt x="1790" y="2132"/>
                    <a:pt x="1610" y="1524"/>
                    <a:pt x="1290" y="953"/>
                  </a:cubicBezTo>
                  <a:cubicBezTo>
                    <a:pt x="1097" y="609"/>
                    <a:pt x="814" y="260"/>
                    <a:pt x="479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4146556" y="3217882"/>
              <a:ext cx="92149" cy="108466"/>
            </a:xfrm>
            <a:custGeom>
              <a:avLst/>
              <a:gdLst/>
              <a:ahLst/>
              <a:cxnLst/>
              <a:rect l="l" t="t" r="r" b="b"/>
              <a:pathLst>
                <a:path w="1073" h="1263" extrusionOk="0">
                  <a:moveTo>
                    <a:pt x="705" y="1"/>
                  </a:moveTo>
                  <a:cubicBezTo>
                    <a:pt x="648" y="1"/>
                    <a:pt x="590" y="8"/>
                    <a:pt x="536" y="19"/>
                  </a:cubicBezTo>
                  <a:cubicBezTo>
                    <a:pt x="423" y="41"/>
                    <a:pt x="220" y="98"/>
                    <a:pt x="0" y="183"/>
                  </a:cubicBezTo>
                  <a:cubicBezTo>
                    <a:pt x="15" y="483"/>
                    <a:pt x="23" y="775"/>
                    <a:pt x="32" y="1051"/>
                  </a:cubicBezTo>
                  <a:cubicBezTo>
                    <a:pt x="35" y="1123"/>
                    <a:pt x="38" y="1194"/>
                    <a:pt x="42" y="1263"/>
                  </a:cubicBezTo>
                  <a:cubicBezTo>
                    <a:pt x="416" y="1083"/>
                    <a:pt x="777" y="769"/>
                    <a:pt x="906" y="580"/>
                  </a:cubicBezTo>
                  <a:cubicBezTo>
                    <a:pt x="1001" y="438"/>
                    <a:pt x="1073" y="236"/>
                    <a:pt x="964" y="102"/>
                  </a:cubicBezTo>
                  <a:cubicBezTo>
                    <a:pt x="903" y="25"/>
                    <a:pt x="806" y="1"/>
                    <a:pt x="705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991208" y="1625986"/>
              <a:ext cx="40621" cy="107264"/>
            </a:xfrm>
            <a:custGeom>
              <a:avLst/>
              <a:gdLst/>
              <a:ahLst/>
              <a:cxnLst/>
              <a:rect l="l" t="t" r="r" b="b"/>
              <a:pathLst>
                <a:path w="473" h="1249" extrusionOk="0">
                  <a:moveTo>
                    <a:pt x="12" y="1"/>
                  </a:moveTo>
                  <a:lnTo>
                    <a:pt x="12" y="1"/>
                  </a:lnTo>
                  <a:cubicBezTo>
                    <a:pt x="22" y="42"/>
                    <a:pt x="29" y="83"/>
                    <a:pt x="32" y="126"/>
                  </a:cubicBezTo>
                  <a:cubicBezTo>
                    <a:pt x="60" y="436"/>
                    <a:pt x="17" y="747"/>
                    <a:pt x="4" y="1056"/>
                  </a:cubicBezTo>
                  <a:cubicBezTo>
                    <a:pt x="0" y="1184"/>
                    <a:pt x="100" y="1248"/>
                    <a:pt x="201" y="1248"/>
                  </a:cubicBezTo>
                  <a:cubicBezTo>
                    <a:pt x="304" y="1248"/>
                    <a:pt x="409" y="1184"/>
                    <a:pt x="414" y="1056"/>
                  </a:cubicBezTo>
                  <a:cubicBezTo>
                    <a:pt x="426" y="725"/>
                    <a:pt x="473" y="392"/>
                    <a:pt x="433" y="61"/>
                  </a:cubicBezTo>
                  <a:cubicBezTo>
                    <a:pt x="433" y="56"/>
                    <a:pt x="433" y="55"/>
                    <a:pt x="431" y="51"/>
                  </a:cubicBezTo>
                  <a:cubicBezTo>
                    <a:pt x="293" y="34"/>
                    <a:pt x="153" y="15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5894075" y="1618858"/>
              <a:ext cx="63809" cy="107264"/>
            </a:xfrm>
            <a:custGeom>
              <a:avLst/>
              <a:gdLst/>
              <a:ahLst/>
              <a:cxnLst/>
              <a:rect l="l" t="t" r="r" b="b"/>
              <a:pathLst>
                <a:path w="743" h="1249" extrusionOk="0">
                  <a:moveTo>
                    <a:pt x="0" y="1"/>
                  </a:moveTo>
                  <a:cubicBezTo>
                    <a:pt x="96" y="372"/>
                    <a:pt x="197" y="740"/>
                    <a:pt x="306" y="1109"/>
                  </a:cubicBezTo>
                  <a:cubicBezTo>
                    <a:pt x="335" y="1207"/>
                    <a:pt x="414" y="1249"/>
                    <a:pt x="495" y="1249"/>
                  </a:cubicBezTo>
                  <a:cubicBezTo>
                    <a:pt x="617" y="1249"/>
                    <a:pt x="742" y="1152"/>
                    <a:pt x="699" y="1003"/>
                  </a:cubicBezTo>
                  <a:cubicBezTo>
                    <a:pt x="603" y="679"/>
                    <a:pt x="512" y="351"/>
                    <a:pt x="426" y="22"/>
                  </a:cubicBezTo>
                  <a:cubicBezTo>
                    <a:pt x="284" y="12"/>
                    <a:pt x="142" y="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5813948" y="1617913"/>
              <a:ext cx="60975" cy="104087"/>
            </a:xfrm>
            <a:custGeom>
              <a:avLst/>
              <a:gdLst/>
              <a:ahLst/>
              <a:cxnLst/>
              <a:rect l="l" t="t" r="r" b="b"/>
              <a:pathLst>
                <a:path w="710" h="1212" extrusionOk="0">
                  <a:moveTo>
                    <a:pt x="425" y="0"/>
                  </a:moveTo>
                  <a:cubicBezTo>
                    <a:pt x="338" y="0"/>
                    <a:pt x="247" y="0"/>
                    <a:pt x="158" y="2"/>
                  </a:cubicBezTo>
                  <a:cubicBezTo>
                    <a:pt x="105" y="2"/>
                    <a:pt x="52" y="5"/>
                    <a:pt x="1" y="5"/>
                  </a:cubicBezTo>
                  <a:cubicBezTo>
                    <a:pt x="30" y="92"/>
                    <a:pt x="55" y="177"/>
                    <a:pt x="82" y="265"/>
                  </a:cubicBezTo>
                  <a:cubicBezTo>
                    <a:pt x="162" y="529"/>
                    <a:pt x="232" y="797"/>
                    <a:pt x="294" y="1066"/>
                  </a:cubicBezTo>
                  <a:cubicBezTo>
                    <a:pt x="313" y="1154"/>
                    <a:pt x="404" y="1212"/>
                    <a:pt x="493" y="1212"/>
                  </a:cubicBezTo>
                  <a:cubicBezTo>
                    <a:pt x="510" y="1212"/>
                    <a:pt x="527" y="1210"/>
                    <a:pt x="544" y="1206"/>
                  </a:cubicBezTo>
                  <a:cubicBezTo>
                    <a:pt x="654" y="1176"/>
                    <a:pt x="709" y="1066"/>
                    <a:pt x="686" y="961"/>
                  </a:cubicBezTo>
                  <a:cubicBezTo>
                    <a:pt x="629" y="711"/>
                    <a:pt x="565" y="462"/>
                    <a:pt x="491" y="215"/>
                  </a:cubicBezTo>
                  <a:cubicBezTo>
                    <a:pt x="469" y="143"/>
                    <a:pt x="448" y="72"/>
                    <a:pt x="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5737685" y="1619889"/>
              <a:ext cx="59429" cy="106749"/>
            </a:xfrm>
            <a:custGeom>
              <a:avLst/>
              <a:gdLst/>
              <a:ahLst/>
              <a:cxnLst/>
              <a:rect l="l" t="t" r="r" b="b"/>
              <a:pathLst>
                <a:path w="692" h="1243" extrusionOk="0">
                  <a:moveTo>
                    <a:pt x="412" y="0"/>
                  </a:moveTo>
                  <a:cubicBezTo>
                    <a:pt x="275" y="7"/>
                    <a:pt x="137" y="17"/>
                    <a:pt x="1" y="26"/>
                  </a:cubicBezTo>
                  <a:cubicBezTo>
                    <a:pt x="25" y="134"/>
                    <a:pt x="51" y="246"/>
                    <a:pt x="82" y="353"/>
                  </a:cubicBezTo>
                  <a:cubicBezTo>
                    <a:pt x="114" y="469"/>
                    <a:pt x="148" y="583"/>
                    <a:pt x="185" y="697"/>
                  </a:cubicBezTo>
                  <a:cubicBezTo>
                    <a:pt x="214" y="783"/>
                    <a:pt x="284" y="910"/>
                    <a:pt x="262" y="991"/>
                  </a:cubicBezTo>
                  <a:cubicBezTo>
                    <a:pt x="235" y="1095"/>
                    <a:pt x="295" y="1207"/>
                    <a:pt x="405" y="1235"/>
                  </a:cubicBezTo>
                  <a:cubicBezTo>
                    <a:pt x="422" y="1240"/>
                    <a:pt x="440" y="1242"/>
                    <a:pt x="457" y="1242"/>
                  </a:cubicBezTo>
                  <a:cubicBezTo>
                    <a:pt x="546" y="1242"/>
                    <a:pt x="632" y="1185"/>
                    <a:pt x="655" y="1097"/>
                  </a:cubicBezTo>
                  <a:cubicBezTo>
                    <a:pt x="692" y="953"/>
                    <a:pt x="655" y="820"/>
                    <a:pt x="608" y="683"/>
                  </a:cubicBezTo>
                  <a:cubicBezTo>
                    <a:pt x="565" y="556"/>
                    <a:pt x="525" y="429"/>
                    <a:pt x="489" y="300"/>
                  </a:cubicBezTo>
                  <a:cubicBezTo>
                    <a:pt x="461" y="200"/>
                    <a:pt x="435" y="100"/>
                    <a:pt x="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7" name="Google Shape;1457;p23"/>
            <p:cNvGrpSpPr/>
            <p:nvPr/>
          </p:nvGrpSpPr>
          <p:grpSpPr>
            <a:xfrm>
              <a:off x="6085763" y="2902525"/>
              <a:ext cx="1513463" cy="1540175"/>
              <a:chOff x="6085763" y="2902525"/>
              <a:chExt cx="1513463" cy="1540175"/>
            </a:xfrm>
          </p:grpSpPr>
          <p:sp>
            <p:nvSpPr>
              <p:cNvPr id="1458" name="Google Shape;1458;p23"/>
              <p:cNvSpPr/>
              <p:nvPr/>
            </p:nvSpPr>
            <p:spPr>
              <a:xfrm>
                <a:off x="6149487" y="3052560"/>
                <a:ext cx="1386189" cy="124354"/>
              </a:xfrm>
              <a:custGeom>
                <a:avLst/>
                <a:gdLst/>
                <a:ahLst/>
                <a:cxnLst/>
                <a:rect l="l" t="t" r="r" b="b"/>
                <a:pathLst>
                  <a:path w="16141" h="1448" extrusionOk="0">
                    <a:moveTo>
                      <a:pt x="1" y="1"/>
                    </a:moveTo>
                    <a:lnTo>
                      <a:pt x="1" y="1447"/>
                    </a:lnTo>
                    <a:lnTo>
                      <a:pt x="16141" y="1447"/>
                    </a:lnTo>
                    <a:lnTo>
                      <a:pt x="16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9" name="Google Shape;1459;p23"/>
              <p:cNvGrpSpPr/>
              <p:nvPr/>
            </p:nvGrpSpPr>
            <p:grpSpPr>
              <a:xfrm>
                <a:off x="6085763" y="2902525"/>
                <a:ext cx="1513463" cy="1540175"/>
                <a:chOff x="6085763" y="2902525"/>
                <a:chExt cx="1513463" cy="1540175"/>
              </a:xfrm>
            </p:grpSpPr>
            <p:sp>
              <p:nvSpPr>
                <p:cNvPr id="1460" name="Google Shape;1460;p23"/>
                <p:cNvSpPr/>
                <p:nvPr/>
              </p:nvSpPr>
              <p:spPr>
                <a:xfrm>
                  <a:off x="6321680" y="3612850"/>
                  <a:ext cx="1041467" cy="13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7" h="1567" extrusionOk="0">
                      <a:moveTo>
                        <a:pt x="0" y="1"/>
                      </a:moveTo>
                      <a:lnTo>
                        <a:pt x="0" y="1567"/>
                      </a:lnTo>
                      <a:lnTo>
                        <a:pt x="12127" y="1567"/>
                      </a:lnTo>
                      <a:lnTo>
                        <a:pt x="121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23"/>
                <p:cNvSpPr/>
                <p:nvPr/>
              </p:nvSpPr>
              <p:spPr>
                <a:xfrm>
                  <a:off x="7299614" y="3085367"/>
                  <a:ext cx="130022" cy="1357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5805" extrusionOk="0">
                      <a:moveTo>
                        <a:pt x="0" y="0"/>
                      </a:moveTo>
                      <a:lnTo>
                        <a:pt x="0" y="15805"/>
                      </a:lnTo>
                      <a:lnTo>
                        <a:pt x="1514" y="15805"/>
                      </a:lnTo>
                      <a:lnTo>
                        <a:pt x="151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23"/>
                <p:cNvSpPr/>
                <p:nvPr/>
              </p:nvSpPr>
              <p:spPr>
                <a:xfrm>
                  <a:off x="6255036" y="3038218"/>
                  <a:ext cx="130108" cy="1404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6354" extrusionOk="0">
                      <a:moveTo>
                        <a:pt x="1" y="1"/>
                      </a:moveTo>
                      <a:lnTo>
                        <a:pt x="1" y="16354"/>
                      </a:lnTo>
                      <a:lnTo>
                        <a:pt x="1514" y="16354"/>
                      </a:lnTo>
                      <a:lnTo>
                        <a:pt x="15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23"/>
                <p:cNvSpPr/>
                <p:nvPr/>
              </p:nvSpPr>
              <p:spPr>
                <a:xfrm>
                  <a:off x="6085763" y="2902525"/>
                  <a:ext cx="1513463" cy="182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3" h="2130" extrusionOk="0">
                      <a:moveTo>
                        <a:pt x="173" y="0"/>
                      </a:moveTo>
                      <a:cubicBezTo>
                        <a:pt x="76" y="0"/>
                        <a:pt x="0" y="79"/>
                        <a:pt x="0" y="174"/>
                      </a:cubicBezTo>
                      <a:lnTo>
                        <a:pt x="0" y="1956"/>
                      </a:lnTo>
                      <a:cubicBezTo>
                        <a:pt x="0" y="2053"/>
                        <a:pt x="79" y="2129"/>
                        <a:pt x="173" y="2129"/>
                      </a:cubicBezTo>
                      <a:lnTo>
                        <a:pt x="17449" y="2129"/>
                      </a:lnTo>
                      <a:cubicBezTo>
                        <a:pt x="17547" y="2129"/>
                        <a:pt x="17622" y="2053"/>
                        <a:pt x="17622" y="1956"/>
                      </a:cubicBezTo>
                      <a:lnTo>
                        <a:pt x="17622" y="174"/>
                      </a:lnTo>
                      <a:cubicBezTo>
                        <a:pt x="17622" y="77"/>
                        <a:pt x="17544" y="0"/>
                        <a:pt x="174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23"/>
                <p:cNvSpPr/>
                <p:nvPr/>
              </p:nvSpPr>
              <p:spPr>
                <a:xfrm>
                  <a:off x="6262164" y="3172021"/>
                  <a:ext cx="128391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108" extrusionOk="0">
                      <a:moveTo>
                        <a:pt x="1" y="1"/>
                      </a:moveTo>
                      <a:lnTo>
                        <a:pt x="1" y="108"/>
                      </a:lnTo>
                      <a:lnTo>
                        <a:pt x="1494" y="108"/>
                      </a:lnTo>
                      <a:lnTo>
                        <a:pt x="14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23"/>
                <p:cNvSpPr/>
                <p:nvPr/>
              </p:nvSpPr>
              <p:spPr>
                <a:xfrm>
                  <a:off x="7260452" y="3172021"/>
                  <a:ext cx="145137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108" extrusionOk="0">
                      <a:moveTo>
                        <a:pt x="1" y="1"/>
                      </a:moveTo>
                      <a:lnTo>
                        <a:pt x="1" y="108"/>
                      </a:lnTo>
                      <a:lnTo>
                        <a:pt x="1690" y="108"/>
                      </a:lnTo>
                      <a:lnTo>
                        <a:pt x="169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6" name="Google Shape;1466;p23"/>
            <p:cNvGrpSpPr/>
            <p:nvPr/>
          </p:nvGrpSpPr>
          <p:grpSpPr>
            <a:xfrm>
              <a:off x="7142365" y="2712900"/>
              <a:ext cx="709807" cy="1747576"/>
              <a:chOff x="7142365" y="2712900"/>
              <a:chExt cx="709807" cy="1747576"/>
            </a:xfrm>
          </p:grpSpPr>
          <p:sp>
            <p:nvSpPr>
              <p:cNvPr id="1467" name="Google Shape;1467;p23"/>
              <p:cNvSpPr/>
              <p:nvPr/>
            </p:nvSpPr>
            <p:spPr>
              <a:xfrm>
                <a:off x="7607757" y="2953711"/>
                <a:ext cx="244414" cy="150676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7545" extrusionOk="0">
                    <a:moveTo>
                      <a:pt x="2383" y="11900"/>
                    </a:moveTo>
                    <a:cubicBezTo>
                      <a:pt x="2442" y="11900"/>
                      <a:pt x="2483" y="11916"/>
                      <a:pt x="2505" y="11926"/>
                    </a:cubicBezTo>
                    <a:cubicBezTo>
                      <a:pt x="2580" y="11965"/>
                      <a:pt x="2625" y="12038"/>
                      <a:pt x="2612" y="12108"/>
                    </a:cubicBezTo>
                    <a:cubicBezTo>
                      <a:pt x="2597" y="12186"/>
                      <a:pt x="2519" y="12238"/>
                      <a:pt x="2397" y="12250"/>
                    </a:cubicBezTo>
                    <a:cubicBezTo>
                      <a:pt x="2377" y="12252"/>
                      <a:pt x="2356" y="12253"/>
                      <a:pt x="2335" y="12253"/>
                    </a:cubicBezTo>
                    <a:cubicBezTo>
                      <a:pt x="2201" y="12253"/>
                      <a:pt x="2055" y="12218"/>
                      <a:pt x="1911" y="12159"/>
                    </a:cubicBezTo>
                    <a:cubicBezTo>
                      <a:pt x="2117" y="11949"/>
                      <a:pt x="2278" y="11900"/>
                      <a:pt x="2383" y="11900"/>
                    </a:cubicBezTo>
                    <a:close/>
                    <a:moveTo>
                      <a:pt x="417" y="1"/>
                    </a:moveTo>
                    <a:cubicBezTo>
                      <a:pt x="284" y="1"/>
                      <a:pt x="113" y="61"/>
                      <a:pt x="43" y="167"/>
                    </a:cubicBezTo>
                    <a:cubicBezTo>
                      <a:pt x="4" y="228"/>
                      <a:pt x="0" y="297"/>
                      <a:pt x="34" y="361"/>
                    </a:cubicBezTo>
                    <a:lnTo>
                      <a:pt x="129" y="311"/>
                    </a:lnTo>
                    <a:cubicBezTo>
                      <a:pt x="113" y="281"/>
                      <a:pt x="114" y="254"/>
                      <a:pt x="133" y="225"/>
                    </a:cubicBezTo>
                    <a:cubicBezTo>
                      <a:pt x="175" y="160"/>
                      <a:pt x="304" y="108"/>
                      <a:pt x="417" y="108"/>
                    </a:cubicBezTo>
                    <a:cubicBezTo>
                      <a:pt x="426" y="108"/>
                      <a:pt x="436" y="109"/>
                      <a:pt x="446" y="110"/>
                    </a:cubicBezTo>
                    <a:cubicBezTo>
                      <a:pt x="1138" y="168"/>
                      <a:pt x="1819" y="631"/>
                      <a:pt x="2226" y="1318"/>
                    </a:cubicBezTo>
                    <a:cubicBezTo>
                      <a:pt x="2569" y="1896"/>
                      <a:pt x="2739" y="2627"/>
                      <a:pt x="2732" y="3491"/>
                    </a:cubicBezTo>
                    <a:cubicBezTo>
                      <a:pt x="2720" y="4751"/>
                      <a:pt x="2335" y="6028"/>
                      <a:pt x="1645" y="7085"/>
                    </a:cubicBezTo>
                    <a:cubicBezTo>
                      <a:pt x="1525" y="7267"/>
                      <a:pt x="1395" y="7449"/>
                      <a:pt x="1268" y="7624"/>
                    </a:cubicBezTo>
                    <a:cubicBezTo>
                      <a:pt x="925" y="8097"/>
                      <a:pt x="571" y="8585"/>
                      <a:pt x="407" y="9156"/>
                    </a:cubicBezTo>
                    <a:cubicBezTo>
                      <a:pt x="162" y="10012"/>
                      <a:pt x="396" y="10984"/>
                      <a:pt x="1003" y="11634"/>
                    </a:cubicBezTo>
                    <a:cubicBezTo>
                      <a:pt x="1152" y="11795"/>
                      <a:pt x="1428" y="12036"/>
                      <a:pt x="1739" y="12195"/>
                    </a:cubicBezTo>
                    <a:cubicBezTo>
                      <a:pt x="1278" y="12762"/>
                      <a:pt x="1375" y="13581"/>
                      <a:pt x="1478" y="14027"/>
                    </a:cubicBezTo>
                    <a:cubicBezTo>
                      <a:pt x="1531" y="14252"/>
                      <a:pt x="1599" y="14479"/>
                      <a:pt x="1666" y="14696"/>
                    </a:cubicBezTo>
                    <a:cubicBezTo>
                      <a:pt x="1784" y="15086"/>
                      <a:pt x="1906" y="15489"/>
                      <a:pt x="1933" y="15898"/>
                    </a:cubicBezTo>
                    <a:cubicBezTo>
                      <a:pt x="1971" y="16488"/>
                      <a:pt x="1735" y="17223"/>
                      <a:pt x="1131" y="17445"/>
                    </a:cubicBezTo>
                    <a:lnTo>
                      <a:pt x="1167" y="17545"/>
                    </a:lnTo>
                    <a:cubicBezTo>
                      <a:pt x="1824" y="17305"/>
                      <a:pt x="2078" y="16520"/>
                      <a:pt x="2039" y="15891"/>
                    </a:cubicBezTo>
                    <a:cubicBezTo>
                      <a:pt x="2012" y="15470"/>
                      <a:pt x="1888" y="15060"/>
                      <a:pt x="1766" y="14665"/>
                    </a:cubicBezTo>
                    <a:cubicBezTo>
                      <a:pt x="1699" y="14449"/>
                      <a:pt x="1632" y="14225"/>
                      <a:pt x="1581" y="14002"/>
                    </a:cubicBezTo>
                    <a:cubicBezTo>
                      <a:pt x="1482" y="13571"/>
                      <a:pt x="1385" y="12774"/>
                      <a:pt x="1838" y="12240"/>
                    </a:cubicBezTo>
                    <a:cubicBezTo>
                      <a:pt x="1998" y="12312"/>
                      <a:pt x="2166" y="12359"/>
                      <a:pt x="2327" y="12359"/>
                    </a:cubicBezTo>
                    <a:cubicBezTo>
                      <a:pt x="2355" y="12359"/>
                      <a:pt x="2383" y="12358"/>
                      <a:pt x="2410" y="12355"/>
                    </a:cubicBezTo>
                    <a:cubicBezTo>
                      <a:pt x="2580" y="12337"/>
                      <a:pt x="2696" y="12252"/>
                      <a:pt x="2717" y="12125"/>
                    </a:cubicBezTo>
                    <a:cubicBezTo>
                      <a:pt x="2739" y="12009"/>
                      <a:pt x="2670" y="11888"/>
                      <a:pt x="2553" y="11831"/>
                    </a:cubicBezTo>
                    <a:cubicBezTo>
                      <a:pt x="2524" y="11817"/>
                      <a:pt x="2468" y="11796"/>
                      <a:pt x="2388" y="11796"/>
                    </a:cubicBezTo>
                    <a:cubicBezTo>
                      <a:pt x="2253" y="11796"/>
                      <a:pt x="2053" y="11856"/>
                      <a:pt x="1811" y="12112"/>
                    </a:cubicBezTo>
                    <a:cubicBezTo>
                      <a:pt x="1539" y="11979"/>
                      <a:pt x="1274" y="11768"/>
                      <a:pt x="1078" y="11561"/>
                    </a:cubicBezTo>
                    <a:cubicBezTo>
                      <a:pt x="497" y="10938"/>
                      <a:pt x="274" y="10004"/>
                      <a:pt x="510" y="9185"/>
                    </a:cubicBezTo>
                    <a:cubicBezTo>
                      <a:pt x="668" y="8632"/>
                      <a:pt x="1017" y="8150"/>
                      <a:pt x="1354" y="7684"/>
                    </a:cubicBezTo>
                    <a:cubicBezTo>
                      <a:pt x="1482" y="7507"/>
                      <a:pt x="1614" y="7326"/>
                      <a:pt x="1734" y="7142"/>
                    </a:cubicBezTo>
                    <a:cubicBezTo>
                      <a:pt x="2435" y="6069"/>
                      <a:pt x="2827" y="4771"/>
                      <a:pt x="2839" y="3491"/>
                    </a:cubicBezTo>
                    <a:cubicBezTo>
                      <a:pt x="2846" y="2608"/>
                      <a:pt x="2673" y="1859"/>
                      <a:pt x="2319" y="1263"/>
                    </a:cubicBezTo>
                    <a:cubicBezTo>
                      <a:pt x="1895" y="547"/>
                      <a:pt x="1181" y="65"/>
                      <a:pt x="454" y="3"/>
                    </a:cubicBezTo>
                    <a:cubicBezTo>
                      <a:pt x="442" y="1"/>
                      <a:pt x="43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3"/>
              <p:cNvSpPr/>
              <p:nvPr/>
            </p:nvSpPr>
            <p:spPr>
              <a:xfrm>
                <a:off x="7142365" y="2712900"/>
                <a:ext cx="593431" cy="393502"/>
              </a:xfrm>
              <a:custGeom>
                <a:avLst/>
                <a:gdLst/>
                <a:ahLst/>
                <a:cxnLst/>
                <a:rect l="l" t="t" r="r" b="b"/>
                <a:pathLst>
                  <a:path w="6910" h="4582" extrusionOk="0">
                    <a:moveTo>
                      <a:pt x="133" y="1"/>
                    </a:moveTo>
                    <a:cubicBezTo>
                      <a:pt x="126" y="55"/>
                      <a:pt x="115" y="108"/>
                      <a:pt x="111" y="164"/>
                    </a:cubicBezTo>
                    <a:cubicBezTo>
                      <a:pt x="1" y="1127"/>
                      <a:pt x="183" y="2087"/>
                      <a:pt x="570" y="2965"/>
                    </a:cubicBezTo>
                    <a:cubicBezTo>
                      <a:pt x="603" y="3004"/>
                      <a:pt x="640" y="3035"/>
                      <a:pt x="685" y="3058"/>
                    </a:cubicBezTo>
                    <a:cubicBezTo>
                      <a:pt x="735" y="3083"/>
                      <a:pt x="788" y="3093"/>
                      <a:pt x="843" y="3093"/>
                    </a:cubicBezTo>
                    <a:cubicBezTo>
                      <a:pt x="967" y="3093"/>
                      <a:pt x="1098" y="3039"/>
                      <a:pt x="1213" y="2984"/>
                    </a:cubicBezTo>
                    <a:cubicBezTo>
                      <a:pt x="1910" y="2648"/>
                      <a:pt x="2571" y="2244"/>
                      <a:pt x="3190" y="1784"/>
                    </a:cubicBezTo>
                    <a:cubicBezTo>
                      <a:pt x="4097" y="2678"/>
                      <a:pt x="5004" y="3572"/>
                      <a:pt x="5909" y="4467"/>
                    </a:cubicBezTo>
                    <a:cubicBezTo>
                      <a:pt x="5947" y="4506"/>
                      <a:pt x="5990" y="4543"/>
                      <a:pt x="6035" y="4581"/>
                    </a:cubicBezTo>
                    <a:cubicBezTo>
                      <a:pt x="6100" y="4533"/>
                      <a:pt x="6157" y="4480"/>
                      <a:pt x="6210" y="4426"/>
                    </a:cubicBezTo>
                    <a:cubicBezTo>
                      <a:pt x="6224" y="4400"/>
                      <a:pt x="6240" y="4376"/>
                      <a:pt x="6254" y="4350"/>
                    </a:cubicBezTo>
                    <a:cubicBezTo>
                      <a:pt x="6473" y="3963"/>
                      <a:pt x="6659" y="3558"/>
                      <a:pt x="6803" y="3136"/>
                    </a:cubicBezTo>
                    <a:cubicBezTo>
                      <a:pt x="6866" y="2849"/>
                      <a:pt x="6897" y="2554"/>
                      <a:pt x="6910" y="2255"/>
                    </a:cubicBezTo>
                    <a:cubicBezTo>
                      <a:pt x="6908" y="2151"/>
                      <a:pt x="6904" y="2048"/>
                      <a:pt x="6897" y="1947"/>
                    </a:cubicBezTo>
                    <a:cubicBezTo>
                      <a:pt x="6886" y="1744"/>
                      <a:pt x="6861" y="1544"/>
                      <a:pt x="6833" y="1343"/>
                    </a:cubicBezTo>
                    <a:cubicBezTo>
                      <a:pt x="6384" y="1193"/>
                      <a:pt x="5911" y="1116"/>
                      <a:pt x="5436" y="1116"/>
                    </a:cubicBezTo>
                    <a:cubicBezTo>
                      <a:pt x="5325" y="1116"/>
                      <a:pt x="5214" y="1120"/>
                      <a:pt x="5104" y="1129"/>
                    </a:cubicBezTo>
                    <a:cubicBezTo>
                      <a:pt x="4673" y="1162"/>
                      <a:pt x="4159" y="1431"/>
                      <a:pt x="3727" y="1431"/>
                    </a:cubicBezTo>
                    <a:cubicBezTo>
                      <a:pt x="3676" y="1431"/>
                      <a:pt x="3626" y="1427"/>
                      <a:pt x="3577" y="1419"/>
                    </a:cubicBezTo>
                    <a:cubicBezTo>
                      <a:pt x="2968" y="1314"/>
                      <a:pt x="2228" y="688"/>
                      <a:pt x="1633" y="451"/>
                    </a:cubicBezTo>
                    <a:cubicBezTo>
                      <a:pt x="1514" y="405"/>
                      <a:pt x="692" y="166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9" name="Google Shape;1469;p23"/>
            <p:cNvSpPr/>
            <p:nvPr/>
          </p:nvSpPr>
          <p:spPr>
            <a:xfrm>
              <a:off x="7343757" y="2776624"/>
              <a:ext cx="167724" cy="158534"/>
            </a:xfrm>
            <a:custGeom>
              <a:avLst/>
              <a:gdLst/>
              <a:ahLst/>
              <a:cxnLst/>
              <a:rect l="l" t="t" r="r" b="b"/>
              <a:pathLst>
                <a:path w="1953" h="1846" extrusionOk="0">
                  <a:moveTo>
                    <a:pt x="925" y="0"/>
                  </a:moveTo>
                  <a:cubicBezTo>
                    <a:pt x="458" y="0"/>
                    <a:pt x="0" y="325"/>
                    <a:pt x="19" y="984"/>
                  </a:cubicBezTo>
                  <a:cubicBezTo>
                    <a:pt x="35" y="1574"/>
                    <a:pt x="477" y="1846"/>
                    <a:pt x="928" y="1846"/>
                  </a:cubicBezTo>
                  <a:cubicBezTo>
                    <a:pt x="1435" y="1846"/>
                    <a:pt x="1953" y="1503"/>
                    <a:pt x="1889" y="882"/>
                  </a:cubicBezTo>
                  <a:cubicBezTo>
                    <a:pt x="1830" y="297"/>
                    <a:pt x="1373" y="0"/>
                    <a:pt x="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0" name="Google Shape;1470;p23"/>
            <p:cNvGrpSpPr/>
            <p:nvPr/>
          </p:nvGrpSpPr>
          <p:grpSpPr>
            <a:xfrm>
              <a:off x="7331476" y="2832360"/>
              <a:ext cx="178204" cy="97216"/>
              <a:chOff x="7331476" y="2832360"/>
              <a:chExt cx="178204" cy="97216"/>
            </a:xfrm>
          </p:grpSpPr>
          <p:sp>
            <p:nvSpPr>
              <p:cNvPr id="1471" name="Google Shape;1471;p23"/>
              <p:cNvSpPr/>
              <p:nvPr/>
            </p:nvSpPr>
            <p:spPr>
              <a:xfrm>
                <a:off x="7469574" y="2838630"/>
                <a:ext cx="40106" cy="90947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059" extrusionOk="0">
                    <a:moveTo>
                      <a:pt x="363" y="0"/>
                    </a:moveTo>
                    <a:cubicBezTo>
                      <a:pt x="334" y="359"/>
                      <a:pt x="208" y="704"/>
                      <a:pt x="0" y="997"/>
                    </a:cubicBezTo>
                    <a:lnTo>
                      <a:pt x="87" y="1058"/>
                    </a:lnTo>
                    <a:cubicBezTo>
                      <a:pt x="307" y="750"/>
                      <a:pt x="438" y="387"/>
                      <a:pt x="467" y="9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3"/>
              <p:cNvSpPr/>
              <p:nvPr/>
            </p:nvSpPr>
            <p:spPr>
              <a:xfrm>
                <a:off x="7331476" y="2832360"/>
                <a:ext cx="27052" cy="7428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65" extrusionOk="0">
                    <a:moveTo>
                      <a:pt x="147" y="1"/>
                    </a:moveTo>
                    <a:cubicBezTo>
                      <a:pt x="46" y="118"/>
                      <a:pt x="0" y="285"/>
                      <a:pt x="19" y="453"/>
                    </a:cubicBezTo>
                    <a:cubicBezTo>
                      <a:pt x="39" y="623"/>
                      <a:pt x="125" y="773"/>
                      <a:pt x="252" y="864"/>
                    </a:cubicBezTo>
                    <a:lnTo>
                      <a:pt x="314" y="779"/>
                    </a:lnTo>
                    <a:cubicBezTo>
                      <a:pt x="210" y="703"/>
                      <a:pt x="140" y="582"/>
                      <a:pt x="125" y="442"/>
                    </a:cubicBezTo>
                    <a:cubicBezTo>
                      <a:pt x="109" y="302"/>
                      <a:pt x="146" y="166"/>
                      <a:pt x="229" y="71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23"/>
            <p:cNvGrpSpPr/>
            <p:nvPr/>
          </p:nvGrpSpPr>
          <p:grpSpPr>
            <a:xfrm>
              <a:off x="5742237" y="4424857"/>
              <a:ext cx="803077" cy="339913"/>
              <a:chOff x="5742237" y="4424857"/>
              <a:chExt cx="803077" cy="339913"/>
            </a:xfrm>
          </p:grpSpPr>
          <p:sp>
            <p:nvSpPr>
              <p:cNvPr id="1474" name="Google Shape;1474;p23"/>
              <p:cNvSpPr/>
              <p:nvPr/>
            </p:nvSpPr>
            <p:spPr>
              <a:xfrm>
                <a:off x="6442430" y="4482312"/>
                <a:ext cx="102884" cy="11954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392" extrusionOk="0">
                    <a:moveTo>
                      <a:pt x="975" y="1"/>
                    </a:moveTo>
                    <a:cubicBezTo>
                      <a:pt x="952" y="1"/>
                      <a:pt x="927" y="3"/>
                      <a:pt x="902" y="6"/>
                    </a:cubicBezTo>
                    <a:cubicBezTo>
                      <a:pt x="587" y="44"/>
                      <a:pt x="166" y="257"/>
                      <a:pt x="86" y="655"/>
                    </a:cubicBezTo>
                    <a:cubicBezTo>
                      <a:pt x="1" y="1079"/>
                      <a:pt x="368" y="1316"/>
                      <a:pt x="676" y="1381"/>
                    </a:cubicBezTo>
                    <a:cubicBezTo>
                      <a:pt x="709" y="1387"/>
                      <a:pt x="750" y="1391"/>
                      <a:pt x="793" y="1391"/>
                    </a:cubicBezTo>
                    <a:cubicBezTo>
                      <a:pt x="968" y="1391"/>
                      <a:pt x="1190" y="1324"/>
                      <a:pt x="1194" y="1101"/>
                    </a:cubicBezTo>
                    <a:cubicBezTo>
                      <a:pt x="1197" y="985"/>
                      <a:pt x="1131" y="877"/>
                      <a:pt x="1047" y="814"/>
                    </a:cubicBezTo>
                    <a:cubicBezTo>
                      <a:pt x="964" y="751"/>
                      <a:pt x="862" y="728"/>
                      <a:pt x="764" y="714"/>
                    </a:cubicBezTo>
                    <a:lnTo>
                      <a:pt x="764" y="714"/>
                    </a:lnTo>
                    <a:cubicBezTo>
                      <a:pt x="771" y="715"/>
                      <a:pt x="777" y="715"/>
                      <a:pt x="783" y="715"/>
                    </a:cubicBezTo>
                    <a:cubicBezTo>
                      <a:pt x="952" y="715"/>
                      <a:pt x="1120" y="431"/>
                      <a:pt x="1161" y="274"/>
                    </a:cubicBezTo>
                    <a:cubicBezTo>
                      <a:pt x="1183" y="195"/>
                      <a:pt x="1181" y="138"/>
                      <a:pt x="1166" y="96"/>
                    </a:cubicBezTo>
                    <a:cubicBezTo>
                      <a:pt x="1139" y="25"/>
                      <a:pt x="1066" y="1"/>
                      <a:pt x="9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3"/>
              <p:cNvSpPr/>
              <p:nvPr/>
            </p:nvSpPr>
            <p:spPr>
              <a:xfrm>
                <a:off x="5742237" y="4424857"/>
                <a:ext cx="760382" cy="339913"/>
              </a:xfrm>
              <a:custGeom>
                <a:avLst/>
                <a:gdLst/>
                <a:ahLst/>
                <a:cxnLst/>
                <a:rect l="l" t="t" r="r" b="b"/>
                <a:pathLst>
                  <a:path w="8854" h="3958" extrusionOk="0">
                    <a:moveTo>
                      <a:pt x="6470" y="1"/>
                    </a:moveTo>
                    <a:cubicBezTo>
                      <a:pt x="5981" y="1"/>
                      <a:pt x="5490" y="85"/>
                      <a:pt x="5034" y="215"/>
                    </a:cubicBezTo>
                    <a:cubicBezTo>
                      <a:pt x="4094" y="483"/>
                      <a:pt x="3216" y="1013"/>
                      <a:pt x="2481" y="1745"/>
                    </a:cubicBezTo>
                    <a:cubicBezTo>
                      <a:pt x="2217" y="1461"/>
                      <a:pt x="1903" y="1246"/>
                      <a:pt x="1564" y="1110"/>
                    </a:cubicBezTo>
                    <a:cubicBezTo>
                      <a:pt x="1357" y="1026"/>
                      <a:pt x="1139" y="977"/>
                      <a:pt x="922" y="957"/>
                    </a:cubicBezTo>
                    <a:cubicBezTo>
                      <a:pt x="846" y="950"/>
                      <a:pt x="757" y="942"/>
                      <a:pt x="665" y="942"/>
                    </a:cubicBezTo>
                    <a:cubicBezTo>
                      <a:pt x="527" y="942"/>
                      <a:pt x="386" y="961"/>
                      <a:pt x="283" y="1034"/>
                    </a:cubicBezTo>
                    <a:cubicBezTo>
                      <a:pt x="1" y="1241"/>
                      <a:pt x="175" y="1613"/>
                      <a:pt x="368" y="1804"/>
                    </a:cubicBezTo>
                    <a:cubicBezTo>
                      <a:pt x="552" y="1985"/>
                      <a:pt x="775" y="2097"/>
                      <a:pt x="997" y="2197"/>
                    </a:cubicBezTo>
                    <a:cubicBezTo>
                      <a:pt x="1130" y="2255"/>
                      <a:pt x="1264" y="2307"/>
                      <a:pt x="1401" y="2349"/>
                    </a:cubicBezTo>
                    <a:cubicBezTo>
                      <a:pt x="1072" y="2534"/>
                      <a:pt x="769" y="2778"/>
                      <a:pt x="525" y="3098"/>
                    </a:cubicBezTo>
                    <a:cubicBezTo>
                      <a:pt x="405" y="3255"/>
                      <a:pt x="301" y="3456"/>
                      <a:pt x="353" y="3676"/>
                    </a:cubicBezTo>
                    <a:cubicBezTo>
                      <a:pt x="402" y="3877"/>
                      <a:pt x="542" y="3957"/>
                      <a:pt x="693" y="3957"/>
                    </a:cubicBezTo>
                    <a:cubicBezTo>
                      <a:pt x="760" y="3957"/>
                      <a:pt x="829" y="3941"/>
                      <a:pt x="893" y="3913"/>
                    </a:cubicBezTo>
                    <a:cubicBezTo>
                      <a:pt x="1261" y="3749"/>
                      <a:pt x="1621" y="3553"/>
                      <a:pt x="1964" y="3326"/>
                    </a:cubicBezTo>
                    <a:cubicBezTo>
                      <a:pt x="2261" y="3130"/>
                      <a:pt x="2547" y="2909"/>
                      <a:pt x="2821" y="2669"/>
                    </a:cubicBezTo>
                    <a:cubicBezTo>
                      <a:pt x="3423" y="3096"/>
                      <a:pt x="4163" y="3206"/>
                      <a:pt x="4865" y="3223"/>
                    </a:cubicBezTo>
                    <a:cubicBezTo>
                      <a:pt x="5018" y="3227"/>
                      <a:pt x="5172" y="3229"/>
                      <a:pt x="5327" y="3229"/>
                    </a:cubicBezTo>
                    <a:cubicBezTo>
                      <a:pt x="6216" y="3229"/>
                      <a:pt x="7135" y="3148"/>
                      <a:pt x="7948" y="2735"/>
                    </a:cubicBezTo>
                    <a:cubicBezTo>
                      <a:pt x="8378" y="2518"/>
                      <a:pt x="8756" y="2125"/>
                      <a:pt x="8803" y="1548"/>
                    </a:cubicBezTo>
                    <a:cubicBezTo>
                      <a:pt x="8853" y="924"/>
                      <a:pt x="8399" y="543"/>
                      <a:pt x="7964" y="326"/>
                    </a:cubicBezTo>
                    <a:cubicBezTo>
                      <a:pt x="7498" y="95"/>
                      <a:pt x="6985" y="1"/>
                      <a:pt x="6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3"/>
              <p:cNvSpPr/>
              <p:nvPr/>
            </p:nvSpPr>
            <p:spPr>
              <a:xfrm>
                <a:off x="6386435" y="4500175"/>
                <a:ext cx="56080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95" extrusionOk="0">
                    <a:moveTo>
                      <a:pt x="327" y="0"/>
                    </a:moveTo>
                    <a:cubicBezTo>
                      <a:pt x="0" y="0"/>
                      <a:pt x="0" y="594"/>
                      <a:pt x="327" y="594"/>
                    </a:cubicBezTo>
                    <a:cubicBezTo>
                      <a:pt x="653" y="594"/>
                      <a:pt x="653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3"/>
              <p:cNvSpPr/>
              <p:nvPr/>
            </p:nvSpPr>
            <p:spPr>
              <a:xfrm>
                <a:off x="5968621" y="4695297"/>
                <a:ext cx="366879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4272" h="126" extrusionOk="0">
                    <a:moveTo>
                      <a:pt x="1105" y="1"/>
                    </a:moveTo>
                    <a:cubicBezTo>
                      <a:pt x="738" y="1"/>
                      <a:pt x="370" y="1"/>
                      <a:pt x="0" y="3"/>
                    </a:cubicBezTo>
                    <a:lnTo>
                      <a:pt x="0" y="110"/>
                    </a:lnTo>
                    <a:cubicBezTo>
                      <a:pt x="370" y="108"/>
                      <a:pt x="738" y="108"/>
                      <a:pt x="1105" y="108"/>
                    </a:cubicBezTo>
                    <a:cubicBezTo>
                      <a:pt x="2182" y="108"/>
                      <a:pt x="3242" y="114"/>
                      <a:pt x="4271" y="126"/>
                    </a:cubicBezTo>
                    <a:lnTo>
                      <a:pt x="4271" y="19"/>
                    </a:lnTo>
                    <a:cubicBezTo>
                      <a:pt x="3242" y="7"/>
                      <a:pt x="2182" y="1"/>
                      <a:pt x="1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3"/>
              <p:cNvSpPr/>
              <p:nvPr/>
            </p:nvSpPr>
            <p:spPr>
              <a:xfrm>
                <a:off x="6393649" y="4696929"/>
                <a:ext cx="85880" cy="936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09" extrusionOk="0">
                    <a:moveTo>
                      <a:pt x="0" y="1"/>
                    </a:moveTo>
                    <a:lnTo>
                      <a:pt x="0" y="108"/>
                    </a:lnTo>
                    <a:lnTo>
                      <a:pt x="1000" y="108"/>
                    </a:lnTo>
                    <a:lnTo>
                      <a:pt x="10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23"/>
            <p:cNvGrpSpPr/>
            <p:nvPr/>
          </p:nvGrpSpPr>
          <p:grpSpPr>
            <a:xfrm>
              <a:off x="4596061" y="4300930"/>
              <a:ext cx="280917" cy="171762"/>
              <a:chOff x="4596061" y="4300930"/>
              <a:chExt cx="280917" cy="171762"/>
            </a:xfrm>
          </p:grpSpPr>
          <p:sp>
            <p:nvSpPr>
              <p:cNvPr id="1480" name="Google Shape;1480;p23"/>
              <p:cNvSpPr/>
              <p:nvPr/>
            </p:nvSpPr>
            <p:spPr>
              <a:xfrm>
                <a:off x="4624573" y="4300930"/>
                <a:ext cx="217963" cy="167208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1947" extrusionOk="0">
                    <a:moveTo>
                      <a:pt x="1268" y="0"/>
                    </a:moveTo>
                    <a:cubicBezTo>
                      <a:pt x="567" y="0"/>
                      <a:pt x="0" y="568"/>
                      <a:pt x="0" y="1269"/>
                    </a:cubicBezTo>
                    <a:cubicBezTo>
                      <a:pt x="0" y="1518"/>
                      <a:pt x="73" y="1749"/>
                      <a:pt x="196" y="1946"/>
                    </a:cubicBezTo>
                    <a:lnTo>
                      <a:pt x="2342" y="1946"/>
                    </a:lnTo>
                    <a:cubicBezTo>
                      <a:pt x="2465" y="1749"/>
                      <a:pt x="2537" y="1519"/>
                      <a:pt x="2537" y="1269"/>
                    </a:cubicBezTo>
                    <a:cubicBezTo>
                      <a:pt x="2537" y="568"/>
                      <a:pt x="1971" y="0"/>
                      <a:pt x="1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3"/>
              <p:cNvSpPr/>
              <p:nvPr/>
            </p:nvSpPr>
            <p:spPr>
              <a:xfrm>
                <a:off x="4806127" y="4463332"/>
                <a:ext cx="70851" cy="9361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09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825" y="108"/>
                    </a:lnTo>
                    <a:lnTo>
                      <a:pt x="8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3"/>
              <p:cNvSpPr/>
              <p:nvPr/>
            </p:nvSpPr>
            <p:spPr>
              <a:xfrm>
                <a:off x="4596061" y="4463332"/>
                <a:ext cx="168840" cy="9361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09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966" y="108"/>
                    </a:lnTo>
                    <a:lnTo>
                      <a:pt x="19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23"/>
            <p:cNvGrpSpPr/>
            <p:nvPr/>
          </p:nvGrpSpPr>
          <p:grpSpPr>
            <a:xfrm>
              <a:off x="7330360" y="4550845"/>
              <a:ext cx="205254" cy="146342"/>
              <a:chOff x="7330360" y="4550845"/>
              <a:chExt cx="205254" cy="146342"/>
            </a:xfrm>
          </p:grpSpPr>
          <p:sp>
            <p:nvSpPr>
              <p:cNvPr id="1484" name="Google Shape;1484;p23"/>
              <p:cNvSpPr/>
              <p:nvPr/>
            </p:nvSpPr>
            <p:spPr>
              <a:xfrm>
                <a:off x="7330360" y="4550845"/>
                <a:ext cx="141702" cy="141702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extrusionOk="0">
                    <a:moveTo>
                      <a:pt x="824" y="0"/>
                    </a:moveTo>
                    <a:cubicBezTo>
                      <a:pt x="369" y="0"/>
                      <a:pt x="0" y="368"/>
                      <a:pt x="0" y="824"/>
                    </a:cubicBezTo>
                    <a:cubicBezTo>
                      <a:pt x="0" y="1279"/>
                      <a:pt x="369" y="1649"/>
                      <a:pt x="824" y="1649"/>
                    </a:cubicBezTo>
                    <a:cubicBezTo>
                      <a:pt x="1280" y="1649"/>
                      <a:pt x="1650" y="1279"/>
                      <a:pt x="1650" y="824"/>
                    </a:cubicBezTo>
                    <a:cubicBezTo>
                      <a:pt x="1650" y="368"/>
                      <a:pt x="1280" y="0"/>
                      <a:pt x="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3"/>
              <p:cNvSpPr/>
              <p:nvPr/>
            </p:nvSpPr>
            <p:spPr>
              <a:xfrm>
                <a:off x="7355609" y="4687911"/>
                <a:ext cx="180004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08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095" y="107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6" name="Google Shape;1486;p23"/>
            <p:cNvGrpSpPr/>
            <p:nvPr/>
          </p:nvGrpSpPr>
          <p:grpSpPr>
            <a:xfrm>
              <a:off x="6872954" y="4168931"/>
              <a:ext cx="437816" cy="398913"/>
              <a:chOff x="6872954" y="4168931"/>
              <a:chExt cx="437816" cy="398913"/>
            </a:xfrm>
          </p:grpSpPr>
          <p:sp>
            <p:nvSpPr>
              <p:cNvPr id="1487" name="Google Shape;1487;p23"/>
              <p:cNvSpPr/>
              <p:nvPr/>
            </p:nvSpPr>
            <p:spPr>
              <a:xfrm>
                <a:off x="6872954" y="4168931"/>
                <a:ext cx="437816" cy="398913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4645" extrusionOk="0">
                    <a:moveTo>
                      <a:pt x="2550" y="0"/>
                    </a:moveTo>
                    <a:cubicBezTo>
                      <a:pt x="1956" y="0"/>
                      <a:pt x="1361" y="227"/>
                      <a:pt x="907" y="680"/>
                    </a:cubicBezTo>
                    <a:cubicBezTo>
                      <a:pt x="1" y="1587"/>
                      <a:pt x="1" y="3058"/>
                      <a:pt x="907" y="3964"/>
                    </a:cubicBezTo>
                    <a:cubicBezTo>
                      <a:pt x="1361" y="4418"/>
                      <a:pt x="1956" y="4644"/>
                      <a:pt x="2550" y="4644"/>
                    </a:cubicBezTo>
                    <a:cubicBezTo>
                      <a:pt x="3144" y="4644"/>
                      <a:pt x="3738" y="4418"/>
                      <a:pt x="4191" y="3964"/>
                    </a:cubicBezTo>
                    <a:cubicBezTo>
                      <a:pt x="5098" y="3058"/>
                      <a:pt x="5098" y="1587"/>
                      <a:pt x="4191" y="680"/>
                    </a:cubicBezTo>
                    <a:cubicBezTo>
                      <a:pt x="3738" y="227"/>
                      <a:pt x="3144" y="0"/>
                      <a:pt x="25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3"/>
              <p:cNvSpPr/>
              <p:nvPr/>
            </p:nvSpPr>
            <p:spPr>
              <a:xfrm>
                <a:off x="7025738" y="4173740"/>
                <a:ext cx="69477" cy="8493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989" extrusionOk="0">
                    <a:moveTo>
                      <a:pt x="750" y="1"/>
                    </a:moveTo>
                    <a:cubicBezTo>
                      <a:pt x="734" y="1"/>
                      <a:pt x="718" y="8"/>
                      <a:pt x="708" y="22"/>
                    </a:cubicBezTo>
                    <a:lnTo>
                      <a:pt x="19" y="903"/>
                    </a:lnTo>
                    <a:cubicBezTo>
                      <a:pt x="1" y="926"/>
                      <a:pt x="5" y="960"/>
                      <a:pt x="28" y="979"/>
                    </a:cubicBezTo>
                    <a:cubicBezTo>
                      <a:pt x="36" y="986"/>
                      <a:pt x="49" y="989"/>
                      <a:pt x="59" y="989"/>
                    </a:cubicBezTo>
                    <a:cubicBezTo>
                      <a:pt x="76" y="989"/>
                      <a:pt x="92" y="981"/>
                      <a:pt x="102" y="969"/>
                    </a:cubicBezTo>
                    <a:lnTo>
                      <a:pt x="792" y="88"/>
                    </a:lnTo>
                    <a:cubicBezTo>
                      <a:pt x="809" y="65"/>
                      <a:pt x="806" y="30"/>
                      <a:pt x="783" y="12"/>
                    </a:cubicBezTo>
                    <a:cubicBezTo>
                      <a:pt x="773" y="5"/>
                      <a:pt x="761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3"/>
              <p:cNvSpPr/>
              <p:nvPr/>
            </p:nvSpPr>
            <p:spPr>
              <a:xfrm>
                <a:off x="6971718" y="4290539"/>
                <a:ext cx="45516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790" extrusionOk="0">
                    <a:moveTo>
                      <a:pt x="470" y="0"/>
                    </a:moveTo>
                    <a:cubicBezTo>
                      <a:pt x="453" y="0"/>
                      <a:pt x="435" y="9"/>
                      <a:pt x="424" y="25"/>
                    </a:cubicBezTo>
                    <a:cubicBezTo>
                      <a:pt x="187" y="387"/>
                      <a:pt x="49" y="849"/>
                      <a:pt x="21" y="1360"/>
                    </a:cubicBezTo>
                    <a:cubicBezTo>
                      <a:pt x="0" y="1762"/>
                      <a:pt x="41" y="2189"/>
                      <a:pt x="156" y="2747"/>
                    </a:cubicBezTo>
                    <a:cubicBezTo>
                      <a:pt x="160" y="2771"/>
                      <a:pt x="181" y="2790"/>
                      <a:pt x="207" y="2790"/>
                    </a:cubicBezTo>
                    <a:cubicBezTo>
                      <a:pt x="210" y="2790"/>
                      <a:pt x="214" y="2790"/>
                      <a:pt x="220" y="2788"/>
                    </a:cubicBezTo>
                    <a:cubicBezTo>
                      <a:pt x="249" y="2783"/>
                      <a:pt x="266" y="2754"/>
                      <a:pt x="260" y="2725"/>
                    </a:cubicBezTo>
                    <a:cubicBezTo>
                      <a:pt x="149" y="2176"/>
                      <a:pt x="107" y="1757"/>
                      <a:pt x="129" y="1365"/>
                    </a:cubicBezTo>
                    <a:cubicBezTo>
                      <a:pt x="153" y="872"/>
                      <a:pt x="287" y="430"/>
                      <a:pt x="514" y="83"/>
                    </a:cubicBezTo>
                    <a:cubicBezTo>
                      <a:pt x="530" y="57"/>
                      <a:pt x="523" y="25"/>
                      <a:pt x="498" y="8"/>
                    </a:cubicBezTo>
                    <a:cubicBezTo>
                      <a:pt x="490" y="3"/>
                      <a:pt x="480" y="0"/>
                      <a:pt x="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3"/>
              <p:cNvSpPr/>
              <p:nvPr/>
            </p:nvSpPr>
            <p:spPr>
              <a:xfrm>
                <a:off x="7088174" y="4275853"/>
                <a:ext cx="128476" cy="276276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217" extrusionOk="0">
                    <a:moveTo>
                      <a:pt x="1441" y="1"/>
                    </a:moveTo>
                    <a:cubicBezTo>
                      <a:pt x="1418" y="1"/>
                      <a:pt x="1392" y="22"/>
                      <a:pt x="1388" y="49"/>
                    </a:cubicBezTo>
                    <a:cubicBezTo>
                      <a:pt x="1281" y="1190"/>
                      <a:pt x="794" y="2283"/>
                      <a:pt x="20" y="3126"/>
                    </a:cubicBezTo>
                    <a:cubicBezTo>
                      <a:pt x="0" y="3148"/>
                      <a:pt x="2" y="3182"/>
                      <a:pt x="23" y="3202"/>
                    </a:cubicBezTo>
                    <a:cubicBezTo>
                      <a:pt x="35" y="3211"/>
                      <a:pt x="46" y="3216"/>
                      <a:pt x="59" y="3216"/>
                    </a:cubicBezTo>
                    <a:cubicBezTo>
                      <a:pt x="73" y="3216"/>
                      <a:pt x="88" y="3209"/>
                      <a:pt x="96" y="3198"/>
                    </a:cubicBezTo>
                    <a:cubicBezTo>
                      <a:pt x="887" y="2335"/>
                      <a:pt x="1384" y="1222"/>
                      <a:pt x="1494" y="58"/>
                    </a:cubicBezTo>
                    <a:cubicBezTo>
                      <a:pt x="1495" y="29"/>
                      <a:pt x="1474" y="5"/>
                      <a:pt x="1445" y="1"/>
                    </a:cubicBezTo>
                    <a:cubicBezTo>
                      <a:pt x="1444" y="1"/>
                      <a:pt x="1443" y="1"/>
                      <a:pt x="1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3"/>
              <p:cNvSpPr/>
              <p:nvPr/>
            </p:nvSpPr>
            <p:spPr>
              <a:xfrm>
                <a:off x="7202224" y="4365256"/>
                <a:ext cx="56509" cy="102884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198" extrusionOk="0">
                    <a:moveTo>
                      <a:pt x="597" y="1"/>
                    </a:moveTo>
                    <a:cubicBezTo>
                      <a:pt x="573" y="1"/>
                      <a:pt x="552" y="18"/>
                      <a:pt x="546" y="42"/>
                    </a:cubicBezTo>
                    <a:cubicBezTo>
                      <a:pt x="453" y="431"/>
                      <a:pt x="272" y="800"/>
                      <a:pt x="20" y="1109"/>
                    </a:cubicBezTo>
                    <a:cubicBezTo>
                      <a:pt x="0" y="1133"/>
                      <a:pt x="3" y="1166"/>
                      <a:pt x="27" y="1184"/>
                    </a:cubicBezTo>
                    <a:cubicBezTo>
                      <a:pt x="37" y="1193"/>
                      <a:pt x="49" y="1197"/>
                      <a:pt x="60" y="1197"/>
                    </a:cubicBezTo>
                    <a:cubicBezTo>
                      <a:pt x="77" y="1197"/>
                      <a:pt x="92" y="1190"/>
                      <a:pt x="102" y="1177"/>
                    </a:cubicBezTo>
                    <a:cubicBezTo>
                      <a:pt x="364" y="855"/>
                      <a:pt x="553" y="470"/>
                      <a:pt x="650" y="66"/>
                    </a:cubicBezTo>
                    <a:cubicBezTo>
                      <a:pt x="657" y="38"/>
                      <a:pt x="639" y="9"/>
                      <a:pt x="610" y="2"/>
                    </a:cubicBezTo>
                    <a:cubicBezTo>
                      <a:pt x="606" y="1"/>
                      <a:pt x="601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3"/>
              <p:cNvSpPr/>
              <p:nvPr/>
            </p:nvSpPr>
            <p:spPr>
              <a:xfrm>
                <a:off x="7059489" y="4556685"/>
                <a:ext cx="243642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108" extrusionOk="0">
                    <a:moveTo>
                      <a:pt x="0" y="1"/>
                    </a:moveTo>
                    <a:lnTo>
                      <a:pt x="0" y="108"/>
                    </a:lnTo>
                    <a:lnTo>
                      <a:pt x="2836" y="108"/>
                    </a:lnTo>
                    <a:lnTo>
                      <a:pt x="28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23"/>
            <p:cNvSpPr/>
            <p:nvPr/>
          </p:nvSpPr>
          <p:spPr>
            <a:xfrm>
              <a:off x="5243780" y="1796117"/>
              <a:ext cx="1224821" cy="533658"/>
            </a:xfrm>
            <a:custGeom>
              <a:avLst/>
              <a:gdLst/>
              <a:ahLst/>
              <a:cxnLst/>
              <a:rect l="l" t="t" r="r" b="b"/>
              <a:pathLst>
                <a:path w="14262" h="6214" extrusionOk="0">
                  <a:moveTo>
                    <a:pt x="1" y="0"/>
                  </a:moveTo>
                  <a:cubicBezTo>
                    <a:pt x="105" y="67"/>
                    <a:pt x="2538" y="5026"/>
                    <a:pt x="2538" y="5026"/>
                  </a:cubicBezTo>
                  <a:cubicBezTo>
                    <a:pt x="3651" y="5777"/>
                    <a:pt x="6495" y="6213"/>
                    <a:pt x="8520" y="6213"/>
                  </a:cubicBezTo>
                  <a:cubicBezTo>
                    <a:pt x="9257" y="6213"/>
                    <a:pt x="9885" y="6156"/>
                    <a:pt x="10282" y="6034"/>
                  </a:cubicBezTo>
                  <a:lnTo>
                    <a:pt x="14262" y="914"/>
                  </a:lnTo>
                  <a:lnTo>
                    <a:pt x="14262" y="914"/>
                  </a:lnTo>
                  <a:cubicBezTo>
                    <a:pt x="14239" y="918"/>
                    <a:pt x="14215" y="924"/>
                    <a:pt x="14190" y="930"/>
                  </a:cubicBezTo>
                  <a:cubicBezTo>
                    <a:pt x="14176" y="990"/>
                    <a:pt x="14143" y="1044"/>
                    <a:pt x="14108" y="1094"/>
                  </a:cubicBezTo>
                  <a:cubicBezTo>
                    <a:pt x="13629" y="1775"/>
                    <a:pt x="12890" y="2137"/>
                    <a:pt x="12070" y="2263"/>
                  </a:cubicBezTo>
                  <a:cubicBezTo>
                    <a:pt x="11639" y="2327"/>
                    <a:pt x="11235" y="2417"/>
                    <a:pt x="10789" y="2437"/>
                  </a:cubicBezTo>
                  <a:cubicBezTo>
                    <a:pt x="10582" y="2446"/>
                    <a:pt x="10373" y="2450"/>
                    <a:pt x="10165" y="2450"/>
                  </a:cubicBezTo>
                  <a:cubicBezTo>
                    <a:pt x="9835" y="2450"/>
                    <a:pt x="9505" y="2440"/>
                    <a:pt x="9176" y="2424"/>
                  </a:cubicBezTo>
                  <a:cubicBezTo>
                    <a:pt x="8465" y="2393"/>
                    <a:pt x="7757" y="2350"/>
                    <a:pt x="7050" y="2292"/>
                  </a:cubicBezTo>
                  <a:cubicBezTo>
                    <a:pt x="5638" y="2175"/>
                    <a:pt x="4230" y="1989"/>
                    <a:pt x="2849" y="1675"/>
                  </a:cubicBezTo>
                  <a:cubicBezTo>
                    <a:pt x="2008" y="1482"/>
                    <a:pt x="1147" y="1228"/>
                    <a:pt x="507" y="661"/>
                  </a:cubicBezTo>
                  <a:cubicBezTo>
                    <a:pt x="325" y="501"/>
                    <a:pt x="156" y="288"/>
                    <a:pt x="141" y="60"/>
                  </a:cubicBezTo>
                  <a:cubicBezTo>
                    <a:pt x="95" y="40"/>
                    <a:pt x="46" y="2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23"/>
          <p:cNvGrpSpPr/>
          <p:nvPr/>
        </p:nvGrpSpPr>
        <p:grpSpPr>
          <a:xfrm>
            <a:off x="373999" y="280003"/>
            <a:ext cx="678468" cy="1098090"/>
            <a:chOff x="2681525" y="136125"/>
            <a:chExt cx="2928216" cy="4739275"/>
          </a:xfrm>
        </p:grpSpPr>
        <p:sp>
          <p:nvSpPr>
            <p:cNvPr id="1495" name="Google Shape;1495;p23"/>
            <p:cNvSpPr/>
            <p:nvPr/>
          </p:nvSpPr>
          <p:spPr>
            <a:xfrm>
              <a:off x="2814363" y="1899219"/>
              <a:ext cx="2795378" cy="2836474"/>
            </a:xfrm>
            <a:custGeom>
              <a:avLst/>
              <a:gdLst/>
              <a:ahLst/>
              <a:cxnLst/>
              <a:rect l="l" t="t" r="r" b="b"/>
              <a:pathLst>
                <a:path w="12584" h="12769" extrusionOk="0">
                  <a:moveTo>
                    <a:pt x="2958" y="0"/>
                  </a:moveTo>
                  <a:cubicBezTo>
                    <a:pt x="2785" y="0"/>
                    <a:pt x="2619" y="137"/>
                    <a:pt x="2492" y="269"/>
                  </a:cubicBezTo>
                  <a:cubicBezTo>
                    <a:pt x="1918" y="865"/>
                    <a:pt x="1426" y="1543"/>
                    <a:pt x="1040" y="2277"/>
                  </a:cubicBezTo>
                  <a:cubicBezTo>
                    <a:pt x="1004" y="2344"/>
                    <a:pt x="970" y="2415"/>
                    <a:pt x="937" y="2489"/>
                  </a:cubicBezTo>
                  <a:cubicBezTo>
                    <a:pt x="694" y="3053"/>
                    <a:pt x="628" y="3663"/>
                    <a:pt x="530" y="4263"/>
                  </a:cubicBezTo>
                  <a:cubicBezTo>
                    <a:pt x="430" y="4875"/>
                    <a:pt x="123" y="5435"/>
                    <a:pt x="49" y="6049"/>
                  </a:cubicBezTo>
                  <a:cubicBezTo>
                    <a:pt x="0" y="6452"/>
                    <a:pt x="76" y="6860"/>
                    <a:pt x="183" y="7248"/>
                  </a:cubicBezTo>
                  <a:cubicBezTo>
                    <a:pt x="466" y="8276"/>
                    <a:pt x="991" y="9237"/>
                    <a:pt x="1703" y="10031"/>
                  </a:cubicBezTo>
                  <a:cubicBezTo>
                    <a:pt x="2115" y="10492"/>
                    <a:pt x="2647" y="10921"/>
                    <a:pt x="3264" y="10925"/>
                  </a:cubicBezTo>
                  <a:cubicBezTo>
                    <a:pt x="3774" y="10929"/>
                    <a:pt x="4324" y="10968"/>
                    <a:pt x="4795" y="11166"/>
                  </a:cubicBezTo>
                  <a:cubicBezTo>
                    <a:pt x="5333" y="11393"/>
                    <a:pt x="5856" y="11646"/>
                    <a:pt x="6384" y="11900"/>
                  </a:cubicBezTo>
                  <a:cubicBezTo>
                    <a:pt x="6925" y="12159"/>
                    <a:pt x="7475" y="12398"/>
                    <a:pt x="8032" y="12621"/>
                  </a:cubicBezTo>
                  <a:cubicBezTo>
                    <a:pt x="8190" y="12684"/>
                    <a:pt x="8353" y="12745"/>
                    <a:pt x="8524" y="12764"/>
                  </a:cubicBezTo>
                  <a:cubicBezTo>
                    <a:pt x="8556" y="12767"/>
                    <a:pt x="8588" y="12768"/>
                    <a:pt x="8620" y="12768"/>
                  </a:cubicBezTo>
                  <a:cubicBezTo>
                    <a:pt x="8790" y="12768"/>
                    <a:pt x="8960" y="12731"/>
                    <a:pt x="9128" y="12701"/>
                  </a:cubicBezTo>
                  <a:cubicBezTo>
                    <a:pt x="9510" y="12632"/>
                    <a:pt x="9899" y="12597"/>
                    <a:pt x="10286" y="12597"/>
                  </a:cubicBezTo>
                  <a:cubicBezTo>
                    <a:pt x="10348" y="12597"/>
                    <a:pt x="10409" y="12598"/>
                    <a:pt x="10470" y="12600"/>
                  </a:cubicBezTo>
                  <a:cubicBezTo>
                    <a:pt x="10631" y="12604"/>
                    <a:pt x="10792" y="12614"/>
                    <a:pt x="10953" y="12614"/>
                  </a:cubicBezTo>
                  <a:cubicBezTo>
                    <a:pt x="11053" y="12614"/>
                    <a:pt x="11153" y="12610"/>
                    <a:pt x="11253" y="12598"/>
                  </a:cubicBezTo>
                  <a:cubicBezTo>
                    <a:pt x="11514" y="12565"/>
                    <a:pt x="11777" y="12473"/>
                    <a:pt x="11955" y="12281"/>
                  </a:cubicBezTo>
                  <a:cubicBezTo>
                    <a:pt x="12174" y="12050"/>
                    <a:pt x="12181" y="11675"/>
                    <a:pt x="12224" y="11373"/>
                  </a:cubicBezTo>
                  <a:cubicBezTo>
                    <a:pt x="12287" y="10931"/>
                    <a:pt x="12324" y="10485"/>
                    <a:pt x="12374" y="10043"/>
                  </a:cubicBezTo>
                  <a:cubicBezTo>
                    <a:pt x="12488" y="9015"/>
                    <a:pt x="12583" y="8005"/>
                    <a:pt x="12194" y="7018"/>
                  </a:cubicBezTo>
                  <a:cubicBezTo>
                    <a:pt x="12059" y="6677"/>
                    <a:pt x="11852" y="6332"/>
                    <a:pt x="11513" y="6196"/>
                  </a:cubicBezTo>
                  <a:cubicBezTo>
                    <a:pt x="11534" y="5346"/>
                    <a:pt x="11301" y="4588"/>
                    <a:pt x="10944" y="3810"/>
                  </a:cubicBezTo>
                  <a:cubicBezTo>
                    <a:pt x="10253" y="2307"/>
                    <a:pt x="9151" y="879"/>
                    <a:pt x="7583" y="349"/>
                  </a:cubicBezTo>
                  <a:cubicBezTo>
                    <a:pt x="7103" y="187"/>
                    <a:pt x="6599" y="117"/>
                    <a:pt x="6092" y="117"/>
                  </a:cubicBezTo>
                  <a:cubicBezTo>
                    <a:pt x="5570" y="117"/>
                    <a:pt x="5043" y="191"/>
                    <a:pt x="4535" y="315"/>
                  </a:cubicBezTo>
                  <a:cubicBezTo>
                    <a:pt x="4277" y="377"/>
                    <a:pt x="4035" y="501"/>
                    <a:pt x="3804" y="501"/>
                  </a:cubicBezTo>
                  <a:cubicBezTo>
                    <a:pt x="3660" y="501"/>
                    <a:pt x="3521" y="453"/>
                    <a:pt x="3385" y="313"/>
                  </a:cubicBezTo>
                  <a:cubicBezTo>
                    <a:pt x="3283" y="206"/>
                    <a:pt x="3198" y="65"/>
                    <a:pt x="3057" y="16"/>
                  </a:cubicBezTo>
                  <a:cubicBezTo>
                    <a:pt x="3024" y="5"/>
                    <a:pt x="2991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3098476" y="4240090"/>
              <a:ext cx="1001840" cy="546903"/>
            </a:xfrm>
            <a:custGeom>
              <a:avLst/>
              <a:gdLst/>
              <a:ahLst/>
              <a:cxnLst/>
              <a:rect l="l" t="t" r="r" b="b"/>
              <a:pathLst>
                <a:path w="4510" h="2462" extrusionOk="0">
                  <a:moveTo>
                    <a:pt x="2539" y="0"/>
                  </a:moveTo>
                  <a:cubicBezTo>
                    <a:pt x="2265" y="0"/>
                    <a:pt x="2001" y="91"/>
                    <a:pt x="1778" y="308"/>
                  </a:cubicBezTo>
                  <a:cubicBezTo>
                    <a:pt x="1577" y="507"/>
                    <a:pt x="1395" y="735"/>
                    <a:pt x="1141" y="862"/>
                  </a:cubicBezTo>
                  <a:cubicBezTo>
                    <a:pt x="976" y="947"/>
                    <a:pt x="834" y="999"/>
                    <a:pt x="706" y="1058"/>
                  </a:cubicBezTo>
                  <a:cubicBezTo>
                    <a:pt x="512" y="1149"/>
                    <a:pt x="346" y="1255"/>
                    <a:pt x="176" y="1489"/>
                  </a:cubicBezTo>
                  <a:cubicBezTo>
                    <a:pt x="60" y="1649"/>
                    <a:pt x="0" y="1862"/>
                    <a:pt x="72" y="2046"/>
                  </a:cubicBezTo>
                  <a:cubicBezTo>
                    <a:pt x="139" y="2215"/>
                    <a:pt x="305" y="2332"/>
                    <a:pt x="479" y="2382"/>
                  </a:cubicBezTo>
                  <a:cubicBezTo>
                    <a:pt x="682" y="2440"/>
                    <a:pt x="878" y="2462"/>
                    <a:pt x="1070" y="2462"/>
                  </a:cubicBezTo>
                  <a:cubicBezTo>
                    <a:pt x="1452" y="2462"/>
                    <a:pt x="1823" y="2377"/>
                    <a:pt x="2224" y="2324"/>
                  </a:cubicBezTo>
                  <a:cubicBezTo>
                    <a:pt x="2470" y="2292"/>
                    <a:pt x="2727" y="2278"/>
                    <a:pt x="2983" y="2278"/>
                  </a:cubicBezTo>
                  <a:cubicBezTo>
                    <a:pt x="3209" y="2278"/>
                    <a:pt x="3434" y="2289"/>
                    <a:pt x="3654" y="2307"/>
                  </a:cubicBezTo>
                  <a:cubicBezTo>
                    <a:pt x="3738" y="2315"/>
                    <a:pt x="3823" y="2323"/>
                    <a:pt x="3908" y="2323"/>
                  </a:cubicBezTo>
                  <a:cubicBezTo>
                    <a:pt x="4031" y="2323"/>
                    <a:pt x="4152" y="2305"/>
                    <a:pt x="4255" y="2242"/>
                  </a:cubicBezTo>
                  <a:cubicBezTo>
                    <a:pt x="4420" y="2142"/>
                    <a:pt x="4505" y="1942"/>
                    <a:pt x="4508" y="1749"/>
                  </a:cubicBezTo>
                  <a:cubicBezTo>
                    <a:pt x="4509" y="1556"/>
                    <a:pt x="4438" y="1371"/>
                    <a:pt x="4351" y="1199"/>
                  </a:cubicBezTo>
                  <a:cubicBezTo>
                    <a:pt x="4051" y="623"/>
                    <a:pt x="3259" y="0"/>
                    <a:pt x="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3207323" y="1211264"/>
              <a:ext cx="1698685" cy="1480769"/>
            </a:xfrm>
            <a:custGeom>
              <a:avLst/>
              <a:gdLst/>
              <a:ahLst/>
              <a:cxnLst/>
              <a:rect l="l" t="t" r="r" b="b"/>
              <a:pathLst>
                <a:path w="7647" h="6666" extrusionOk="0">
                  <a:moveTo>
                    <a:pt x="3351" y="1"/>
                  </a:moveTo>
                  <a:cubicBezTo>
                    <a:pt x="2902" y="1"/>
                    <a:pt x="2443" y="191"/>
                    <a:pt x="2091" y="442"/>
                  </a:cubicBezTo>
                  <a:cubicBezTo>
                    <a:pt x="1555" y="826"/>
                    <a:pt x="1170" y="1379"/>
                    <a:pt x="821" y="1940"/>
                  </a:cubicBezTo>
                  <a:cubicBezTo>
                    <a:pt x="556" y="2369"/>
                    <a:pt x="303" y="2814"/>
                    <a:pt x="163" y="3299"/>
                  </a:cubicBezTo>
                  <a:cubicBezTo>
                    <a:pt x="22" y="3784"/>
                    <a:pt x="0" y="4318"/>
                    <a:pt x="193" y="4787"/>
                  </a:cubicBezTo>
                  <a:cubicBezTo>
                    <a:pt x="478" y="5481"/>
                    <a:pt x="1177" y="5916"/>
                    <a:pt x="1878" y="6183"/>
                  </a:cubicBezTo>
                  <a:cubicBezTo>
                    <a:pt x="2615" y="6464"/>
                    <a:pt x="3398" y="6612"/>
                    <a:pt x="4185" y="6654"/>
                  </a:cubicBezTo>
                  <a:cubicBezTo>
                    <a:pt x="4315" y="6662"/>
                    <a:pt x="4446" y="6666"/>
                    <a:pt x="4578" y="6666"/>
                  </a:cubicBezTo>
                  <a:cubicBezTo>
                    <a:pt x="5428" y="6666"/>
                    <a:pt x="6295" y="6498"/>
                    <a:pt x="6939" y="5959"/>
                  </a:cubicBezTo>
                  <a:cubicBezTo>
                    <a:pt x="7128" y="5801"/>
                    <a:pt x="7296" y="5609"/>
                    <a:pt x="7391" y="5382"/>
                  </a:cubicBezTo>
                  <a:cubicBezTo>
                    <a:pt x="7646" y="4768"/>
                    <a:pt x="7319" y="4076"/>
                    <a:pt x="6961" y="3516"/>
                  </a:cubicBezTo>
                  <a:cubicBezTo>
                    <a:pt x="6313" y="2504"/>
                    <a:pt x="5533" y="1578"/>
                    <a:pt x="4642" y="772"/>
                  </a:cubicBezTo>
                  <a:cubicBezTo>
                    <a:pt x="4334" y="492"/>
                    <a:pt x="4037" y="101"/>
                    <a:pt x="3613" y="24"/>
                  </a:cubicBezTo>
                  <a:cubicBezTo>
                    <a:pt x="3526" y="8"/>
                    <a:pt x="3439" y="1"/>
                    <a:pt x="3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3692469" y="136125"/>
              <a:ext cx="465156" cy="1270627"/>
            </a:xfrm>
            <a:custGeom>
              <a:avLst/>
              <a:gdLst/>
              <a:ahLst/>
              <a:cxnLst/>
              <a:rect l="l" t="t" r="r" b="b"/>
              <a:pathLst>
                <a:path w="2094" h="5720" extrusionOk="0">
                  <a:moveTo>
                    <a:pt x="1750" y="0"/>
                  </a:moveTo>
                  <a:cubicBezTo>
                    <a:pt x="1536" y="39"/>
                    <a:pt x="1381" y="222"/>
                    <a:pt x="1257" y="400"/>
                  </a:cubicBezTo>
                  <a:cubicBezTo>
                    <a:pt x="453" y="1552"/>
                    <a:pt x="1" y="3149"/>
                    <a:pt x="251" y="4554"/>
                  </a:cubicBezTo>
                  <a:cubicBezTo>
                    <a:pt x="323" y="4962"/>
                    <a:pt x="618" y="5720"/>
                    <a:pt x="1123" y="5720"/>
                  </a:cubicBezTo>
                  <a:cubicBezTo>
                    <a:pt x="1178" y="5720"/>
                    <a:pt x="1235" y="5711"/>
                    <a:pt x="1294" y="5692"/>
                  </a:cubicBezTo>
                  <a:cubicBezTo>
                    <a:pt x="1938" y="5489"/>
                    <a:pt x="2008" y="4388"/>
                    <a:pt x="2034" y="3850"/>
                  </a:cubicBezTo>
                  <a:cubicBezTo>
                    <a:pt x="2094" y="2562"/>
                    <a:pt x="2000" y="1267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2681525" y="596835"/>
              <a:ext cx="1025165" cy="1425678"/>
            </a:xfrm>
            <a:custGeom>
              <a:avLst/>
              <a:gdLst/>
              <a:ahLst/>
              <a:cxnLst/>
              <a:rect l="l" t="t" r="r" b="b"/>
              <a:pathLst>
                <a:path w="4615" h="6418" extrusionOk="0">
                  <a:moveTo>
                    <a:pt x="595" y="1"/>
                  </a:moveTo>
                  <a:cubicBezTo>
                    <a:pt x="84" y="1"/>
                    <a:pt x="1" y="222"/>
                    <a:pt x="68" y="821"/>
                  </a:cubicBezTo>
                  <a:cubicBezTo>
                    <a:pt x="235" y="2288"/>
                    <a:pt x="1014" y="3683"/>
                    <a:pt x="2190" y="4580"/>
                  </a:cubicBezTo>
                  <a:cubicBezTo>
                    <a:pt x="2360" y="4711"/>
                    <a:pt x="2544" y="4837"/>
                    <a:pt x="2644" y="5026"/>
                  </a:cubicBezTo>
                  <a:cubicBezTo>
                    <a:pt x="2698" y="5130"/>
                    <a:pt x="2726" y="5248"/>
                    <a:pt x="2751" y="5365"/>
                  </a:cubicBezTo>
                  <a:cubicBezTo>
                    <a:pt x="2827" y="5715"/>
                    <a:pt x="2904" y="6065"/>
                    <a:pt x="2981" y="6418"/>
                  </a:cubicBezTo>
                  <a:lnTo>
                    <a:pt x="2981" y="6418"/>
                  </a:lnTo>
                  <a:cubicBezTo>
                    <a:pt x="2981" y="6410"/>
                    <a:pt x="3778" y="5685"/>
                    <a:pt x="3852" y="5585"/>
                  </a:cubicBezTo>
                  <a:cubicBezTo>
                    <a:pt x="4096" y="5251"/>
                    <a:pt x="4280" y="4873"/>
                    <a:pt x="4389" y="4473"/>
                  </a:cubicBezTo>
                  <a:cubicBezTo>
                    <a:pt x="4615" y="3652"/>
                    <a:pt x="4061" y="2574"/>
                    <a:pt x="3659" y="1863"/>
                  </a:cubicBezTo>
                  <a:cubicBezTo>
                    <a:pt x="3282" y="1196"/>
                    <a:pt x="2740" y="601"/>
                    <a:pt x="2037" y="302"/>
                  </a:cubicBezTo>
                  <a:cubicBezTo>
                    <a:pt x="1655" y="140"/>
                    <a:pt x="1205" y="44"/>
                    <a:pt x="792" y="10"/>
                  </a:cubicBezTo>
                  <a:cubicBezTo>
                    <a:pt x="720" y="4"/>
                    <a:pt x="655" y="1"/>
                    <a:pt x="595" y="1"/>
                  </a:cubicBezTo>
                  <a:close/>
                  <a:moveTo>
                    <a:pt x="2981" y="6418"/>
                  </a:moveTo>
                  <a:cubicBezTo>
                    <a:pt x="2981" y="6418"/>
                    <a:pt x="2981" y="6418"/>
                    <a:pt x="2981" y="6418"/>
                  </a:cubicBezTo>
                  <a:cubicBezTo>
                    <a:pt x="2981" y="6418"/>
                    <a:pt x="2981" y="6418"/>
                    <a:pt x="2981" y="6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3186664" y="3305785"/>
              <a:ext cx="785256" cy="1535637"/>
            </a:xfrm>
            <a:custGeom>
              <a:avLst/>
              <a:gdLst/>
              <a:ahLst/>
              <a:cxnLst/>
              <a:rect l="l" t="t" r="r" b="b"/>
              <a:pathLst>
                <a:path w="3535" h="6913" extrusionOk="0">
                  <a:moveTo>
                    <a:pt x="1788" y="1"/>
                  </a:moveTo>
                  <a:cubicBezTo>
                    <a:pt x="1493" y="1"/>
                    <a:pt x="1202" y="47"/>
                    <a:pt x="958" y="181"/>
                  </a:cubicBezTo>
                  <a:cubicBezTo>
                    <a:pt x="0" y="708"/>
                    <a:pt x="359" y="1547"/>
                    <a:pt x="660" y="2326"/>
                  </a:cubicBezTo>
                  <a:cubicBezTo>
                    <a:pt x="1071" y="3382"/>
                    <a:pt x="1341" y="4493"/>
                    <a:pt x="1452" y="5620"/>
                  </a:cubicBezTo>
                  <a:cubicBezTo>
                    <a:pt x="1484" y="5919"/>
                    <a:pt x="1510" y="6242"/>
                    <a:pt x="1698" y="6478"/>
                  </a:cubicBezTo>
                  <a:cubicBezTo>
                    <a:pt x="1903" y="6737"/>
                    <a:pt x="2481" y="6912"/>
                    <a:pt x="2941" y="6912"/>
                  </a:cubicBezTo>
                  <a:cubicBezTo>
                    <a:pt x="3115" y="6912"/>
                    <a:pt x="3272" y="6887"/>
                    <a:pt x="3386" y="6832"/>
                  </a:cubicBezTo>
                  <a:cubicBezTo>
                    <a:pt x="3456" y="6797"/>
                    <a:pt x="3501" y="6745"/>
                    <a:pt x="3534" y="6678"/>
                  </a:cubicBezTo>
                  <a:cubicBezTo>
                    <a:pt x="3483" y="6141"/>
                    <a:pt x="3451" y="5600"/>
                    <a:pt x="3423" y="5060"/>
                  </a:cubicBezTo>
                  <a:cubicBezTo>
                    <a:pt x="3369" y="3998"/>
                    <a:pt x="3291" y="2942"/>
                    <a:pt x="3129" y="1891"/>
                  </a:cubicBezTo>
                  <a:cubicBezTo>
                    <a:pt x="3040" y="1313"/>
                    <a:pt x="2943" y="735"/>
                    <a:pt x="2886" y="151"/>
                  </a:cubicBezTo>
                  <a:cubicBezTo>
                    <a:pt x="2793" y="131"/>
                    <a:pt x="2699" y="114"/>
                    <a:pt x="2606" y="94"/>
                  </a:cubicBezTo>
                  <a:cubicBezTo>
                    <a:pt x="2355" y="44"/>
                    <a:pt x="2070" y="1"/>
                    <a:pt x="1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3975027" y="3356433"/>
              <a:ext cx="765042" cy="1501650"/>
            </a:xfrm>
            <a:custGeom>
              <a:avLst/>
              <a:gdLst/>
              <a:ahLst/>
              <a:cxnLst/>
              <a:rect l="l" t="t" r="r" b="b"/>
              <a:pathLst>
                <a:path w="3444" h="6760" extrusionOk="0">
                  <a:moveTo>
                    <a:pt x="1" y="0"/>
                  </a:moveTo>
                  <a:cubicBezTo>
                    <a:pt x="14" y="109"/>
                    <a:pt x="27" y="220"/>
                    <a:pt x="41" y="328"/>
                  </a:cubicBezTo>
                  <a:cubicBezTo>
                    <a:pt x="177" y="1374"/>
                    <a:pt x="369" y="2409"/>
                    <a:pt x="451" y="3463"/>
                  </a:cubicBezTo>
                  <a:cubicBezTo>
                    <a:pt x="529" y="4472"/>
                    <a:pt x="551" y="5486"/>
                    <a:pt x="649" y="6495"/>
                  </a:cubicBezTo>
                  <a:cubicBezTo>
                    <a:pt x="651" y="6497"/>
                    <a:pt x="652" y="6500"/>
                    <a:pt x="655" y="6502"/>
                  </a:cubicBezTo>
                  <a:cubicBezTo>
                    <a:pt x="824" y="6676"/>
                    <a:pt x="1147" y="6760"/>
                    <a:pt x="1475" y="6760"/>
                  </a:cubicBezTo>
                  <a:cubicBezTo>
                    <a:pt x="1856" y="6760"/>
                    <a:pt x="2245" y="6647"/>
                    <a:pt x="2415" y="6431"/>
                  </a:cubicBezTo>
                  <a:cubicBezTo>
                    <a:pt x="2554" y="6257"/>
                    <a:pt x="2597" y="6028"/>
                    <a:pt x="2628" y="5810"/>
                  </a:cubicBezTo>
                  <a:cubicBezTo>
                    <a:pt x="2708" y="5269"/>
                    <a:pt x="2685" y="4770"/>
                    <a:pt x="2680" y="4239"/>
                  </a:cubicBezTo>
                  <a:cubicBezTo>
                    <a:pt x="2672" y="3368"/>
                    <a:pt x="3341" y="2779"/>
                    <a:pt x="3411" y="1963"/>
                  </a:cubicBezTo>
                  <a:cubicBezTo>
                    <a:pt x="3443" y="1556"/>
                    <a:pt x="3308" y="1129"/>
                    <a:pt x="3012" y="850"/>
                  </a:cubicBezTo>
                  <a:cubicBezTo>
                    <a:pt x="2692" y="548"/>
                    <a:pt x="2237" y="450"/>
                    <a:pt x="1807" y="364"/>
                  </a:cubicBezTo>
                  <a:cubicBezTo>
                    <a:pt x="1206" y="243"/>
                    <a:pt x="602" y="12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2874118" y="2261746"/>
              <a:ext cx="2516818" cy="2337109"/>
            </a:xfrm>
            <a:custGeom>
              <a:avLst/>
              <a:gdLst/>
              <a:ahLst/>
              <a:cxnLst/>
              <a:rect l="l" t="t" r="r" b="b"/>
              <a:pathLst>
                <a:path w="11330" h="10521" extrusionOk="0">
                  <a:moveTo>
                    <a:pt x="9248" y="1"/>
                  </a:moveTo>
                  <a:cubicBezTo>
                    <a:pt x="9238" y="569"/>
                    <a:pt x="9309" y="1280"/>
                    <a:pt x="8895" y="1708"/>
                  </a:cubicBezTo>
                  <a:cubicBezTo>
                    <a:pt x="8338" y="2287"/>
                    <a:pt x="7543" y="2604"/>
                    <a:pt x="6770" y="2761"/>
                  </a:cubicBezTo>
                  <a:cubicBezTo>
                    <a:pt x="6330" y="2851"/>
                    <a:pt x="5881" y="2895"/>
                    <a:pt x="5431" y="2895"/>
                  </a:cubicBezTo>
                  <a:cubicBezTo>
                    <a:pt x="4955" y="2895"/>
                    <a:pt x="4479" y="2845"/>
                    <a:pt x="4013" y="2749"/>
                  </a:cubicBezTo>
                  <a:cubicBezTo>
                    <a:pt x="3135" y="2568"/>
                    <a:pt x="2274" y="2204"/>
                    <a:pt x="1596" y="1608"/>
                  </a:cubicBezTo>
                  <a:cubicBezTo>
                    <a:pt x="1249" y="1301"/>
                    <a:pt x="975" y="936"/>
                    <a:pt x="778" y="532"/>
                  </a:cubicBezTo>
                  <a:cubicBezTo>
                    <a:pt x="578" y="1029"/>
                    <a:pt x="422" y="1540"/>
                    <a:pt x="302" y="2061"/>
                  </a:cubicBezTo>
                  <a:cubicBezTo>
                    <a:pt x="278" y="2172"/>
                    <a:pt x="1" y="3437"/>
                    <a:pt x="44" y="3453"/>
                  </a:cubicBezTo>
                  <a:cubicBezTo>
                    <a:pt x="558" y="3650"/>
                    <a:pt x="942" y="4106"/>
                    <a:pt x="1163" y="4608"/>
                  </a:cubicBezTo>
                  <a:cubicBezTo>
                    <a:pt x="1452" y="5265"/>
                    <a:pt x="1379" y="5998"/>
                    <a:pt x="1670" y="6643"/>
                  </a:cubicBezTo>
                  <a:cubicBezTo>
                    <a:pt x="1686" y="6679"/>
                    <a:pt x="1703" y="6714"/>
                    <a:pt x="1736" y="6736"/>
                  </a:cubicBezTo>
                  <a:cubicBezTo>
                    <a:pt x="1744" y="6741"/>
                    <a:pt x="1751" y="6743"/>
                    <a:pt x="1757" y="6743"/>
                  </a:cubicBezTo>
                  <a:cubicBezTo>
                    <a:pt x="1863" y="6743"/>
                    <a:pt x="1763" y="6050"/>
                    <a:pt x="1767" y="5952"/>
                  </a:cubicBezTo>
                  <a:cubicBezTo>
                    <a:pt x="1786" y="5589"/>
                    <a:pt x="1836" y="5208"/>
                    <a:pt x="2013" y="4885"/>
                  </a:cubicBezTo>
                  <a:cubicBezTo>
                    <a:pt x="2238" y="4471"/>
                    <a:pt x="2732" y="4351"/>
                    <a:pt x="3161" y="4287"/>
                  </a:cubicBezTo>
                  <a:cubicBezTo>
                    <a:pt x="3284" y="4269"/>
                    <a:pt x="3410" y="4255"/>
                    <a:pt x="3535" y="4255"/>
                  </a:cubicBezTo>
                  <a:cubicBezTo>
                    <a:pt x="3657" y="4255"/>
                    <a:pt x="3777" y="4268"/>
                    <a:pt x="3893" y="4304"/>
                  </a:cubicBezTo>
                  <a:cubicBezTo>
                    <a:pt x="4714" y="4558"/>
                    <a:pt x="4493" y="6025"/>
                    <a:pt x="4539" y="6694"/>
                  </a:cubicBezTo>
                  <a:cubicBezTo>
                    <a:pt x="4577" y="7230"/>
                    <a:pt x="4607" y="7765"/>
                    <a:pt x="4641" y="8299"/>
                  </a:cubicBezTo>
                  <a:cubicBezTo>
                    <a:pt x="4663" y="8619"/>
                    <a:pt x="4667" y="8945"/>
                    <a:pt x="4708" y="9263"/>
                  </a:cubicBezTo>
                  <a:cubicBezTo>
                    <a:pt x="4707" y="9263"/>
                    <a:pt x="4820" y="10292"/>
                    <a:pt x="4828" y="10361"/>
                  </a:cubicBezTo>
                  <a:cubicBezTo>
                    <a:pt x="4830" y="10380"/>
                    <a:pt x="4834" y="10399"/>
                    <a:pt x="4848" y="10414"/>
                  </a:cubicBezTo>
                  <a:cubicBezTo>
                    <a:pt x="4858" y="10425"/>
                    <a:pt x="4873" y="10428"/>
                    <a:pt x="4887" y="10429"/>
                  </a:cubicBezTo>
                  <a:cubicBezTo>
                    <a:pt x="5098" y="10477"/>
                    <a:pt x="5312" y="10507"/>
                    <a:pt x="5527" y="10521"/>
                  </a:cubicBezTo>
                  <a:cubicBezTo>
                    <a:pt x="5532" y="9648"/>
                    <a:pt x="5442" y="8872"/>
                    <a:pt x="5270" y="8009"/>
                  </a:cubicBezTo>
                  <a:cubicBezTo>
                    <a:pt x="5158" y="7457"/>
                    <a:pt x="5033" y="6898"/>
                    <a:pt x="4990" y="6336"/>
                  </a:cubicBezTo>
                  <a:cubicBezTo>
                    <a:pt x="4934" y="5603"/>
                    <a:pt x="4978" y="4640"/>
                    <a:pt x="5655" y="4180"/>
                  </a:cubicBezTo>
                  <a:cubicBezTo>
                    <a:pt x="5844" y="4051"/>
                    <a:pt x="6068" y="3983"/>
                    <a:pt x="6293" y="3953"/>
                  </a:cubicBezTo>
                  <a:cubicBezTo>
                    <a:pt x="6375" y="3942"/>
                    <a:pt x="6458" y="3936"/>
                    <a:pt x="6541" y="3936"/>
                  </a:cubicBezTo>
                  <a:cubicBezTo>
                    <a:pt x="6827" y="3936"/>
                    <a:pt x="7114" y="4003"/>
                    <a:pt x="7357" y="4153"/>
                  </a:cubicBezTo>
                  <a:cubicBezTo>
                    <a:pt x="7670" y="4346"/>
                    <a:pt x="7900" y="4687"/>
                    <a:pt x="7913" y="5054"/>
                  </a:cubicBezTo>
                  <a:cubicBezTo>
                    <a:pt x="7918" y="5204"/>
                    <a:pt x="7888" y="5352"/>
                    <a:pt x="7857" y="5499"/>
                  </a:cubicBezTo>
                  <a:cubicBezTo>
                    <a:pt x="7754" y="5980"/>
                    <a:pt x="7624" y="6456"/>
                    <a:pt x="7467" y="6923"/>
                  </a:cubicBezTo>
                  <a:cubicBezTo>
                    <a:pt x="7271" y="7508"/>
                    <a:pt x="7207" y="8161"/>
                    <a:pt x="7204" y="8777"/>
                  </a:cubicBezTo>
                  <a:cubicBezTo>
                    <a:pt x="7203" y="9025"/>
                    <a:pt x="7213" y="9270"/>
                    <a:pt x="7236" y="9514"/>
                  </a:cubicBezTo>
                  <a:cubicBezTo>
                    <a:pt x="7247" y="9633"/>
                    <a:pt x="7381" y="10068"/>
                    <a:pt x="7331" y="10160"/>
                  </a:cubicBezTo>
                  <a:cubicBezTo>
                    <a:pt x="7624" y="9638"/>
                    <a:pt x="8318" y="9356"/>
                    <a:pt x="8855" y="9170"/>
                  </a:cubicBezTo>
                  <a:cubicBezTo>
                    <a:pt x="8599" y="8359"/>
                    <a:pt x="8459" y="7492"/>
                    <a:pt x="8625" y="6659"/>
                  </a:cubicBezTo>
                  <a:cubicBezTo>
                    <a:pt x="8789" y="5826"/>
                    <a:pt x="9296" y="5031"/>
                    <a:pt x="10063" y="4670"/>
                  </a:cubicBezTo>
                  <a:cubicBezTo>
                    <a:pt x="10274" y="4570"/>
                    <a:pt x="10514" y="4508"/>
                    <a:pt x="10747" y="4508"/>
                  </a:cubicBezTo>
                  <a:cubicBezTo>
                    <a:pt x="10954" y="4508"/>
                    <a:pt x="11157" y="4557"/>
                    <a:pt x="11329" y="4673"/>
                  </a:cubicBezTo>
                  <a:cubicBezTo>
                    <a:pt x="11322" y="3420"/>
                    <a:pt x="11065" y="2128"/>
                    <a:pt x="10346" y="1086"/>
                  </a:cubicBezTo>
                  <a:cubicBezTo>
                    <a:pt x="10258" y="959"/>
                    <a:pt x="10167" y="836"/>
                    <a:pt x="10070" y="716"/>
                  </a:cubicBezTo>
                  <a:cubicBezTo>
                    <a:pt x="9913" y="519"/>
                    <a:pt x="9445" y="172"/>
                    <a:pt x="9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4453732" y="4235869"/>
              <a:ext cx="928313" cy="547125"/>
            </a:xfrm>
            <a:custGeom>
              <a:avLst/>
              <a:gdLst/>
              <a:ahLst/>
              <a:cxnLst/>
              <a:rect l="l" t="t" r="r" b="b"/>
              <a:pathLst>
                <a:path w="4179" h="2463" extrusionOk="0">
                  <a:moveTo>
                    <a:pt x="3215" y="1"/>
                  </a:moveTo>
                  <a:cubicBezTo>
                    <a:pt x="2854" y="1"/>
                    <a:pt x="2480" y="72"/>
                    <a:pt x="2281" y="126"/>
                  </a:cubicBezTo>
                  <a:cubicBezTo>
                    <a:pt x="1605" y="309"/>
                    <a:pt x="970" y="662"/>
                    <a:pt x="427" y="1097"/>
                  </a:cubicBezTo>
                  <a:cubicBezTo>
                    <a:pt x="230" y="1290"/>
                    <a:pt x="59" y="1527"/>
                    <a:pt x="30" y="1801"/>
                  </a:cubicBezTo>
                  <a:cubicBezTo>
                    <a:pt x="1" y="2074"/>
                    <a:pt x="156" y="2379"/>
                    <a:pt x="422" y="2446"/>
                  </a:cubicBezTo>
                  <a:cubicBezTo>
                    <a:pt x="467" y="2458"/>
                    <a:pt x="514" y="2462"/>
                    <a:pt x="561" y="2462"/>
                  </a:cubicBezTo>
                  <a:cubicBezTo>
                    <a:pt x="630" y="2462"/>
                    <a:pt x="700" y="2453"/>
                    <a:pt x="770" y="2443"/>
                  </a:cubicBezTo>
                  <a:cubicBezTo>
                    <a:pt x="1567" y="2332"/>
                    <a:pt x="2414" y="2373"/>
                    <a:pt x="3219" y="2345"/>
                  </a:cubicBezTo>
                  <a:cubicBezTo>
                    <a:pt x="3363" y="2339"/>
                    <a:pt x="3523" y="2326"/>
                    <a:pt x="3623" y="2222"/>
                  </a:cubicBezTo>
                  <a:cubicBezTo>
                    <a:pt x="3673" y="2168"/>
                    <a:pt x="3700" y="2096"/>
                    <a:pt x="3724" y="2025"/>
                  </a:cubicBezTo>
                  <a:cubicBezTo>
                    <a:pt x="3864" y="1638"/>
                    <a:pt x="3987" y="1245"/>
                    <a:pt x="4097" y="847"/>
                  </a:cubicBezTo>
                  <a:cubicBezTo>
                    <a:pt x="4138" y="691"/>
                    <a:pt x="4178" y="520"/>
                    <a:pt x="4114" y="373"/>
                  </a:cubicBezTo>
                  <a:cubicBezTo>
                    <a:pt x="3991" y="86"/>
                    <a:pt x="3610" y="1"/>
                    <a:pt x="3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3289291" y="1211486"/>
              <a:ext cx="1616717" cy="1453890"/>
            </a:xfrm>
            <a:custGeom>
              <a:avLst/>
              <a:gdLst/>
              <a:ahLst/>
              <a:cxnLst/>
              <a:rect l="l" t="t" r="r" b="b"/>
              <a:pathLst>
                <a:path w="7278" h="6545" extrusionOk="0">
                  <a:moveTo>
                    <a:pt x="2981" y="0"/>
                  </a:moveTo>
                  <a:cubicBezTo>
                    <a:pt x="2535" y="0"/>
                    <a:pt x="2074" y="191"/>
                    <a:pt x="1723" y="441"/>
                  </a:cubicBezTo>
                  <a:cubicBezTo>
                    <a:pt x="1187" y="824"/>
                    <a:pt x="801" y="1378"/>
                    <a:pt x="454" y="1939"/>
                  </a:cubicBezTo>
                  <a:cubicBezTo>
                    <a:pt x="289" y="2203"/>
                    <a:pt x="131" y="2474"/>
                    <a:pt x="1" y="2758"/>
                  </a:cubicBezTo>
                  <a:cubicBezTo>
                    <a:pt x="402" y="2584"/>
                    <a:pt x="843" y="2515"/>
                    <a:pt x="1283" y="2515"/>
                  </a:cubicBezTo>
                  <a:cubicBezTo>
                    <a:pt x="1416" y="2515"/>
                    <a:pt x="1549" y="2521"/>
                    <a:pt x="1682" y="2533"/>
                  </a:cubicBezTo>
                  <a:cubicBezTo>
                    <a:pt x="1969" y="2558"/>
                    <a:pt x="2254" y="2608"/>
                    <a:pt x="2521" y="2717"/>
                  </a:cubicBezTo>
                  <a:cubicBezTo>
                    <a:pt x="2732" y="2803"/>
                    <a:pt x="2917" y="2918"/>
                    <a:pt x="3077" y="3055"/>
                  </a:cubicBezTo>
                  <a:cubicBezTo>
                    <a:pt x="3688" y="3575"/>
                    <a:pt x="3967" y="4410"/>
                    <a:pt x="4182" y="5180"/>
                  </a:cubicBezTo>
                  <a:cubicBezTo>
                    <a:pt x="4319" y="5672"/>
                    <a:pt x="4494" y="6228"/>
                    <a:pt x="4954" y="6451"/>
                  </a:cubicBezTo>
                  <a:cubicBezTo>
                    <a:pt x="5075" y="6509"/>
                    <a:pt x="5207" y="6538"/>
                    <a:pt x="5341" y="6545"/>
                  </a:cubicBezTo>
                  <a:cubicBezTo>
                    <a:pt x="5789" y="6439"/>
                    <a:pt x="6213" y="6256"/>
                    <a:pt x="6569" y="5958"/>
                  </a:cubicBezTo>
                  <a:cubicBezTo>
                    <a:pt x="6757" y="5801"/>
                    <a:pt x="6926" y="5610"/>
                    <a:pt x="7020" y="5381"/>
                  </a:cubicBezTo>
                  <a:cubicBezTo>
                    <a:pt x="7277" y="4767"/>
                    <a:pt x="6950" y="4073"/>
                    <a:pt x="6592" y="3515"/>
                  </a:cubicBezTo>
                  <a:cubicBezTo>
                    <a:pt x="5944" y="2504"/>
                    <a:pt x="5164" y="1580"/>
                    <a:pt x="4274" y="771"/>
                  </a:cubicBezTo>
                  <a:cubicBezTo>
                    <a:pt x="3966" y="491"/>
                    <a:pt x="3670" y="100"/>
                    <a:pt x="3245" y="24"/>
                  </a:cubicBezTo>
                  <a:cubicBezTo>
                    <a:pt x="3158" y="8"/>
                    <a:pt x="3070" y="0"/>
                    <a:pt x="2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3661148" y="1940981"/>
              <a:ext cx="346757" cy="246795"/>
            </a:xfrm>
            <a:custGeom>
              <a:avLst/>
              <a:gdLst/>
              <a:ahLst/>
              <a:cxnLst/>
              <a:rect l="l" t="t" r="r" b="b"/>
              <a:pathLst>
                <a:path w="1561" h="1111" extrusionOk="0">
                  <a:moveTo>
                    <a:pt x="552" y="1"/>
                  </a:moveTo>
                  <a:cubicBezTo>
                    <a:pt x="314" y="1"/>
                    <a:pt x="67" y="93"/>
                    <a:pt x="26" y="360"/>
                  </a:cubicBezTo>
                  <a:cubicBezTo>
                    <a:pt x="0" y="514"/>
                    <a:pt x="70" y="672"/>
                    <a:pt x="173" y="791"/>
                  </a:cubicBezTo>
                  <a:cubicBezTo>
                    <a:pt x="371" y="1018"/>
                    <a:pt x="679" y="1110"/>
                    <a:pt x="986" y="1110"/>
                  </a:cubicBezTo>
                  <a:cubicBezTo>
                    <a:pt x="1067" y="1110"/>
                    <a:pt x="1147" y="1104"/>
                    <a:pt x="1225" y="1092"/>
                  </a:cubicBezTo>
                  <a:cubicBezTo>
                    <a:pt x="1298" y="1082"/>
                    <a:pt x="1375" y="1063"/>
                    <a:pt x="1428" y="1013"/>
                  </a:cubicBezTo>
                  <a:cubicBezTo>
                    <a:pt x="1561" y="889"/>
                    <a:pt x="1400" y="662"/>
                    <a:pt x="1343" y="539"/>
                  </a:cubicBezTo>
                  <a:cubicBezTo>
                    <a:pt x="1318" y="487"/>
                    <a:pt x="1294" y="434"/>
                    <a:pt x="1264" y="385"/>
                  </a:cubicBezTo>
                  <a:cubicBezTo>
                    <a:pt x="1175" y="240"/>
                    <a:pt x="1037" y="127"/>
                    <a:pt x="880" y="63"/>
                  </a:cubicBezTo>
                  <a:cubicBezTo>
                    <a:pt x="801" y="30"/>
                    <a:pt x="719" y="11"/>
                    <a:pt x="630" y="4"/>
                  </a:cubicBezTo>
                  <a:cubicBezTo>
                    <a:pt x="604" y="2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3731121" y="1969859"/>
              <a:ext cx="88411" cy="71750"/>
            </a:xfrm>
            <a:custGeom>
              <a:avLst/>
              <a:gdLst/>
              <a:ahLst/>
              <a:cxnLst/>
              <a:rect l="l" t="t" r="r" b="b"/>
              <a:pathLst>
                <a:path w="398" h="323" extrusionOk="0">
                  <a:moveTo>
                    <a:pt x="185" y="1"/>
                  </a:moveTo>
                  <a:cubicBezTo>
                    <a:pt x="130" y="1"/>
                    <a:pt x="80" y="37"/>
                    <a:pt x="49" y="87"/>
                  </a:cubicBezTo>
                  <a:cubicBezTo>
                    <a:pt x="8" y="152"/>
                    <a:pt x="1" y="241"/>
                    <a:pt x="62" y="295"/>
                  </a:cubicBezTo>
                  <a:cubicBezTo>
                    <a:pt x="85" y="315"/>
                    <a:pt x="118" y="322"/>
                    <a:pt x="148" y="322"/>
                  </a:cubicBezTo>
                  <a:cubicBezTo>
                    <a:pt x="306" y="315"/>
                    <a:pt x="398" y="55"/>
                    <a:pt x="219" y="5"/>
                  </a:cubicBezTo>
                  <a:cubicBezTo>
                    <a:pt x="208" y="2"/>
                    <a:pt x="197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2781264" y="798535"/>
              <a:ext cx="608879" cy="885662"/>
            </a:xfrm>
            <a:custGeom>
              <a:avLst/>
              <a:gdLst/>
              <a:ahLst/>
              <a:cxnLst/>
              <a:rect l="l" t="t" r="r" b="b"/>
              <a:pathLst>
                <a:path w="2741" h="3987" extrusionOk="0">
                  <a:moveTo>
                    <a:pt x="396" y="0"/>
                  </a:moveTo>
                  <a:cubicBezTo>
                    <a:pt x="18" y="0"/>
                    <a:pt x="1" y="331"/>
                    <a:pt x="185" y="627"/>
                  </a:cubicBezTo>
                  <a:cubicBezTo>
                    <a:pt x="572" y="1249"/>
                    <a:pt x="1070" y="1804"/>
                    <a:pt x="1648" y="2256"/>
                  </a:cubicBezTo>
                  <a:cubicBezTo>
                    <a:pt x="1697" y="2293"/>
                    <a:pt x="1745" y="2328"/>
                    <a:pt x="1790" y="2370"/>
                  </a:cubicBezTo>
                  <a:cubicBezTo>
                    <a:pt x="1821" y="2398"/>
                    <a:pt x="1852" y="2428"/>
                    <a:pt x="1877" y="2460"/>
                  </a:cubicBezTo>
                  <a:cubicBezTo>
                    <a:pt x="2047" y="2677"/>
                    <a:pt x="2041" y="2978"/>
                    <a:pt x="2052" y="3254"/>
                  </a:cubicBezTo>
                  <a:cubicBezTo>
                    <a:pt x="2062" y="3529"/>
                    <a:pt x="2121" y="3842"/>
                    <a:pt x="2355" y="3986"/>
                  </a:cubicBezTo>
                  <a:cubicBezTo>
                    <a:pt x="2606" y="3878"/>
                    <a:pt x="2662" y="3554"/>
                    <a:pt x="2682" y="3279"/>
                  </a:cubicBezTo>
                  <a:cubicBezTo>
                    <a:pt x="2712" y="2884"/>
                    <a:pt x="2741" y="2483"/>
                    <a:pt x="2663" y="2091"/>
                  </a:cubicBezTo>
                  <a:cubicBezTo>
                    <a:pt x="2519" y="1362"/>
                    <a:pt x="1938" y="784"/>
                    <a:pt x="1317" y="419"/>
                  </a:cubicBezTo>
                  <a:cubicBezTo>
                    <a:pt x="1081" y="281"/>
                    <a:pt x="732" y="24"/>
                    <a:pt x="453" y="3"/>
                  </a:cubicBezTo>
                  <a:cubicBezTo>
                    <a:pt x="433" y="1"/>
                    <a:pt x="414" y="0"/>
                    <a:pt x="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4001684" y="348931"/>
              <a:ext cx="125508" cy="891660"/>
            </a:xfrm>
            <a:custGeom>
              <a:avLst/>
              <a:gdLst/>
              <a:ahLst/>
              <a:cxnLst/>
              <a:rect l="l" t="t" r="r" b="b"/>
              <a:pathLst>
                <a:path w="565" h="4014" extrusionOk="0">
                  <a:moveTo>
                    <a:pt x="326" y="0"/>
                  </a:moveTo>
                  <a:cubicBezTo>
                    <a:pt x="286" y="0"/>
                    <a:pt x="255" y="62"/>
                    <a:pt x="246" y="110"/>
                  </a:cubicBezTo>
                  <a:cubicBezTo>
                    <a:pt x="189" y="483"/>
                    <a:pt x="202" y="861"/>
                    <a:pt x="181" y="1238"/>
                  </a:cubicBezTo>
                  <a:cubicBezTo>
                    <a:pt x="147" y="1838"/>
                    <a:pt x="24" y="2431"/>
                    <a:pt x="8" y="3032"/>
                  </a:cubicBezTo>
                  <a:cubicBezTo>
                    <a:pt x="1" y="3299"/>
                    <a:pt x="15" y="3569"/>
                    <a:pt x="49" y="3834"/>
                  </a:cubicBezTo>
                  <a:cubicBezTo>
                    <a:pt x="52" y="3863"/>
                    <a:pt x="57" y="3894"/>
                    <a:pt x="71" y="3920"/>
                  </a:cubicBezTo>
                  <a:cubicBezTo>
                    <a:pt x="100" y="3975"/>
                    <a:pt x="166" y="4013"/>
                    <a:pt x="226" y="4013"/>
                  </a:cubicBezTo>
                  <a:cubicBezTo>
                    <a:pt x="258" y="4013"/>
                    <a:pt x="288" y="4003"/>
                    <a:pt x="311" y="3980"/>
                  </a:cubicBezTo>
                  <a:cubicBezTo>
                    <a:pt x="374" y="3913"/>
                    <a:pt x="382" y="3724"/>
                    <a:pt x="402" y="3639"/>
                  </a:cubicBezTo>
                  <a:cubicBezTo>
                    <a:pt x="493" y="3230"/>
                    <a:pt x="513" y="2769"/>
                    <a:pt x="535" y="2352"/>
                  </a:cubicBezTo>
                  <a:cubicBezTo>
                    <a:pt x="553" y="1979"/>
                    <a:pt x="552" y="1605"/>
                    <a:pt x="532" y="1233"/>
                  </a:cubicBezTo>
                  <a:cubicBezTo>
                    <a:pt x="513" y="854"/>
                    <a:pt x="565" y="392"/>
                    <a:pt x="379" y="46"/>
                  </a:cubicBezTo>
                  <a:cubicBezTo>
                    <a:pt x="371" y="28"/>
                    <a:pt x="359" y="12"/>
                    <a:pt x="345" y="5"/>
                  </a:cubicBezTo>
                  <a:cubicBezTo>
                    <a:pt x="339" y="2"/>
                    <a:pt x="332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9" name="Google Shape;1509;p23"/>
            <p:cNvGrpSpPr/>
            <p:nvPr/>
          </p:nvGrpSpPr>
          <p:grpSpPr>
            <a:xfrm>
              <a:off x="2831467" y="371145"/>
              <a:ext cx="2130293" cy="4504255"/>
              <a:chOff x="2831467" y="371145"/>
              <a:chExt cx="2130293" cy="4504255"/>
            </a:xfrm>
          </p:grpSpPr>
          <p:sp>
            <p:nvSpPr>
              <p:cNvPr id="1510" name="Google Shape;1510;p23"/>
              <p:cNvSpPr/>
              <p:nvPr/>
            </p:nvSpPr>
            <p:spPr>
              <a:xfrm>
                <a:off x="4225597" y="4820310"/>
                <a:ext cx="228357" cy="5509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48" extrusionOk="0">
                    <a:moveTo>
                      <a:pt x="966" y="1"/>
                    </a:moveTo>
                    <a:cubicBezTo>
                      <a:pt x="958" y="1"/>
                      <a:pt x="949" y="3"/>
                      <a:pt x="942" y="7"/>
                    </a:cubicBezTo>
                    <a:cubicBezTo>
                      <a:pt x="767" y="95"/>
                      <a:pt x="568" y="142"/>
                      <a:pt x="371" y="142"/>
                    </a:cubicBezTo>
                    <a:cubicBezTo>
                      <a:pt x="270" y="142"/>
                      <a:pt x="169" y="130"/>
                      <a:pt x="72" y="105"/>
                    </a:cubicBezTo>
                    <a:cubicBezTo>
                      <a:pt x="68" y="104"/>
                      <a:pt x="64" y="104"/>
                      <a:pt x="59" y="104"/>
                    </a:cubicBezTo>
                    <a:cubicBezTo>
                      <a:pt x="35" y="104"/>
                      <a:pt x="14" y="120"/>
                      <a:pt x="8" y="144"/>
                    </a:cubicBezTo>
                    <a:cubicBezTo>
                      <a:pt x="1" y="172"/>
                      <a:pt x="19" y="201"/>
                      <a:pt x="48" y="208"/>
                    </a:cubicBezTo>
                    <a:cubicBezTo>
                      <a:pt x="152" y="235"/>
                      <a:pt x="262" y="248"/>
                      <a:pt x="372" y="248"/>
                    </a:cubicBezTo>
                    <a:cubicBezTo>
                      <a:pt x="586" y="248"/>
                      <a:pt x="800" y="198"/>
                      <a:pt x="990" y="101"/>
                    </a:cubicBezTo>
                    <a:cubicBezTo>
                      <a:pt x="1016" y="88"/>
                      <a:pt x="1028" y="57"/>
                      <a:pt x="1013" y="29"/>
                    </a:cubicBezTo>
                    <a:cubicBezTo>
                      <a:pt x="1004" y="11"/>
                      <a:pt x="985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3"/>
              <p:cNvSpPr/>
              <p:nvPr/>
            </p:nvSpPr>
            <p:spPr>
              <a:xfrm>
                <a:off x="3266189" y="1535805"/>
                <a:ext cx="205255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86" extrusionOk="0">
                    <a:moveTo>
                      <a:pt x="864" y="1"/>
                    </a:moveTo>
                    <a:cubicBezTo>
                      <a:pt x="850" y="1"/>
                      <a:pt x="836" y="6"/>
                      <a:pt x="826" y="18"/>
                    </a:cubicBezTo>
                    <a:cubicBezTo>
                      <a:pt x="459" y="417"/>
                      <a:pt x="178" y="901"/>
                      <a:pt x="9" y="1415"/>
                    </a:cubicBezTo>
                    <a:cubicBezTo>
                      <a:pt x="1" y="1444"/>
                      <a:pt x="15" y="1474"/>
                      <a:pt x="44" y="1484"/>
                    </a:cubicBezTo>
                    <a:cubicBezTo>
                      <a:pt x="49" y="1485"/>
                      <a:pt x="55" y="1485"/>
                      <a:pt x="59" y="1485"/>
                    </a:cubicBezTo>
                    <a:cubicBezTo>
                      <a:pt x="81" y="1485"/>
                      <a:pt x="102" y="1471"/>
                      <a:pt x="112" y="1447"/>
                    </a:cubicBezTo>
                    <a:cubicBezTo>
                      <a:pt x="276" y="947"/>
                      <a:pt x="549" y="479"/>
                      <a:pt x="905" y="89"/>
                    </a:cubicBezTo>
                    <a:cubicBezTo>
                      <a:pt x="923" y="68"/>
                      <a:pt x="922" y="33"/>
                      <a:pt x="900" y="15"/>
                    </a:cubicBezTo>
                    <a:cubicBezTo>
                      <a:pt x="890" y="5"/>
                      <a:pt x="877" y="1"/>
                      <a:pt x="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3"/>
              <p:cNvSpPr/>
              <p:nvPr/>
            </p:nvSpPr>
            <p:spPr>
              <a:xfrm>
                <a:off x="3355266" y="4028172"/>
                <a:ext cx="257235" cy="69506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129" extrusionOk="0">
                    <a:moveTo>
                      <a:pt x="60" y="1"/>
                    </a:moveTo>
                    <a:cubicBezTo>
                      <a:pt x="55" y="1"/>
                      <a:pt x="49" y="1"/>
                      <a:pt x="44" y="3"/>
                    </a:cubicBezTo>
                    <a:cubicBezTo>
                      <a:pt x="15" y="13"/>
                      <a:pt x="1" y="42"/>
                      <a:pt x="11" y="70"/>
                    </a:cubicBezTo>
                    <a:cubicBezTo>
                      <a:pt x="168" y="540"/>
                      <a:pt x="365" y="1001"/>
                      <a:pt x="604" y="1438"/>
                    </a:cubicBezTo>
                    <a:cubicBezTo>
                      <a:pt x="655" y="1532"/>
                      <a:pt x="708" y="1612"/>
                      <a:pt x="761" y="1691"/>
                    </a:cubicBezTo>
                    <a:cubicBezTo>
                      <a:pt x="920" y="1932"/>
                      <a:pt x="1035" y="2105"/>
                      <a:pt x="885" y="2390"/>
                    </a:cubicBezTo>
                    <a:lnTo>
                      <a:pt x="849" y="2459"/>
                    </a:lnTo>
                    <a:cubicBezTo>
                      <a:pt x="742" y="2659"/>
                      <a:pt x="648" y="2830"/>
                      <a:pt x="765" y="3096"/>
                    </a:cubicBezTo>
                    <a:cubicBezTo>
                      <a:pt x="775" y="3116"/>
                      <a:pt x="793" y="3129"/>
                      <a:pt x="813" y="3129"/>
                    </a:cubicBezTo>
                    <a:cubicBezTo>
                      <a:pt x="821" y="3129"/>
                      <a:pt x="828" y="3126"/>
                      <a:pt x="835" y="3121"/>
                    </a:cubicBezTo>
                    <a:cubicBezTo>
                      <a:pt x="862" y="3110"/>
                      <a:pt x="875" y="3079"/>
                      <a:pt x="862" y="3051"/>
                    </a:cubicBezTo>
                    <a:cubicBezTo>
                      <a:pt x="765" y="2836"/>
                      <a:pt x="841" y="2697"/>
                      <a:pt x="942" y="2509"/>
                    </a:cubicBezTo>
                    <a:lnTo>
                      <a:pt x="979" y="2439"/>
                    </a:lnTo>
                    <a:cubicBezTo>
                      <a:pt x="1157" y="2096"/>
                      <a:pt x="1015" y="1881"/>
                      <a:pt x="849" y="1631"/>
                    </a:cubicBezTo>
                    <a:cubicBezTo>
                      <a:pt x="798" y="1554"/>
                      <a:pt x="746" y="1475"/>
                      <a:pt x="698" y="1387"/>
                    </a:cubicBezTo>
                    <a:cubicBezTo>
                      <a:pt x="464" y="955"/>
                      <a:pt x="268" y="501"/>
                      <a:pt x="112" y="37"/>
                    </a:cubicBezTo>
                    <a:cubicBezTo>
                      <a:pt x="103" y="14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3"/>
              <p:cNvSpPr/>
              <p:nvPr/>
            </p:nvSpPr>
            <p:spPr>
              <a:xfrm>
                <a:off x="4466838" y="3729843"/>
                <a:ext cx="89299" cy="880109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2" extrusionOk="0">
                    <a:moveTo>
                      <a:pt x="343" y="1"/>
                    </a:moveTo>
                    <a:cubicBezTo>
                      <a:pt x="319" y="1"/>
                      <a:pt x="297" y="16"/>
                      <a:pt x="291" y="40"/>
                    </a:cubicBezTo>
                    <a:cubicBezTo>
                      <a:pt x="0" y="1105"/>
                      <a:pt x="13" y="2224"/>
                      <a:pt x="23" y="3308"/>
                    </a:cubicBezTo>
                    <a:cubicBezTo>
                      <a:pt x="27" y="3508"/>
                      <a:pt x="29" y="3709"/>
                      <a:pt x="29" y="3909"/>
                    </a:cubicBezTo>
                    <a:cubicBezTo>
                      <a:pt x="29" y="3939"/>
                      <a:pt x="54" y="3962"/>
                      <a:pt x="83" y="3962"/>
                    </a:cubicBezTo>
                    <a:cubicBezTo>
                      <a:pt x="111" y="3962"/>
                      <a:pt x="136" y="3938"/>
                      <a:pt x="136" y="3909"/>
                    </a:cubicBezTo>
                    <a:cubicBezTo>
                      <a:pt x="134" y="3709"/>
                      <a:pt x="133" y="3508"/>
                      <a:pt x="130" y="3305"/>
                    </a:cubicBezTo>
                    <a:cubicBezTo>
                      <a:pt x="119" y="2231"/>
                      <a:pt x="107" y="1119"/>
                      <a:pt x="394" y="68"/>
                    </a:cubicBezTo>
                    <a:cubicBezTo>
                      <a:pt x="401" y="40"/>
                      <a:pt x="386" y="10"/>
                      <a:pt x="357" y="2"/>
                    </a:cubicBezTo>
                    <a:cubicBezTo>
                      <a:pt x="352" y="1"/>
                      <a:pt x="348" y="1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3"/>
              <p:cNvSpPr/>
              <p:nvPr/>
            </p:nvSpPr>
            <p:spPr>
              <a:xfrm>
                <a:off x="4471503" y="4240534"/>
                <a:ext cx="490257" cy="572226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576" extrusionOk="0">
                    <a:moveTo>
                      <a:pt x="2144" y="1"/>
                    </a:moveTo>
                    <a:cubicBezTo>
                      <a:pt x="2135" y="1"/>
                      <a:pt x="2125" y="4"/>
                      <a:pt x="2117" y="9"/>
                    </a:cubicBezTo>
                    <a:cubicBezTo>
                      <a:pt x="1905" y="141"/>
                      <a:pt x="1665" y="241"/>
                      <a:pt x="1435" y="335"/>
                    </a:cubicBezTo>
                    <a:cubicBezTo>
                      <a:pt x="1177" y="442"/>
                      <a:pt x="907" y="555"/>
                      <a:pt x="667" y="716"/>
                    </a:cubicBezTo>
                    <a:cubicBezTo>
                      <a:pt x="360" y="920"/>
                      <a:pt x="138" y="1197"/>
                      <a:pt x="23" y="1513"/>
                    </a:cubicBezTo>
                    <a:cubicBezTo>
                      <a:pt x="13" y="1544"/>
                      <a:pt x="0" y="1580"/>
                      <a:pt x="8" y="1619"/>
                    </a:cubicBezTo>
                    <a:cubicBezTo>
                      <a:pt x="18" y="1676"/>
                      <a:pt x="60" y="1713"/>
                      <a:pt x="95" y="1741"/>
                    </a:cubicBezTo>
                    <a:lnTo>
                      <a:pt x="106" y="1751"/>
                    </a:lnTo>
                    <a:cubicBezTo>
                      <a:pt x="206" y="1837"/>
                      <a:pt x="263" y="1961"/>
                      <a:pt x="269" y="2101"/>
                    </a:cubicBezTo>
                    <a:cubicBezTo>
                      <a:pt x="273" y="2245"/>
                      <a:pt x="220" y="2387"/>
                      <a:pt x="120" y="2484"/>
                    </a:cubicBezTo>
                    <a:cubicBezTo>
                      <a:pt x="99" y="2504"/>
                      <a:pt x="99" y="2538"/>
                      <a:pt x="120" y="2560"/>
                    </a:cubicBezTo>
                    <a:cubicBezTo>
                      <a:pt x="130" y="2569"/>
                      <a:pt x="143" y="2575"/>
                      <a:pt x="158" y="2575"/>
                    </a:cubicBezTo>
                    <a:cubicBezTo>
                      <a:pt x="172" y="2575"/>
                      <a:pt x="185" y="2569"/>
                      <a:pt x="195" y="2561"/>
                    </a:cubicBezTo>
                    <a:cubicBezTo>
                      <a:pt x="315" y="2441"/>
                      <a:pt x="380" y="2273"/>
                      <a:pt x="375" y="2097"/>
                    </a:cubicBezTo>
                    <a:cubicBezTo>
                      <a:pt x="367" y="1930"/>
                      <a:pt x="299" y="1777"/>
                      <a:pt x="175" y="1670"/>
                    </a:cubicBezTo>
                    <a:lnTo>
                      <a:pt x="163" y="1660"/>
                    </a:lnTo>
                    <a:cubicBezTo>
                      <a:pt x="138" y="1640"/>
                      <a:pt x="115" y="1619"/>
                      <a:pt x="110" y="1599"/>
                    </a:cubicBezTo>
                    <a:cubicBezTo>
                      <a:pt x="109" y="1586"/>
                      <a:pt x="115" y="1567"/>
                      <a:pt x="122" y="1549"/>
                    </a:cubicBezTo>
                    <a:cubicBezTo>
                      <a:pt x="230" y="1250"/>
                      <a:pt x="432" y="999"/>
                      <a:pt x="724" y="803"/>
                    </a:cubicBezTo>
                    <a:cubicBezTo>
                      <a:pt x="956" y="648"/>
                      <a:pt x="1220" y="539"/>
                      <a:pt x="1474" y="433"/>
                    </a:cubicBezTo>
                    <a:cubicBezTo>
                      <a:pt x="1711" y="338"/>
                      <a:pt x="1952" y="236"/>
                      <a:pt x="2172" y="99"/>
                    </a:cubicBezTo>
                    <a:cubicBezTo>
                      <a:pt x="2198" y="84"/>
                      <a:pt x="2206" y="52"/>
                      <a:pt x="2191" y="27"/>
                    </a:cubicBezTo>
                    <a:cubicBezTo>
                      <a:pt x="2180" y="11"/>
                      <a:pt x="2162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3"/>
              <p:cNvSpPr/>
              <p:nvPr/>
            </p:nvSpPr>
            <p:spPr>
              <a:xfrm>
                <a:off x="4009903" y="3924657"/>
                <a:ext cx="103516" cy="85811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863" extrusionOk="0">
                    <a:moveTo>
                      <a:pt x="58" y="0"/>
                    </a:moveTo>
                    <a:cubicBezTo>
                      <a:pt x="55" y="0"/>
                      <a:pt x="52" y="0"/>
                      <a:pt x="50" y="1"/>
                    </a:cubicBezTo>
                    <a:cubicBezTo>
                      <a:pt x="21" y="5"/>
                      <a:pt x="1" y="34"/>
                      <a:pt x="7" y="62"/>
                    </a:cubicBezTo>
                    <a:cubicBezTo>
                      <a:pt x="152" y="915"/>
                      <a:pt x="302" y="1798"/>
                      <a:pt x="344" y="2678"/>
                    </a:cubicBezTo>
                    <a:cubicBezTo>
                      <a:pt x="359" y="3032"/>
                      <a:pt x="352" y="3356"/>
                      <a:pt x="345" y="3702"/>
                    </a:cubicBezTo>
                    <a:lnTo>
                      <a:pt x="344" y="3810"/>
                    </a:lnTo>
                    <a:cubicBezTo>
                      <a:pt x="344" y="3839"/>
                      <a:pt x="367" y="3863"/>
                      <a:pt x="398" y="3863"/>
                    </a:cubicBezTo>
                    <a:cubicBezTo>
                      <a:pt x="426" y="3863"/>
                      <a:pt x="449" y="3840"/>
                      <a:pt x="449" y="3812"/>
                    </a:cubicBezTo>
                    <a:lnTo>
                      <a:pt x="451" y="3703"/>
                    </a:lnTo>
                    <a:cubicBezTo>
                      <a:pt x="458" y="3356"/>
                      <a:pt x="465" y="3031"/>
                      <a:pt x="449" y="2674"/>
                    </a:cubicBezTo>
                    <a:cubicBezTo>
                      <a:pt x="406" y="1786"/>
                      <a:pt x="257" y="900"/>
                      <a:pt x="110" y="44"/>
                    </a:cubicBezTo>
                    <a:cubicBezTo>
                      <a:pt x="107" y="18"/>
                      <a:pt x="83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3"/>
              <p:cNvSpPr/>
              <p:nvPr/>
            </p:nvSpPr>
            <p:spPr>
              <a:xfrm>
                <a:off x="3545415" y="4731677"/>
                <a:ext cx="369637" cy="126396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69" extrusionOk="0">
                    <a:moveTo>
                      <a:pt x="60" y="0"/>
                    </a:moveTo>
                    <a:cubicBezTo>
                      <a:pt x="51" y="0"/>
                      <a:pt x="41" y="3"/>
                      <a:pt x="32" y="9"/>
                    </a:cubicBezTo>
                    <a:cubicBezTo>
                      <a:pt x="7" y="26"/>
                      <a:pt x="0" y="57"/>
                      <a:pt x="16" y="83"/>
                    </a:cubicBezTo>
                    <a:cubicBezTo>
                      <a:pt x="126" y="254"/>
                      <a:pt x="314" y="387"/>
                      <a:pt x="551" y="458"/>
                    </a:cubicBezTo>
                    <a:cubicBezTo>
                      <a:pt x="761" y="521"/>
                      <a:pt x="977" y="534"/>
                      <a:pt x="1187" y="544"/>
                    </a:cubicBezTo>
                    <a:lnTo>
                      <a:pt x="1607" y="568"/>
                    </a:lnTo>
                    <a:lnTo>
                      <a:pt x="1611" y="568"/>
                    </a:lnTo>
                    <a:cubicBezTo>
                      <a:pt x="1639" y="568"/>
                      <a:pt x="1662" y="547"/>
                      <a:pt x="1662" y="516"/>
                    </a:cubicBezTo>
                    <a:cubicBezTo>
                      <a:pt x="1664" y="487"/>
                      <a:pt x="1641" y="463"/>
                      <a:pt x="1612" y="461"/>
                    </a:cubicBezTo>
                    <a:lnTo>
                      <a:pt x="1192" y="437"/>
                    </a:lnTo>
                    <a:cubicBezTo>
                      <a:pt x="990" y="427"/>
                      <a:pt x="778" y="414"/>
                      <a:pt x="583" y="356"/>
                    </a:cubicBezTo>
                    <a:cubicBezTo>
                      <a:pt x="369" y="293"/>
                      <a:pt x="200" y="176"/>
                      <a:pt x="106" y="26"/>
                    </a:cubicBezTo>
                    <a:cubicBezTo>
                      <a:pt x="95" y="9"/>
                      <a:pt x="78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3"/>
              <p:cNvSpPr/>
              <p:nvPr/>
            </p:nvSpPr>
            <p:spPr>
              <a:xfrm>
                <a:off x="4619890" y="2362151"/>
                <a:ext cx="230134" cy="22680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21" extrusionOk="0">
                    <a:moveTo>
                      <a:pt x="538" y="0"/>
                    </a:moveTo>
                    <a:cubicBezTo>
                      <a:pt x="499" y="0"/>
                      <a:pt x="460" y="6"/>
                      <a:pt x="425" y="17"/>
                    </a:cubicBezTo>
                    <a:cubicBezTo>
                      <a:pt x="311" y="53"/>
                      <a:pt x="225" y="131"/>
                      <a:pt x="146" y="210"/>
                    </a:cubicBezTo>
                    <a:cubicBezTo>
                      <a:pt x="95" y="263"/>
                      <a:pt x="44" y="315"/>
                      <a:pt x="22" y="380"/>
                    </a:cubicBezTo>
                    <a:cubicBezTo>
                      <a:pt x="1" y="444"/>
                      <a:pt x="22" y="522"/>
                      <a:pt x="89" y="558"/>
                    </a:cubicBezTo>
                    <a:cubicBezTo>
                      <a:pt x="133" y="581"/>
                      <a:pt x="189" y="584"/>
                      <a:pt x="241" y="585"/>
                    </a:cubicBezTo>
                    <a:cubicBezTo>
                      <a:pt x="249" y="585"/>
                      <a:pt x="257" y="586"/>
                      <a:pt x="265" y="586"/>
                    </a:cubicBezTo>
                    <a:cubicBezTo>
                      <a:pt x="361" y="586"/>
                      <a:pt x="451" y="570"/>
                      <a:pt x="529" y="537"/>
                    </a:cubicBezTo>
                    <a:lnTo>
                      <a:pt x="529" y="537"/>
                    </a:lnTo>
                    <a:cubicBezTo>
                      <a:pt x="530" y="605"/>
                      <a:pt x="526" y="672"/>
                      <a:pt x="510" y="737"/>
                    </a:cubicBezTo>
                    <a:cubicBezTo>
                      <a:pt x="488" y="822"/>
                      <a:pt x="439" y="891"/>
                      <a:pt x="376" y="918"/>
                    </a:cubicBezTo>
                    <a:cubicBezTo>
                      <a:pt x="351" y="931"/>
                      <a:pt x="339" y="964"/>
                      <a:pt x="352" y="989"/>
                    </a:cubicBezTo>
                    <a:cubicBezTo>
                      <a:pt x="361" y="1009"/>
                      <a:pt x="380" y="1021"/>
                      <a:pt x="400" y="1021"/>
                    </a:cubicBezTo>
                    <a:cubicBezTo>
                      <a:pt x="408" y="1021"/>
                      <a:pt x="416" y="1018"/>
                      <a:pt x="423" y="1015"/>
                    </a:cubicBezTo>
                    <a:cubicBezTo>
                      <a:pt x="515" y="972"/>
                      <a:pt x="583" y="879"/>
                      <a:pt x="615" y="764"/>
                    </a:cubicBezTo>
                    <a:cubicBezTo>
                      <a:pt x="626" y="718"/>
                      <a:pt x="632" y="672"/>
                      <a:pt x="633" y="625"/>
                    </a:cubicBezTo>
                    <a:cubicBezTo>
                      <a:pt x="662" y="647"/>
                      <a:pt x="693" y="665"/>
                      <a:pt x="726" y="678"/>
                    </a:cubicBezTo>
                    <a:cubicBezTo>
                      <a:pt x="768" y="695"/>
                      <a:pt x="812" y="703"/>
                      <a:pt x="855" y="703"/>
                    </a:cubicBezTo>
                    <a:cubicBezTo>
                      <a:pt x="905" y="703"/>
                      <a:pt x="953" y="692"/>
                      <a:pt x="997" y="671"/>
                    </a:cubicBezTo>
                    <a:cubicBezTo>
                      <a:pt x="1024" y="658"/>
                      <a:pt x="1036" y="627"/>
                      <a:pt x="1023" y="601"/>
                    </a:cubicBezTo>
                    <a:cubicBezTo>
                      <a:pt x="1014" y="582"/>
                      <a:pt x="996" y="571"/>
                      <a:pt x="976" y="571"/>
                    </a:cubicBezTo>
                    <a:cubicBezTo>
                      <a:pt x="968" y="571"/>
                      <a:pt x="960" y="573"/>
                      <a:pt x="952" y="577"/>
                    </a:cubicBezTo>
                    <a:cubicBezTo>
                      <a:pt x="923" y="590"/>
                      <a:pt x="891" y="596"/>
                      <a:pt x="859" y="596"/>
                    </a:cubicBezTo>
                    <a:cubicBezTo>
                      <a:pt x="828" y="596"/>
                      <a:pt x="796" y="591"/>
                      <a:pt x="766" y="580"/>
                    </a:cubicBezTo>
                    <a:cubicBezTo>
                      <a:pt x="710" y="558"/>
                      <a:pt x="666" y="521"/>
                      <a:pt x="639" y="472"/>
                    </a:cubicBezTo>
                    <a:cubicBezTo>
                      <a:pt x="707" y="418"/>
                      <a:pt x="755" y="345"/>
                      <a:pt x="776" y="251"/>
                    </a:cubicBezTo>
                    <a:cubicBezTo>
                      <a:pt x="789" y="195"/>
                      <a:pt x="786" y="137"/>
                      <a:pt x="752" y="88"/>
                    </a:cubicBezTo>
                    <a:cubicBezTo>
                      <a:pt x="708" y="28"/>
                      <a:pt x="624" y="0"/>
                      <a:pt x="5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3"/>
              <p:cNvSpPr/>
              <p:nvPr/>
            </p:nvSpPr>
            <p:spPr>
              <a:xfrm>
                <a:off x="3253971" y="3524145"/>
                <a:ext cx="96630" cy="476929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147" extrusionOk="0">
                    <a:moveTo>
                      <a:pt x="74" y="0"/>
                    </a:moveTo>
                    <a:cubicBezTo>
                      <a:pt x="44" y="2"/>
                      <a:pt x="19" y="23"/>
                      <a:pt x="19" y="52"/>
                    </a:cubicBezTo>
                    <a:cubicBezTo>
                      <a:pt x="0" y="751"/>
                      <a:pt x="104" y="1445"/>
                      <a:pt x="324" y="2111"/>
                    </a:cubicBezTo>
                    <a:cubicBezTo>
                      <a:pt x="331" y="2132"/>
                      <a:pt x="350" y="2146"/>
                      <a:pt x="374" y="2146"/>
                    </a:cubicBezTo>
                    <a:cubicBezTo>
                      <a:pt x="379" y="2146"/>
                      <a:pt x="382" y="2146"/>
                      <a:pt x="386" y="2146"/>
                    </a:cubicBezTo>
                    <a:cubicBezTo>
                      <a:pt x="388" y="2146"/>
                      <a:pt x="389" y="2146"/>
                      <a:pt x="391" y="2146"/>
                    </a:cubicBezTo>
                    <a:cubicBezTo>
                      <a:pt x="420" y="2136"/>
                      <a:pt x="434" y="2108"/>
                      <a:pt x="426" y="2079"/>
                    </a:cubicBezTo>
                    <a:cubicBezTo>
                      <a:pt x="209" y="1425"/>
                      <a:pt x="110" y="744"/>
                      <a:pt x="126" y="55"/>
                    </a:cubicBezTo>
                    <a:cubicBezTo>
                      <a:pt x="127" y="25"/>
                      <a:pt x="103" y="0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3"/>
              <p:cNvSpPr/>
              <p:nvPr/>
            </p:nvSpPr>
            <p:spPr>
              <a:xfrm>
                <a:off x="3203546" y="2159119"/>
                <a:ext cx="1435008" cy="569116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2562" extrusionOk="0">
                    <a:moveTo>
                      <a:pt x="59" y="1"/>
                    </a:moveTo>
                    <a:cubicBezTo>
                      <a:pt x="53" y="1"/>
                      <a:pt x="46" y="2"/>
                      <a:pt x="40" y="4"/>
                    </a:cubicBezTo>
                    <a:cubicBezTo>
                      <a:pt x="13" y="16"/>
                      <a:pt x="0" y="47"/>
                      <a:pt x="11" y="74"/>
                    </a:cubicBezTo>
                    <a:cubicBezTo>
                      <a:pt x="298" y="781"/>
                      <a:pt x="775" y="1394"/>
                      <a:pt x="1388" y="1849"/>
                    </a:cubicBezTo>
                    <a:cubicBezTo>
                      <a:pt x="1648" y="2043"/>
                      <a:pt x="1916" y="2193"/>
                      <a:pt x="2182" y="2296"/>
                    </a:cubicBezTo>
                    <a:cubicBezTo>
                      <a:pt x="2507" y="2422"/>
                      <a:pt x="2876" y="2499"/>
                      <a:pt x="3343" y="2536"/>
                    </a:cubicBezTo>
                    <a:cubicBezTo>
                      <a:pt x="3540" y="2552"/>
                      <a:pt x="3738" y="2562"/>
                      <a:pt x="3938" y="2562"/>
                    </a:cubicBezTo>
                    <a:cubicBezTo>
                      <a:pt x="4780" y="2562"/>
                      <a:pt x="5627" y="2419"/>
                      <a:pt x="6420" y="2138"/>
                    </a:cubicBezTo>
                    <a:cubicBezTo>
                      <a:pt x="6445" y="2129"/>
                      <a:pt x="6460" y="2099"/>
                      <a:pt x="6451" y="2070"/>
                    </a:cubicBezTo>
                    <a:cubicBezTo>
                      <a:pt x="6444" y="2049"/>
                      <a:pt x="6424" y="2035"/>
                      <a:pt x="6401" y="2035"/>
                    </a:cubicBezTo>
                    <a:cubicBezTo>
                      <a:pt x="6396" y="2035"/>
                      <a:pt x="6390" y="2036"/>
                      <a:pt x="6384" y="2038"/>
                    </a:cubicBezTo>
                    <a:cubicBezTo>
                      <a:pt x="5606" y="2312"/>
                      <a:pt x="4772" y="2453"/>
                      <a:pt x="3944" y="2453"/>
                    </a:cubicBezTo>
                    <a:cubicBezTo>
                      <a:pt x="3746" y="2453"/>
                      <a:pt x="3548" y="2445"/>
                      <a:pt x="3351" y="2429"/>
                    </a:cubicBezTo>
                    <a:cubicBezTo>
                      <a:pt x="2894" y="2392"/>
                      <a:pt x="2536" y="2316"/>
                      <a:pt x="2222" y="2195"/>
                    </a:cubicBezTo>
                    <a:cubicBezTo>
                      <a:pt x="1963" y="2095"/>
                      <a:pt x="1705" y="1949"/>
                      <a:pt x="1452" y="1761"/>
                    </a:cubicBezTo>
                    <a:cubicBezTo>
                      <a:pt x="855" y="1318"/>
                      <a:pt x="391" y="721"/>
                      <a:pt x="110" y="33"/>
                    </a:cubicBezTo>
                    <a:cubicBezTo>
                      <a:pt x="101" y="13"/>
                      <a:pt x="81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3"/>
              <p:cNvSpPr/>
              <p:nvPr/>
            </p:nvSpPr>
            <p:spPr>
              <a:xfrm>
                <a:off x="4788714" y="2078928"/>
                <a:ext cx="102628" cy="374968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688" extrusionOk="0">
                    <a:moveTo>
                      <a:pt x="59" y="0"/>
                    </a:moveTo>
                    <a:cubicBezTo>
                      <a:pt x="51" y="0"/>
                      <a:pt x="42" y="2"/>
                      <a:pt x="35" y="7"/>
                    </a:cubicBezTo>
                    <a:cubicBezTo>
                      <a:pt x="9" y="21"/>
                      <a:pt x="0" y="56"/>
                      <a:pt x="15" y="81"/>
                    </a:cubicBezTo>
                    <a:cubicBezTo>
                      <a:pt x="276" y="545"/>
                      <a:pt x="352" y="1105"/>
                      <a:pt x="226" y="1620"/>
                    </a:cubicBezTo>
                    <a:cubicBezTo>
                      <a:pt x="219" y="1649"/>
                      <a:pt x="236" y="1678"/>
                      <a:pt x="264" y="1685"/>
                    </a:cubicBezTo>
                    <a:cubicBezTo>
                      <a:pt x="269" y="1688"/>
                      <a:pt x="273" y="1688"/>
                      <a:pt x="277" y="1688"/>
                    </a:cubicBezTo>
                    <a:cubicBezTo>
                      <a:pt x="300" y="1688"/>
                      <a:pt x="323" y="1670"/>
                      <a:pt x="329" y="1645"/>
                    </a:cubicBezTo>
                    <a:cubicBezTo>
                      <a:pt x="461" y="1104"/>
                      <a:pt x="380" y="512"/>
                      <a:pt x="107" y="27"/>
                    </a:cubicBezTo>
                    <a:cubicBezTo>
                      <a:pt x="97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3"/>
              <p:cNvSpPr/>
              <p:nvPr/>
            </p:nvSpPr>
            <p:spPr>
              <a:xfrm>
                <a:off x="4230040" y="1372535"/>
                <a:ext cx="536018" cy="64197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890" extrusionOk="0">
                    <a:moveTo>
                      <a:pt x="59" y="0"/>
                    </a:moveTo>
                    <a:cubicBezTo>
                      <a:pt x="45" y="0"/>
                      <a:pt x="31" y="6"/>
                      <a:pt x="21" y="17"/>
                    </a:cubicBezTo>
                    <a:cubicBezTo>
                      <a:pt x="1" y="39"/>
                      <a:pt x="2" y="73"/>
                      <a:pt x="24" y="93"/>
                    </a:cubicBezTo>
                    <a:cubicBezTo>
                      <a:pt x="918" y="901"/>
                      <a:pt x="1686" y="1832"/>
                      <a:pt x="2307" y="2864"/>
                    </a:cubicBezTo>
                    <a:cubicBezTo>
                      <a:pt x="2317" y="2880"/>
                      <a:pt x="2335" y="2890"/>
                      <a:pt x="2353" y="2890"/>
                    </a:cubicBezTo>
                    <a:cubicBezTo>
                      <a:pt x="2363" y="2890"/>
                      <a:pt x="2371" y="2887"/>
                      <a:pt x="2380" y="2883"/>
                    </a:cubicBezTo>
                    <a:cubicBezTo>
                      <a:pt x="2405" y="2866"/>
                      <a:pt x="2412" y="2834"/>
                      <a:pt x="2398" y="2809"/>
                    </a:cubicBezTo>
                    <a:cubicBezTo>
                      <a:pt x="1771" y="1769"/>
                      <a:pt x="996" y="828"/>
                      <a:pt x="95" y="14"/>
                    </a:cubicBezTo>
                    <a:cubicBezTo>
                      <a:pt x="85" y="5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3"/>
              <p:cNvSpPr/>
              <p:nvPr/>
            </p:nvSpPr>
            <p:spPr>
              <a:xfrm>
                <a:off x="3939041" y="1190161"/>
                <a:ext cx="231467" cy="1243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560" extrusionOk="0">
                    <a:moveTo>
                      <a:pt x="58" y="1"/>
                    </a:moveTo>
                    <a:cubicBezTo>
                      <a:pt x="34" y="1"/>
                      <a:pt x="11" y="19"/>
                      <a:pt x="6" y="44"/>
                    </a:cubicBezTo>
                    <a:cubicBezTo>
                      <a:pt x="0" y="73"/>
                      <a:pt x="20" y="100"/>
                      <a:pt x="49" y="106"/>
                    </a:cubicBezTo>
                    <a:cubicBezTo>
                      <a:pt x="381" y="161"/>
                      <a:pt x="698" y="317"/>
                      <a:pt x="945" y="546"/>
                    </a:cubicBezTo>
                    <a:cubicBezTo>
                      <a:pt x="955" y="554"/>
                      <a:pt x="968" y="560"/>
                      <a:pt x="981" y="560"/>
                    </a:cubicBezTo>
                    <a:cubicBezTo>
                      <a:pt x="995" y="560"/>
                      <a:pt x="1010" y="553"/>
                      <a:pt x="1021" y="544"/>
                    </a:cubicBezTo>
                    <a:cubicBezTo>
                      <a:pt x="1041" y="523"/>
                      <a:pt x="1040" y="488"/>
                      <a:pt x="1018" y="468"/>
                    </a:cubicBezTo>
                    <a:cubicBezTo>
                      <a:pt x="755" y="226"/>
                      <a:pt x="419" y="60"/>
                      <a:pt x="67" y="2"/>
                    </a:cubicBezTo>
                    <a:cubicBezTo>
                      <a:pt x="64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3"/>
              <p:cNvSpPr/>
              <p:nvPr/>
            </p:nvSpPr>
            <p:spPr>
              <a:xfrm>
                <a:off x="3342382" y="1246583"/>
                <a:ext cx="53757" cy="37985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10" extrusionOk="0">
                    <a:moveTo>
                      <a:pt x="59" y="1"/>
                    </a:moveTo>
                    <a:cubicBezTo>
                      <a:pt x="55" y="1"/>
                      <a:pt x="51" y="1"/>
                      <a:pt x="48" y="2"/>
                    </a:cubicBezTo>
                    <a:cubicBezTo>
                      <a:pt x="19" y="6"/>
                      <a:pt x="0" y="34"/>
                      <a:pt x="6" y="63"/>
                    </a:cubicBezTo>
                    <a:cubicBezTo>
                      <a:pt x="108" y="587"/>
                      <a:pt x="135" y="1122"/>
                      <a:pt x="85" y="1652"/>
                    </a:cubicBezTo>
                    <a:cubicBezTo>
                      <a:pt x="83" y="1681"/>
                      <a:pt x="105" y="1705"/>
                      <a:pt x="133" y="1709"/>
                    </a:cubicBezTo>
                    <a:lnTo>
                      <a:pt x="137" y="1709"/>
                    </a:lnTo>
                    <a:cubicBezTo>
                      <a:pt x="165" y="1709"/>
                      <a:pt x="187" y="1688"/>
                      <a:pt x="190" y="1661"/>
                    </a:cubicBezTo>
                    <a:cubicBezTo>
                      <a:pt x="242" y="1120"/>
                      <a:pt x="215" y="576"/>
                      <a:pt x="109" y="42"/>
                    </a:cubicBezTo>
                    <a:cubicBezTo>
                      <a:pt x="105" y="17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3"/>
              <p:cNvSpPr/>
              <p:nvPr/>
            </p:nvSpPr>
            <p:spPr>
              <a:xfrm>
                <a:off x="3261524" y="1023781"/>
                <a:ext cx="77970" cy="10529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474" extrusionOk="0">
                    <a:moveTo>
                      <a:pt x="58" y="0"/>
                    </a:moveTo>
                    <a:cubicBezTo>
                      <a:pt x="44" y="0"/>
                      <a:pt x="30" y="6"/>
                      <a:pt x="20" y="17"/>
                    </a:cubicBezTo>
                    <a:cubicBezTo>
                      <a:pt x="0" y="38"/>
                      <a:pt x="0" y="72"/>
                      <a:pt x="22" y="92"/>
                    </a:cubicBezTo>
                    <a:cubicBezTo>
                      <a:pt x="122" y="188"/>
                      <a:pt x="197" y="308"/>
                      <a:pt x="242" y="438"/>
                    </a:cubicBezTo>
                    <a:cubicBezTo>
                      <a:pt x="249" y="459"/>
                      <a:pt x="270" y="474"/>
                      <a:pt x="292" y="474"/>
                    </a:cubicBezTo>
                    <a:cubicBezTo>
                      <a:pt x="297" y="474"/>
                      <a:pt x="302" y="472"/>
                      <a:pt x="307" y="472"/>
                    </a:cubicBezTo>
                    <a:cubicBezTo>
                      <a:pt x="336" y="464"/>
                      <a:pt x="350" y="434"/>
                      <a:pt x="342" y="405"/>
                    </a:cubicBezTo>
                    <a:cubicBezTo>
                      <a:pt x="293" y="258"/>
                      <a:pt x="207" y="122"/>
                      <a:pt x="95" y="15"/>
                    </a:cubicBezTo>
                    <a:cubicBezTo>
                      <a:pt x="84" y="5"/>
                      <a:pt x="71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3"/>
              <p:cNvSpPr/>
              <p:nvPr/>
            </p:nvSpPr>
            <p:spPr>
              <a:xfrm>
                <a:off x="2831467" y="768769"/>
                <a:ext cx="366749" cy="219694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89" extrusionOk="0">
                    <a:moveTo>
                      <a:pt x="57" y="1"/>
                    </a:moveTo>
                    <a:cubicBezTo>
                      <a:pt x="30" y="1"/>
                      <a:pt x="6" y="22"/>
                      <a:pt x="3" y="49"/>
                    </a:cubicBezTo>
                    <a:cubicBezTo>
                      <a:pt x="0" y="78"/>
                      <a:pt x="23" y="105"/>
                      <a:pt x="52" y="107"/>
                    </a:cubicBezTo>
                    <a:cubicBezTo>
                      <a:pt x="644" y="157"/>
                      <a:pt x="1205" y="478"/>
                      <a:pt x="1548" y="965"/>
                    </a:cubicBezTo>
                    <a:cubicBezTo>
                      <a:pt x="1557" y="982"/>
                      <a:pt x="1574" y="989"/>
                      <a:pt x="1591" y="989"/>
                    </a:cubicBezTo>
                    <a:cubicBezTo>
                      <a:pt x="1601" y="989"/>
                      <a:pt x="1612" y="985"/>
                      <a:pt x="1622" y="979"/>
                    </a:cubicBezTo>
                    <a:cubicBezTo>
                      <a:pt x="1645" y="962"/>
                      <a:pt x="1651" y="928"/>
                      <a:pt x="1635" y="905"/>
                    </a:cubicBezTo>
                    <a:cubicBezTo>
                      <a:pt x="1274" y="392"/>
                      <a:pt x="686" y="55"/>
                      <a:pt x="60" y="1"/>
                    </a:cubicBezTo>
                    <a:cubicBezTo>
                      <a:pt x="59" y="1"/>
                      <a:pt x="58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3"/>
              <p:cNvSpPr/>
              <p:nvPr/>
            </p:nvSpPr>
            <p:spPr>
              <a:xfrm>
                <a:off x="4010347" y="371145"/>
                <a:ext cx="58866" cy="37963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09" extrusionOk="0">
                    <a:moveTo>
                      <a:pt x="208" y="1"/>
                    </a:moveTo>
                    <a:cubicBezTo>
                      <a:pt x="183" y="1"/>
                      <a:pt x="160" y="19"/>
                      <a:pt x="155" y="45"/>
                    </a:cubicBezTo>
                    <a:cubicBezTo>
                      <a:pt x="58" y="574"/>
                      <a:pt x="6" y="1116"/>
                      <a:pt x="0" y="1654"/>
                    </a:cubicBezTo>
                    <a:cubicBezTo>
                      <a:pt x="0" y="1682"/>
                      <a:pt x="25" y="1708"/>
                      <a:pt x="55" y="1708"/>
                    </a:cubicBezTo>
                    <a:cubicBezTo>
                      <a:pt x="85" y="1708"/>
                      <a:pt x="108" y="1684"/>
                      <a:pt x="108" y="1654"/>
                    </a:cubicBezTo>
                    <a:cubicBezTo>
                      <a:pt x="113" y="1123"/>
                      <a:pt x="163" y="587"/>
                      <a:pt x="260" y="63"/>
                    </a:cubicBezTo>
                    <a:cubicBezTo>
                      <a:pt x="265" y="33"/>
                      <a:pt x="246" y="6"/>
                      <a:pt x="217" y="2"/>
                    </a:cubicBezTo>
                    <a:cubicBezTo>
                      <a:pt x="214" y="1"/>
                      <a:pt x="211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3989466" y="867841"/>
                <a:ext cx="23991" cy="2983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343" extrusionOk="0">
                    <a:moveTo>
                      <a:pt x="54" y="0"/>
                    </a:moveTo>
                    <a:cubicBezTo>
                      <a:pt x="23" y="0"/>
                      <a:pt x="0" y="25"/>
                      <a:pt x="0" y="53"/>
                    </a:cubicBezTo>
                    <a:lnTo>
                      <a:pt x="0" y="1288"/>
                    </a:lnTo>
                    <a:cubicBezTo>
                      <a:pt x="0" y="1318"/>
                      <a:pt x="26" y="1343"/>
                      <a:pt x="54" y="1343"/>
                    </a:cubicBezTo>
                    <a:cubicBezTo>
                      <a:pt x="83" y="1343"/>
                      <a:pt x="106" y="1318"/>
                      <a:pt x="107" y="1288"/>
                    </a:cubicBezTo>
                    <a:lnTo>
                      <a:pt x="107" y="53"/>
                    </a:lnTo>
                    <a:cubicBezTo>
                      <a:pt x="107" y="23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4602786" y="3330887"/>
                <a:ext cx="34876" cy="19259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867" extrusionOk="0">
                    <a:moveTo>
                      <a:pt x="57" y="0"/>
                    </a:moveTo>
                    <a:cubicBezTo>
                      <a:pt x="55" y="0"/>
                      <a:pt x="52" y="0"/>
                      <a:pt x="49" y="1"/>
                    </a:cubicBezTo>
                    <a:cubicBezTo>
                      <a:pt x="21" y="4"/>
                      <a:pt x="1" y="32"/>
                      <a:pt x="6" y="61"/>
                    </a:cubicBezTo>
                    <a:cubicBezTo>
                      <a:pt x="46" y="308"/>
                      <a:pt x="49" y="559"/>
                      <a:pt x="13" y="806"/>
                    </a:cubicBezTo>
                    <a:cubicBezTo>
                      <a:pt x="8" y="835"/>
                      <a:pt x="29" y="863"/>
                      <a:pt x="58" y="866"/>
                    </a:cubicBezTo>
                    <a:lnTo>
                      <a:pt x="65" y="866"/>
                    </a:lnTo>
                    <a:cubicBezTo>
                      <a:pt x="92" y="866"/>
                      <a:pt x="113" y="849"/>
                      <a:pt x="116" y="820"/>
                    </a:cubicBezTo>
                    <a:cubicBezTo>
                      <a:pt x="156" y="563"/>
                      <a:pt x="152" y="301"/>
                      <a:pt x="109" y="44"/>
                    </a:cubicBezTo>
                    <a:cubicBezTo>
                      <a:pt x="107" y="18"/>
                      <a:pt x="83" y="0"/>
                      <a:pt x="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3"/>
              <p:cNvSpPr/>
              <p:nvPr/>
            </p:nvSpPr>
            <p:spPr>
              <a:xfrm>
                <a:off x="3921936" y="4412912"/>
                <a:ext cx="79081" cy="392739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768" extrusionOk="0">
                    <a:moveTo>
                      <a:pt x="54" y="0"/>
                    </a:moveTo>
                    <a:cubicBezTo>
                      <a:pt x="24" y="0"/>
                      <a:pt x="0" y="26"/>
                      <a:pt x="0" y="54"/>
                    </a:cubicBezTo>
                    <a:cubicBezTo>
                      <a:pt x="0" y="271"/>
                      <a:pt x="56" y="480"/>
                      <a:pt x="111" y="684"/>
                    </a:cubicBezTo>
                    <a:cubicBezTo>
                      <a:pt x="131" y="755"/>
                      <a:pt x="151" y="827"/>
                      <a:pt x="167" y="898"/>
                    </a:cubicBezTo>
                    <a:cubicBezTo>
                      <a:pt x="247" y="1237"/>
                      <a:pt x="231" y="1494"/>
                      <a:pt x="119" y="1686"/>
                    </a:cubicBezTo>
                    <a:cubicBezTo>
                      <a:pt x="104" y="1712"/>
                      <a:pt x="113" y="1745"/>
                      <a:pt x="139" y="1761"/>
                    </a:cubicBezTo>
                    <a:cubicBezTo>
                      <a:pt x="147" y="1765"/>
                      <a:pt x="156" y="1768"/>
                      <a:pt x="166" y="1768"/>
                    </a:cubicBezTo>
                    <a:cubicBezTo>
                      <a:pt x="183" y="1768"/>
                      <a:pt x="201" y="1758"/>
                      <a:pt x="210" y="1741"/>
                    </a:cubicBezTo>
                    <a:cubicBezTo>
                      <a:pt x="336" y="1522"/>
                      <a:pt x="356" y="1241"/>
                      <a:pt x="270" y="873"/>
                    </a:cubicBezTo>
                    <a:cubicBezTo>
                      <a:pt x="254" y="800"/>
                      <a:pt x="234" y="728"/>
                      <a:pt x="214" y="656"/>
                    </a:cubicBezTo>
                    <a:cubicBezTo>
                      <a:pt x="161" y="458"/>
                      <a:pt x="106" y="256"/>
                      <a:pt x="107" y="54"/>
                    </a:cubicBezTo>
                    <a:cubicBezTo>
                      <a:pt x="107" y="26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0" name="Google Shape;1530;p23"/>
            <p:cNvSpPr/>
            <p:nvPr/>
          </p:nvSpPr>
          <p:spPr>
            <a:xfrm>
              <a:off x="4833141" y="2978801"/>
              <a:ext cx="560897" cy="525577"/>
            </a:xfrm>
            <a:custGeom>
              <a:avLst/>
              <a:gdLst/>
              <a:ahLst/>
              <a:cxnLst/>
              <a:rect l="l" t="t" r="r" b="b"/>
              <a:pathLst>
                <a:path w="2525" h="2366" extrusionOk="0">
                  <a:moveTo>
                    <a:pt x="1892" y="1"/>
                  </a:moveTo>
                  <a:cubicBezTo>
                    <a:pt x="1772" y="1"/>
                    <a:pt x="1650" y="13"/>
                    <a:pt x="1535" y="47"/>
                  </a:cubicBezTo>
                  <a:cubicBezTo>
                    <a:pt x="1489" y="61"/>
                    <a:pt x="1442" y="78"/>
                    <a:pt x="1397" y="100"/>
                  </a:cubicBezTo>
                  <a:cubicBezTo>
                    <a:pt x="1235" y="172"/>
                    <a:pt x="1092" y="297"/>
                    <a:pt x="1018" y="458"/>
                  </a:cubicBezTo>
                  <a:cubicBezTo>
                    <a:pt x="941" y="625"/>
                    <a:pt x="934" y="828"/>
                    <a:pt x="818" y="970"/>
                  </a:cubicBezTo>
                  <a:cubicBezTo>
                    <a:pt x="634" y="1196"/>
                    <a:pt x="243" y="1187"/>
                    <a:pt x="90" y="1436"/>
                  </a:cubicBezTo>
                  <a:cubicBezTo>
                    <a:pt x="29" y="1533"/>
                    <a:pt x="19" y="1653"/>
                    <a:pt x="19" y="1769"/>
                  </a:cubicBezTo>
                  <a:cubicBezTo>
                    <a:pt x="16" y="1944"/>
                    <a:pt x="0" y="2150"/>
                    <a:pt x="130" y="2275"/>
                  </a:cubicBezTo>
                  <a:cubicBezTo>
                    <a:pt x="163" y="2308"/>
                    <a:pt x="197" y="2337"/>
                    <a:pt x="230" y="2365"/>
                  </a:cubicBezTo>
                  <a:cubicBezTo>
                    <a:pt x="483" y="1970"/>
                    <a:pt x="825" y="1639"/>
                    <a:pt x="1248" y="1439"/>
                  </a:cubicBezTo>
                  <a:cubicBezTo>
                    <a:pt x="1444" y="1357"/>
                    <a:pt x="1639" y="1293"/>
                    <a:pt x="1853" y="1280"/>
                  </a:cubicBezTo>
                  <a:cubicBezTo>
                    <a:pt x="1871" y="1279"/>
                    <a:pt x="1889" y="1279"/>
                    <a:pt x="1906" y="1279"/>
                  </a:cubicBezTo>
                  <a:cubicBezTo>
                    <a:pt x="2102" y="1279"/>
                    <a:pt x="2273" y="1342"/>
                    <a:pt x="2467" y="1379"/>
                  </a:cubicBezTo>
                  <a:cubicBezTo>
                    <a:pt x="2472" y="1379"/>
                    <a:pt x="2476" y="1380"/>
                    <a:pt x="2480" y="1380"/>
                  </a:cubicBezTo>
                  <a:cubicBezTo>
                    <a:pt x="2488" y="1380"/>
                    <a:pt x="2496" y="1378"/>
                    <a:pt x="2500" y="1372"/>
                  </a:cubicBezTo>
                  <a:cubicBezTo>
                    <a:pt x="2505" y="1366"/>
                    <a:pt x="2505" y="1360"/>
                    <a:pt x="2505" y="1355"/>
                  </a:cubicBezTo>
                  <a:cubicBezTo>
                    <a:pt x="2525" y="1122"/>
                    <a:pt x="2493" y="893"/>
                    <a:pt x="2465" y="662"/>
                  </a:cubicBezTo>
                  <a:cubicBezTo>
                    <a:pt x="2442" y="479"/>
                    <a:pt x="2467" y="272"/>
                    <a:pt x="2320" y="129"/>
                  </a:cubicBezTo>
                  <a:cubicBezTo>
                    <a:pt x="2215" y="27"/>
                    <a:pt x="2058" y="2"/>
                    <a:pt x="1912" y="1"/>
                  </a:cubicBezTo>
                  <a:cubicBezTo>
                    <a:pt x="1905" y="1"/>
                    <a:pt x="1898" y="1"/>
                    <a:pt x="1892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23"/>
          <p:cNvGrpSpPr/>
          <p:nvPr/>
        </p:nvGrpSpPr>
        <p:grpSpPr>
          <a:xfrm>
            <a:off x="713224" y="4842552"/>
            <a:ext cx="2084997" cy="183185"/>
            <a:chOff x="3848375" y="4401927"/>
            <a:chExt cx="3191484" cy="280399"/>
          </a:xfrm>
        </p:grpSpPr>
        <p:sp>
          <p:nvSpPr>
            <p:cNvPr id="1532" name="Google Shape;1532;p23"/>
            <p:cNvSpPr/>
            <p:nvPr/>
          </p:nvSpPr>
          <p:spPr>
            <a:xfrm>
              <a:off x="4455902" y="4452425"/>
              <a:ext cx="2583957" cy="229901"/>
            </a:xfrm>
            <a:custGeom>
              <a:avLst/>
              <a:gdLst/>
              <a:ahLst/>
              <a:cxnLst/>
              <a:rect l="l" t="t" r="r" b="b"/>
              <a:pathLst>
                <a:path w="30088" h="2677" extrusionOk="0">
                  <a:moveTo>
                    <a:pt x="15230" y="1"/>
                  </a:moveTo>
                  <a:cubicBezTo>
                    <a:pt x="13881" y="1"/>
                    <a:pt x="12546" y="172"/>
                    <a:pt x="11256" y="669"/>
                  </a:cubicBezTo>
                  <a:cubicBezTo>
                    <a:pt x="10995" y="771"/>
                    <a:pt x="10864" y="912"/>
                    <a:pt x="10881" y="1077"/>
                  </a:cubicBezTo>
                  <a:cubicBezTo>
                    <a:pt x="10897" y="1246"/>
                    <a:pt x="11056" y="1363"/>
                    <a:pt x="11333" y="1407"/>
                  </a:cubicBezTo>
                  <a:cubicBezTo>
                    <a:pt x="11796" y="1482"/>
                    <a:pt x="12263" y="1511"/>
                    <a:pt x="12732" y="1511"/>
                  </a:cubicBezTo>
                  <a:cubicBezTo>
                    <a:pt x="13603" y="1511"/>
                    <a:pt x="14478" y="1411"/>
                    <a:pt x="15336" y="1313"/>
                  </a:cubicBezTo>
                  <a:cubicBezTo>
                    <a:pt x="16183" y="1217"/>
                    <a:pt x="17046" y="1118"/>
                    <a:pt x="17902" y="1118"/>
                  </a:cubicBezTo>
                  <a:cubicBezTo>
                    <a:pt x="18569" y="1118"/>
                    <a:pt x="19232" y="1178"/>
                    <a:pt x="19879" y="1346"/>
                  </a:cubicBezTo>
                  <a:lnTo>
                    <a:pt x="19906" y="1242"/>
                  </a:lnTo>
                  <a:cubicBezTo>
                    <a:pt x="19250" y="1072"/>
                    <a:pt x="18579" y="1011"/>
                    <a:pt x="17904" y="1011"/>
                  </a:cubicBezTo>
                  <a:cubicBezTo>
                    <a:pt x="17042" y="1011"/>
                    <a:pt x="16174" y="1110"/>
                    <a:pt x="15323" y="1207"/>
                  </a:cubicBezTo>
                  <a:cubicBezTo>
                    <a:pt x="14467" y="1305"/>
                    <a:pt x="13592" y="1405"/>
                    <a:pt x="12725" y="1405"/>
                  </a:cubicBezTo>
                  <a:cubicBezTo>
                    <a:pt x="12263" y="1405"/>
                    <a:pt x="11803" y="1377"/>
                    <a:pt x="11349" y="1305"/>
                  </a:cubicBezTo>
                  <a:cubicBezTo>
                    <a:pt x="11245" y="1286"/>
                    <a:pt x="10999" y="1232"/>
                    <a:pt x="10985" y="1069"/>
                  </a:cubicBezTo>
                  <a:cubicBezTo>
                    <a:pt x="10974" y="918"/>
                    <a:pt x="11174" y="815"/>
                    <a:pt x="11295" y="769"/>
                  </a:cubicBezTo>
                  <a:cubicBezTo>
                    <a:pt x="12571" y="277"/>
                    <a:pt x="13895" y="108"/>
                    <a:pt x="15235" y="108"/>
                  </a:cubicBezTo>
                  <a:cubicBezTo>
                    <a:pt x="16736" y="108"/>
                    <a:pt x="18257" y="320"/>
                    <a:pt x="19750" y="529"/>
                  </a:cubicBezTo>
                  <a:cubicBezTo>
                    <a:pt x="21107" y="719"/>
                    <a:pt x="22512" y="915"/>
                    <a:pt x="23861" y="943"/>
                  </a:cubicBezTo>
                  <a:cubicBezTo>
                    <a:pt x="24046" y="947"/>
                    <a:pt x="24232" y="949"/>
                    <a:pt x="24418" y="949"/>
                  </a:cubicBezTo>
                  <a:cubicBezTo>
                    <a:pt x="24700" y="949"/>
                    <a:pt x="24982" y="945"/>
                    <a:pt x="25259" y="942"/>
                  </a:cubicBezTo>
                  <a:cubicBezTo>
                    <a:pt x="25524" y="939"/>
                    <a:pt x="25793" y="936"/>
                    <a:pt x="26063" y="936"/>
                  </a:cubicBezTo>
                  <a:cubicBezTo>
                    <a:pt x="26514" y="936"/>
                    <a:pt x="26970" y="944"/>
                    <a:pt x="27418" y="975"/>
                  </a:cubicBezTo>
                  <a:lnTo>
                    <a:pt x="27524" y="982"/>
                  </a:lnTo>
                  <a:cubicBezTo>
                    <a:pt x="28055" y="1013"/>
                    <a:pt x="29675" y="1112"/>
                    <a:pt x="29917" y="1613"/>
                  </a:cubicBezTo>
                  <a:cubicBezTo>
                    <a:pt x="29972" y="1729"/>
                    <a:pt x="29947" y="1860"/>
                    <a:pt x="29839" y="2013"/>
                  </a:cubicBezTo>
                  <a:cubicBezTo>
                    <a:pt x="29725" y="2175"/>
                    <a:pt x="29537" y="2300"/>
                    <a:pt x="29260" y="2397"/>
                  </a:cubicBezTo>
                  <a:cubicBezTo>
                    <a:pt x="28893" y="2526"/>
                    <a:pt x="28509" y="2571"/>
                    <a:pt x="28120" y="2571"/>
                  </a:cubicBezTo>
                  <a:cubicBezTo>
                    <a:pt x="27652" y="2571"/>
                    <a:pt x="27175" y="2506"/>
                    <a:pt x="26705" y="2441"/>
                  </a:cubicBezTo>
                  <a:cubicBezTo>
                    <a:pt x="26538" y="2418"/>
                    <a:pt x="26373" y="2395"/>
                    <a:pt x="26206" y="2375"/>
                  </a:cubicBezTo>
                  <a:cubicBezTo>
                    <a:pt x="25461" y="2286"/>
                    <a:pt x="24708" y="2259"/>
                    <a:pt x="23957" y="2259"/>
                  </a:cubicBezTo>
                  <a:cubicBezTo>
                    <a:pt x="23375" y="2259"/>
                    <a:pt x="22794" y="2276"/>
                    <a:pt x="22222" y="2291"/>
                  </a:cubicBezTo>
                  <a:cubicBezTo>
                    <a:pt x="21648" y="2307"/>
                    <a:pt x="21063" y="2324"/>
                    <a:pt x="20477" y="2324"/>
                  </a:cubicBezTo>
                  <a:cubicBezTo>
                    <a:pt x="20079" y="2324"/>
                    <a:pt x="19680" y="2316"/>
                    <a:pt x="19285" y="2295"/>
                  </a:cubicBezTo>
                  <a:cubicBezTo>
                    <a:pt x="18805" y="2270"/>
                    <a:pt x="18317" y="2225"/>
                    <a:pt x="17846" y="2183"/>
                  </a:cubicBezTo>
                  <a:cubicBezTo>
                    <a:pt x="17138" y="2118"/>
                    <a:pt x="16407" y="2050"/>
                    <a:pt x="15681" y="2048"/>
                  </a:cubicBezTo>
                  <a:cubicBezTo>
                    <a:pt x="14889" y="2048"/>
                    <a:pt x="14086" y="2124"/>
                    <a:pt x="13311" y="2197"/>
                  </a:cubicBezTo>
                  <a:cubicBezTo>
                    <a:pt x="12540" y="2270"/>
                    <a:pt x="11742" y="2343"/>
                    <a:pt x="10957" y="2343"/>
                  </a:cubicBezTo>
                  <a:lnTo>
                    <a:pt x="10742" y="2343"/>
                  </a:lnTo>
                  <a:cubicBezTo>
                    <a:pt x="10170" y="2341"/>
                    <a:pt x="9576" y="2341"/>
                    <a:pt x="9022" y="2293"/>
                  </a:cubicBezTo>
                  <a:cubicBezTo>
                    <a:pt x="8636" y="2258"/>
                    <a:pt x="8251" y="2154"/>
                    <a:pt x="7880" y="2050"/>
                  </a:cubicBezTo>
                  <a:cubicBezTo>
                    <a:pt x="7480" y="1940"/>
                    <a:pt x="7070" y="1826"/>
                    <a:pt x="6645" y="1797"/>
                  </a:cubicBezTo>
                  <a:cubicBezTo>
                    <a:pt x="6525" y="1789"/>
                    <a:pt x="6405" y="1785"/>
                    <a:pt x="6285" y="1785"/>
                  </a:cubicBezTo>
                  <a:cubicBezTo>
                    <a:pt x="5830" y="1785"/>
                    <a:pt x="5375" y="1838"/>
                    <a:pt x="4931" y="1888"/>
                  </a:cubicBezTo>
                  <a:cubicBezTo>
                    <a:pt x="4631" y="1924"/>
                    <a:pt x="4321" y="1960"/>
                    <a:pt x="4016" y="1977"/>
                  </a:cubicBezTo>
                  <a:cubicBezTo>
                    <a:pt x="3827" y="1989"/>
                    <a:pt x="3637" y="1994"/>
                    <a:pt x="3448" y="1994"/>
                  </a:cubicBezTo>
                  <a:cubicBezTo>
                    <a:pt x="2292" y="1994"/>
                    <a:pt x="1139" y="1794"/>
                    <a:pt x="18" y="1600"/>
                  </a:cubicBezTo>
                  <a:lnTo>
                    <a:pt x="1" y="1706"/>
                  </a:lnTo>
                  <a:cubicBezTo>
                    <a:pt x="1128" y="1900"/>
                    <a:pt x="2288" y="2099"/>
                    <a:pt x="3454" y="2099"/>
                  </a:cubicBezTo>
                  <a:cubicBezTo>
                    <a:pt x="3643" y="2099"/>
                    <a:pt x="3832" y="2094"/>
                    <a:pt x="4022" y="2083"/>
                  </a:cubicBezTo>
                  <a:cubicBezTo>
                    <a:pt x="4329" y="2063"/>
                    <a:pt x="4641" y="2027"/>
                    <a:pt x="4943" y="1993"/>
                  </a:cubicBezTo>
                  <a:cubicBezTo>
                    <a:pt x="5384" y="1942"/>
                    <a:pt x="5837" y="1890"/>
                    <a:pt x="6287" y="1890"/>
                  </a:cubicBezTo>
                  <a:cubicBezTo>
                    <a:pt x="6404" y="1890"/>
                    <a:pt x="6521" y="1893"/>
                    <a:pt x="6637" y="1901"/>
                  </a:cubicBezTo>
                  <a:cubicBezTo>
                    <a:pt x="7051" y="1931"/>
                    <a:pt x="7458" y="2043"/>
                    <a:pt x="7851" y="2151"/>
                  </a:cubicBezTo>
                  <a:cubicBezTo>
                    <a:pt x="8228" y="2257"/>
                    <a:pt x="8618" y="2364"/>
                    <a:pt x="9012" y="2398"/>
                  </a:cubicBezTo>
                  <a:cubicBezTo>
                    <a:pt x="9570" y="2447"/>
                    <a:pt x="10164" y="2448"/>
                    <a:pt x="10741" y="2448"/>
                  </a:cubicBezTo>
                  <a:lnTo>
                    <a:pt x="10955" y="2448"/>
                  </a:lnTo>
                  <a:cubicBezTo>
                    <a:pt x="10963" y="2448"/>
                    <a:pt x="10970" y="2448"/>
                    <a:pt x="10977" y="2448"/>
                  </a:cubicBezTo>
                  <a:cubicBezTo>
                    <a:pt x="11767" y="2448"/>
                    <a:pt x="12554" y="2373"/>
                    <a:pt x="13320" y="2300"/>
                  </a:cubicBezTo>
                  <a:cubicBezTo>
                    <a:pt x="14073" y="2229"/>
                    <a:pt x="14848" y="2154"/>
                    <a:pt x="15618" y="2154"/>
                  </a:cubicBezTo>
                  <a:cubicBezTo>
                    <a:pt x="15639" y="2154"/>
                    <a:pt x="15660" y="2154"/>
                    <a:pt x="15681" y="2154"/>
                  </a:cubicBezTo>
                  <a:cubicBezTo>
                    <a:pt x="16401" y="2155"/>
                    <a:pt x="17130" y="2223"/>
                    <a:pt x="17837" y="2288"/>
                  </a:cubicBezTo>
                  <a:cubicBezTo>
                    <a:pt x="18308" y="2331"/>
                    <a:pt x="18798" y="2375"/>
                    <a:pt x="19279" y="2400"/>
                  </a:cubicBezTo>
                  <a:cubicBezTo>
                    <a:pt x="19682" y="2421"/>
                    <a:pt x="20088" y="2429"/>
                    <a:pt x="20493" y="2429"/>
                  </a:cubicBezTo>
                  <a:cubicBezTo>
                    <a:pt x="21076" y="2429"/>
                    <a:pt x="21657" y="2413"/>
                    <a:pt x="22226" y="2397"/>
                  </a:cubicBezTo>
                  <a:cubicBezTo>
                    <a:pt x="22793" y="2381"/>
                    <a:pt x="23369" y="2366"/>
                    <a:pt x="23946" y="2366"/>
                  </a:cubicBezTo>
                  <a:cubicBezTo>
                    <a:pt x="24697" y="2366"/>
                    <a:pt x="25451" y="2392"/>
                    <a:pt x="26194" y="2481"/>
                  </a:cubicBezTo>
                  <a:cubicBezTo>
                    <a:pt x="26360" y="2502"/>
                    <a:pt x="26526" y="2524"/>
                    <a:pt x="26691" y="2547"/>
                  </a:cubicBezTo>
                  <a:cubicBezTo>
                    <a:pt x="27165" y="2611"/>
                    <a:pt x="27646" y="2677"/>
                    <a:pt x="28122" y="2677"/>
                  </a:cubicBezTo>
                  <a:cubicBezTo>
                    <a:pt x="28522" y="2677"/>
                    <a:pt x="28916" y="2631"/>
                    <a:pt x="29297" y="2498"/>
                  </a:cubicBezTo>
                  <a:cubicBezTo>
                    <a:pt x="29595" y="2395"/>
                    <a:pt x="29802" y="2257"/>
                    <a:pt x="29929" y="2076"/>
                  </a:cubicBezTo>
                  <a:cubicBezTo>
                    <a:pt x="30059" y="1890"/>
                    <a:pt x="30088" y="1720"/>
                    <a:pt x="30015" y="1569"/>
                  </a:cubicBezTo>
                  <a:cubicBezTo>
                    <a:pt x="29774" y="1069"/>
                    <a:pt x="28483" y="933"/>
                    <a:pt x="27532" y="876"/>
                  </a:cubicBezTo>
                  <a:lnTo>
                    <a:pt x="27426" y="869"/>
                  </a:lnTo>
                  <a:cubicBezTo>
                    <a:pt x="26980" y="838"/>
                    <a:pt x="26529" y="830"/>
                    <a:pt x="26083" y="830"/>
                  </a:cubicBezTo>
                  <a:cubicBezTo>
                    <a:pt x="25806" y="830"/>
                    <a:pt x="25531" y="833"/>
                    <a:pt x="25259" y="836"/>
                  </a:cubicBezTo>
                  <a:cubicBezTo>
                    <a:pt x="24968" y="840"/>
                    <a:pt x="24670" y="844"/>
                    <a:pt x="24372" y="844"/>
                  </a:cubicBezTo>
                  <a:cubicBezTo>
                    <a:pt x="24202" y="844"/>
                    <a:pt x="24033" y="843"/>
                    <a:pt x="23864" y="839"/>
                  </a:cubicBezTo>
                  <a:cubicBezTo>
                    <a:pt x="22522" y="810"/>
                    <a:pt x="21121" y="613"/>
                    <a:pt x="19766" y="425"/>
                  </a:cubicBezTo>
                  <a:cubicBezTo>
                    <a:pt x="18266" y="215"/>
                    <a:pt x="16739" y="1"/>
                    <a:pt x="15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3920430" y="4401927"/>
              <a:ext cx="656724" cy="226294"/>
            </a:xfrm>
            <a:custGeom>
              <a:avLst/>
              <a:gdLst/>
              <a:ahLst/>
              <a:cxnLst/>
              <a:rect l="l" t="t" r="r" b="b"/>
              <a:pathLst>
                <a:path w="7647" h="2635" extrusionOk="0">
                  <a:moveTo>
                    <a:pt x="4328" y="1"/>
                  </a:moveTo>
                  <a:cubicBezTo>
                    <a:pt x="3939" y="1"/>
                    <a:pt x="3550" y="55"/>
                    <a:pt x="3180" y="161"/>
                  </a:cubicBezTo>
                  <a:cubicBezTo>
                    <a:pt x="1998" y="500"/>
                    <a:pt x="1000" y="1274"/>
                    <a:pt x="160" y="2185"/>
                  </a:cubicBezTo>
                  <a:cubicBezTo>
                    <a:pt x="1" y="2357"/>
                    <a:pt x="125" y="2635"/>
                    <a:pt x="358" y="2635"/>
                  </a:cubicBezTo>
                  <a:lnTo>
                    <a:pt x="7345" y="2635"/>
                  </a:lnTo>
                  <a:cubicBezTo>
                    <a:pt x="7521" y="2635"/>
                    <a:pt x="7647" y="2471"/>
                    <a:pt x="7607" y="2302"/>
                  </a:cubicBezTo>
                  <a:cubicBezTo>
                    <a:pt x="7521" y="1952"/>
                    <a:pt x="7372" y="1618"/>
                    <a:pt x="7164" y="1324"/>
                  </a:cubicBezTo>
                  <a:cubicBezTo>
                    <a:pt x="6532" y="433"/>
                    <a:pt x="5432" y="1"/>
                    <a:pt x="4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3880924" y="4561322"/>
              <a:ext cx="88628" cy="66901"/>
            </a:xfrm>
            <a:custGeom>
              <a:avLst/>
              <a:gdLst/>
              <a:ahLst/>
              <a:cxnLst/>
              <a:rect l="l" t="t" r="r" b="b"/>
              <a:pathLst>
                <a:path w="1032" h="779" extrusionOk="0">
                  <a:moveTo>
                    <a:pt x="475" y="0"/>
                  </a:moveTo>
                  <a:cubicBezTo>
                    <a:pt x="241" y="0"/>
                    <a:pt x="56" y="191"/>
                    <a:pt x="11" y="423"/>
                  </a:cubicBezTo>
                  <a:cubicBezTo>
                    <a:pt x="1" y="481"/>
                    <a:pt x="1" y="531"/>
                    <a:pt x="9" y="579"/>
                  </a:cubicBezTo>
                  <a:cubicBezTo>
                    <a:pt x="32" y="699"/>
                    <a:pt x="146" y="779"/>
                    <a:pt x="268" y="779"/>
                  </a:cubicBezTo>
                  <a:lnTo>
                    <a:pt x="879" y="779"/>
                  </a:lnTo>
                  <a:cubicBezTo>
                    <a:pt x="892" y="760"/>
                    <a:pt x="902" y="743"/>
                    <a:pt x="910" y="723"/>
                  </a:cubicBezTo>
                  <a:cubicBezTo>
                    <a:pt x="1032" y="459"/>
                    <a:pt x="902" y="119"/>
                    <a:pt x="622" y="25"/>
                  </a:cubicBezTo>
                  <a:cubicBezTo>
                    <a:pt x="571" y="8"/>
                    <a:pt x="52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3984841" y="4421765"/>
              <a:ext cx="172189" cy="158105"/>
            </a:xfrm>
            <a:custGeom>
              <a:avLst/>
              <a:gdLst/>
              <a:ahLst/>
              <a:cxnLst/>
              <a:rect l="l" t="t" r="r" b="b"/>
              <a:pathLst>
                <a:path w="2005" h="1841" extrusionOk="0">
                  <a:moveTo>
                    <a:pt x="998" y="1"/>
                  </a:moveTo>
                  <a:cubicBezTo>
                    <a:pt x="823" y="1"/>
                    <a:pt x="650" y="47"/>
                    <a:pt x="504" y="142"/>
                  </a:cubicBezTo>
                  <a:cubicBezTo>
                    <a:pt x="160" y="368"/>
                    <a:pt x="0" y="841"/>
                    <a:pt x="142" y="1227"/>
                  </a:cubicBezTo>
                  <a:cubicBezTo>
                    <a:pt x="287" y="1627"/>
                    <a:pt x="645" y="1840"/>
                    <a:pt x="1007" y="1840"/>
                  </a:cubicBezTo>
                  <a:cubicBezTo>
                    <a:pt x="1307" y="1840"/>
                    <a:pt x="1609" y="1694"/>
                    <a:pt x="1795" y="1385"/>
                  </a:cubicBezTo>
                  <a:cubicBezTo>
                    <a:pt x="2005" y="1032"/>
                    <a:pt x="1939" y="536"/>
                    <a:pt x="1642" y="251"/>
                  </a:cubicBezTo>
                  <a:cubicBezTo>
                    <a:pt x="1569" y="179"/>
                    <a:pt x="1484" y="125"/>
                    <a:pt x="1391" y="84"/>
                  </a:cubicBezTo>
                  <a:cubicBezTo>
                    <a:pt x="1268" y="29"/>
                    <a:pt x="1133" y="1"/>
                    <a:pt x="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3848375" y="4623501"/>
              <a:ext cx="448208" cy="9275"/>
            </a:xfrm>
            <a:custGeom>
              <a:avLst/>
              <a:gdLst/>
              <a:ahLst/>
              <a:cxnLst/>
              <a:rect l="l" t="t" r="r" b="b"/>
              <a:pathLst>
                <a:path w="5219" h="108" extrusionOk="0">
                  <a:moveTo>
                    <a:pt x="0" y="1"/>
                  </a:moveTo>
                  <a:lnTo>
                    <a:pt x="0" y="108"/>
                  </a:lnTo>
                  <a:lnTo>
                    <a:pt x="5219" y="108"/>
                  </a:lnTo>
                  <a:lnTo>
                    <a:pt x="5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23"/>
          <p:cNvGrpSpPr/>
          <p:nvPr/>
        </p:nvGrpSpPr>
        <p:grpSpPr>
          <a:xfrm>
            <a:off x="1013984" y="310666"/>
            <a:ext cx="647441" cy="274038"/>
            <a:chOff x="5742237" y="4424857"/>
            <a:chExt cx="803077" cy="339913"/>
          </a:xfrm>
        </p:grpSpPr>
        <p:sp>
          <p:nvSpPr>
            <p:cNvPr id="1538" name="Google Shape;1538;p23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23"/>
          <p:cNvGrpSpPr/>
          <p:nvPr/>
        </p:nvGrpSpPr>
        <p:grpSpPr>
          <a:xfrm>
            <a:off x="6831204" y="2936581"/>
            <a:ext cx="437816" cy="398913"/>
            <a:chOff x="6872954" y="4168931"/>
            <a:chExt cx="437816" cy="398913"/>
          </a:xfrm>
        </p:grpSpPr>
        <p:sp>
          <p:nvSpPr>
            <p:cNvPr id="1544" name="Google Shape;1544;p23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23"/>
          <p:cNvSpPr/>
          <p:nvPr/>
        </p:nvSpPr>
        <p:spPr>
          <a:xfrm>
            <a:off x="539247" y="3891898"/>
            <a:ext cx="348000" cy="3480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23"/>
          <p:cNvSpPr/>
          <p:nvPr/>
        </p:nvSpPr>
        <p:spPr>
          <a:xfrm>
            <a:off x="8009333" y="423553"/>
            <a:ext cx="231900" cy="231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3"/>
          <p:cNvSpPr/>
          <p:nvPr/>
        </p:nvSpPr>
        <p:spPr>
          <a:xfrm>
            <a:off x="209853" y="4488054"/>
            <a:ext cx="231900" cy="23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3"/>
          <p:cNvSpPr/>
          <p:nvPr/>
        </p:nvSpPr>
        <p:spPr>
          <a:xfrm>
            <a:off x="8525471" y="2971366"/>
            <a:ext cx="274100" cy="255810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23"/>
          <p:cNvSpPr/>
          <p:nvPr/>
        </p:nvSpPr>
        <p:spPr>
          <a:xfrm>
            <a:off x="1989494" y="107291"/>
            <a:ext cx="274100" cy="255810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5" name="Google Shape;1555;p23"/>
          <p:cNvGrpSpPr/>
          <p:nvPr/>
        </p:nvGrpSpPr>
        <p:grpSpPr>
          <a:xfrm>
            <a:off x="188728" y="1827393"/>
            <a:ext cx="274126" cy="242805"/>
            <a:chOff x="4733471" y="1796460"/>
            <a:chExt cx="190484" cy="168755"/>
          </a:xfrm>
        </p:grpSpPr>
        <p:sp>
          <p:nvSpPr>
            <p:cNvPr id="1556" name="Google Shape;1556;p23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23"/>
          <p:cNvGrpSpPr/>
          <p:nvPr/>
        </p:nvGrpSpPr>
        <p:grpSpPr>
          <a:xfrm rot="2700000">
            <a:off x="8558383" y="922724"/>
            <a:ext cx="208283" cy="447225"/>
            <a:chOff x="4576975" y="1448100"/>
            <a:chExt cx="292800" cy="628700"/>
          </a:xfrm>
        </p:grpSpPr>
        <p:sp>
          <p:nvSpPr>
            <p:cNvPr id="1562" name="Google Shape;1562;p23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3" name="Google Shape;1563;p23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1564" name="Google Shape;1564;p23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3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6" name="Google Shape;1566;p23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1567" name="Google Shape;1567;p23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3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4"/>
          <p:cNvSpPr/>
          <p:nvPr/>
        </p:nvSpPr>
        <p:spPr>
          <a:xfrm rot="10800000" flipH="1">
            <a:off x="-2" y="3027813"/>
            <a:ext cx="1502357" cy="2115668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4"/>
          <p:cNvSpPr/>
          <p:nvPr/>
        </p:nvSpPr>
        <p:spPr>
          <a:xfrm flipH="1">
            <a:off x="7490097" y="-21"/>
            <a:ext cx="1653869" cy="1583742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4"/>
          <p:cNvSpPr/>
          <p:nvPr/>
        </p:nvSpPr>
        <p:spPr>
          <a:xfrm flipH="1">
            <a:off x="6301392" y="4262824"/>
            <a:ext cx="2842608" cy="880698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4"/>
          <p:cNvSpPr/>
          <p:nvPr/>
        </p:nvSpPr>
        <p:spPr>
          <a:xfrm>
            <a:off x="-9" y="14"/>
            <a:ext cx="3196097" cy="1901976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4"/>
          <p:cNvSpPr/>
          <p:nvPr/>
        </p:nvSpPr>
        <p:spPr>
          <a:xfrm rot="-1700290" flipH="1">
            <a:off x="1054279" y="3701978"/>
            <a:ext cx="1502395" cy="1357680"/>
          </a:xfrm>
          <a:custGeom>
            <a:avLst/>
            <a:gdLst/>
            <a:ahLst/>
            <a:cxnLst/>
            <a:rect l="l" t="t" r="r" b="b"/>
            <a:pathLst>
              <a:path w="63674" h="57549" extrusionOk="0">
                <a:moveTo>
                  <a:pt x="25297" y="1"/>
                </a:moveTo>
                <a:cubicBezTo>
                  <a:pt x="11909" y="1"/>
                  <a:pt x="1" y="10347"/>
                  <a:pt x="867" y="24829"/>
                </a:cubicBezTo>
                <a:cubicBezTo>
                  <a:pt x="1803" y="40480"/>
                  <a:pt x="7275" y="52238"/>
                  <a:pt x="23246" y="56672"/>
                </a:cubicBezTo>
                <a:cubicBezTo>
                  <a:pt x="25393" y="57269"/>
                  <a:pt x="27539" y="57549"/>
                  <a:pt x="29655" y="57549"/>
                </a:cubicBezTo>
                <a:cubicBezTo>
                  <a:pt x="43128" y="57549"/>
                  <a:pt x="55410" y="46203"/>
                  <a:pt x="59447" y="33027"/>
                </a:cubicBezTo>
                <a:cubicBezTo>
                  <a:pt x="63674" y="19205"/>
                  <a:pt x="44623" y="4934"/>
                  <a:pt x="33436" y="1298"/>
                </a:cubicBezTo>
                <a:cubicBezTo>
                  <a:pt x="30724" y="416"/>
                  <a:pt x="27981" y="1"/>
                  <a:pt x="25297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24"/>
          <p:cNvGrpSpPr/>
          <p:nvPr/>
        </p:nvGrpSpPr>
        <p:grpSpPr>
          <a:xfrm flipH="1">
            <a:off x="267048" y="3374945"/>
            <a:ext cx="1844542" cy="1525030"/>
            <a:chOff x="1279225" y="739600"/>
            <a:chExt cx="4589556" cy="3794551"/>
          </a:xfrm>
        </p:grpSpPr>
        <p:sp>
          <p:nvSpPr>
            <p:cNvPr id="1576" name="Google Shape;1576;p24"/>
            <p:cNvSpPr/>
            <p:nvPr/>
          </p:nvSpPr>
          <p:spPr>
            <a:xfrm>
              <a:off x="3902871" y="1690399"/>
              <a:ext cx="1302551" cy="2733070"/>
            </a:xfrm>
            <a:custGeom>
              <a:avLst/>
              <a:gdLst/>
              <a:ahLst/>
              <a:cxnLst/>
              <a:rect l="l" t="t" r="r" b="b"/>
              <a:pathLst>
                <a:path w="12357" h="25928" extrusionOk="0">
                  <a:moveTo>
                    <a:pt x="3635" y="0"/>
                  </a:moveTo>
                  <a:cubicBezTo>
                    <a:pt x="2733" y="0"/>
                    <a:pt x="1863" y="288"/>
                    <a:pt x="1200" y="926"/>
                  </a:cubicBezTo>
                  <a:cubicBezTo>
                    <a:pt x="299" y="1793"/>
                    <a:pt x="0" y="2992"/>
                    <a:pt x="177" y="4216"/>
                  </a:cubicBezTo>
                  <a:cubicBezTo>
                    <a:pt x="543" y="6737"/>
                    <a:pt x="1278" y="9272"/>
                    <a:pt x="2251" y="11629"/>
                  </a:cubicBezTo>
                  <a:cubicBezTo>
                    <a:pt x="2602" y="12483"/>
                    <a:pt x="2984" y="13332"/>
                    <a:pt x="3611" y="14025"/>
                  </a:cubicBezTo>
                  <a:cubicBezTo>
                    <a:pt x="4829" y="15370"/>
                    <a:pt x="6455" y="16355"/>
                    <a:pt x="7929" y="17387"/>
                  </a:cubicBezTo>
                  <a:cubicBezTo>
                    <a:pt x="8233" y="17599"/>
                    <a:pt x="8604" y="17787"/>
                    <a:pt x="8877" y="18037"/>
                  </a:cubicBezTo>
                  <a:cubicBezTo>
                    <a:pt x="9066" y="19419"/>
                    <a:pt x="9428" y="22158"/>
                    <a:pt x="9928" y="24041"/>
                  </a:cubicBezTo>
                  <a:cubicBezTo>
                    <a:pt x="9807" y="24025"/>
                    <a:pt x="9685" y="24017"/>
                    <a:pt x="9564" y="24017"/>
                  </a:cubicBezTo>
                  <a:cubicBezTo>
                    <a:pt x="9088" y="24017"/>
                    <a:pt x="8632" y="24145"/>
                    <a:pt x="8333" y="24456"/>
                  </a:cubicBezTo>
                  <a:cubicBezTo>
                    <a:pt x="7972" y="24829"/>
                    <a:pt x="7523" y="25644"/>
                    <a:pt x="8227" y="25826"/>
                  </a:cubicBezTo>
                  <a:cubicBezTo>
                    <a:pt x="8511" y="25898"/>
                    <a:pt x="8880" y="25927"/>
                    <a:pt x="9258" y="25927"/>
                  </a:cubicBezTo>
                  <a:cubicBezTo>
                    <a:pt x="9559" y="25927"/>
                    <a:pt x="9866" y="25909"/>
                    <a:pt x="10141" y="25879"/>
                  </a:cubicBezTo>
                  <a:cubicBezTo>
                    <a:pt x="10513" y="25840"/>
                    <a:pt x="10990" y="25814"/>
                    <a:pt x="11333" y="25652"/>
                  </a:cubicBezTo>
                  <a:cubicBezTo>
                    <a:pt x="11620" y="25514"/>
                    <a:pt x="11594" y="25300"/>
                    <a:pt x="11664" y="25013"/>
                  </a:cubicBezTo>
                  <a:cubicBezTo>
                    <a:pt x="12147" y="23024"/>
                    <a:pt x="12194" y="21094"/>
                    <a:pt x="12297" y="19055"/>
                  </a:cubicBezTo>
                  <a:cubicBezTo>
                    <a:pt x="12357" y="17773"/>
                    <a:pt x="12113" y="16732"/>
                    <a:pt x="11379" y="15640"/>
                  </a:cubicBezTo>
                  <a:cubicBezTo>
                    <a:pt x="10832" y="14822"/>
                    <a:pt x="10332" y="13962"/>
                    <a:pt x="9872" y="13092"/>
                  </a:cubicBezTo>
                  <a:cubicBezTo>
                    <a:pt x="9694" y="12754"/>
                    <a:pt x="9331" y="11983"/>
                    <a:pt x="9073" y="11416"/>
                  </a:cubicBezTo>
                  <a:cubicBezTo>
                    <a:pt x="9157" y="10364"/>
                    <a:pt x="9265" y="8913"/>
                    <a:pt x="9313" y="8481"/>
                  </a:cubicBezTo>
                  <a:cubicBezTo>
                    <a:pt x="9390" y="7758"/>
                    <a:pt x="9417" y="7021"/>
                    <a:pt x="9487" y="6296"/>
                  </a:cubicBezTo>
                  <a:cubicBezTo>
                    <a:pt x="9601" y="5101"/>
                    <a:pt x="9551" y="1840"/>
                    <a:pt x="5216" y="283"/>
                  </a:cubicBezTo>
                  <a:cubicBezTo>
                    <a:pt x="4702" y="99"/>
                    <a:pt x="4163" y="0"/>
                    <a:pt x="3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2127460" y="2018646"/>
              <a:ext cx="815873" cy="2404718"/>
            </a:xfrm>
            <a:custGeom>
              <a:avLst/>
              <a:gdLst/>
              <a:ahLst/>
              <a:cxnLst/>
              <a:rect l="l" t="t" r="r" b="b"/>
              <a:pathLst>
                <a:path w="7740" h="22813" extrusionOk="0">
                  <a:moveTo>
                    <a:pt x="3892" y="1"/>
                  </a:moveTo>
                  <a:cubicBezTo>
                    <a:pt x="2385" y="1"/>
                    <a:pt x="792" y="888"/>
                    <a:pt x="318" y="2452"/>
                  </a:cubicBezTo>
                  <a:cubicBezTo>
                    <a:pt x="1" y="3490"/>
                    <a:pt x="319" y="4777"/>
                    <a:pt x="690" y="5818"/>
                  </a:cubicBezTo>
                  <a:cubicBezTo>
                    <a:pt x="1226" y="7327"/>
                    <a:pt x="1897" y="8835"/>
                    <a:pt x="2698" y="10243"/>
                  </a:cubicBezTo>
                  <a:cubicBezTo>
                    <a:pt x="2942" y="10674"/>
                    <a:pt x="3146" y="11021"/>
                    <a:pt x="3176" y="11520"/>
                  </a:cubicBezTo>
                  <a:cubicBezTo>
                    <a:pt x="3235" y="12497"/>
                    <a:pt x="3319" y="14619"/>
                    <a:pt x="3349" y="15680"/>
                  </a:cubicBezTo>
                  <a:cubicBezTo>
                    <a:pt x="3409" y="17717"/>
                    <a:pt x="3470" y="18835"/>
                    <a:pt x="3490" y="20623"/>
                  </a:cubicBezTo>
                  <a:cubicBezTo>
                    <a:pt x="2685" y="20667"/>
                    <a:pt x="1845" y="21073"/>
                    <a:pt x="1540" y="21738"/>
                  </a:cubicBezTo>
                  <a:cubicBezTo>
                    <a:pt x="1128" y="22633"/>
                    <a:pt x="2296" y="22812"/>
                    <a:pt x="3263" y="22812"/>
                  </a:cubicBezTo>
                  <a:cubicBezTo>
                    <a:pt x="3698" y="22812"/>
                    <a:pt x="4093" y="22776"/>
                    <a:pt x="4284" y="22752"/>
                  </a:cubicBezTo>
                  <a:cubicBezTo>
                    <a:pt x="4695" y="22700"/>
                    <a:pt x="5109" y="22633"/>
                    <a:pt x="5346" y="22276"/>
                  </a:cubicBezTo>
                  <a:cubicBezTo>
                    <a:pt x="5615" y="21871"/>
                    <a:pt x="5683" y="21230"/>
                    <a:pt x="5758" y="20753"/>
                  </a:cubicBezTo>
                  <a:cubicBezTo>
                    <a:pt x="5932" y="19602"/>
                    <a:pt x="6145" y="18460"/>
                    <a:pt x="6372" y="17323"/>
                  </a:cubicBezTo>
                  <a:cubicBezTo>
                    <a:pt x="6596" y="16195"/>
                    <a:pt x="6836" y="15069"/>
                    <a:pt x="7100" y="13953"/>
                  </a:cubicBezTo>
                  <a:cubicBezTo>
                    <a:pt x="7411" y="12638"/>
                    <a:pt x="7739" y="11355"/>
                    <a:pt x="7667" y="9948"/>
                  </a:cubicBezTo>
                  <a:cubicBezTo>
                    <a:pt x="7517" y="7061"/>
                    <a:pt x="7460" y="4478"/>
                    <a:pt x="6839" y="2145"/>
                  </a:cubicBezTo>
                  <a:cubicBezTo>
                    <a:pt x="6446" y="670"/>
                    <a:pt x="5201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2127460" y="2018646"/>
              <a:ext cx="815873" cy="2404718"/>
            </a:xfrm>
            <a:custGeom>
              <a:avLst/>
              <a:gdLst/>
              <a:ahLst/>
              <a:cxnLst/>
              <a:rect l="l" t="t" r="r" b="b"/>
              <a:pathLst>
                <a:path w="7740" h="22813" extrusionOk="0">
                  <a:moveTo>
                    <a:pt x="3892" y="1"/>
                  </a:moveTo>
                  <a:cubicBezTo>
                    <a:pt x="2385" y="1"/>
                    <a:pt x="792" y="888"/>
                    <a:pt x="318" y="2452"/>
                  </a:cubicBezTo>
                  <a:cubicBezTo>
                    <a:pt x="1" y="3490"/>
                    <a:pt x="319" y="4777"/>
                    <a:pt x="690" y="5818"/>
                  </a:cubicBezTo>
                  <a:cubicBezTo>
                    <a:pt x="1226" y="7327"/>
                    <a:pt x="1897" y="8835"/>
                    <a:pt x="2698" y="10243"/>
                  </a:cubicBezTo>
                  <a:cubicBezTo>
                    <a:pt x="2942" y="10674"/>
                    <a:pt x="3146" y="11021"/>
                    <a:pt x="3176" y="11520"/>
                  </a:cubicBezTo>
                  <a:cubicBezTo>
                    <a:pt x="3235" y="12497"/>
                    <a:pt x="3319" y="14619"/>
                    <a:pt x="3349" y="15680"/>
                  </a:cubicBezTo>
                  <a:cubicBezTo>
                    <a:pt x="3409" y="17717"/>
                    <a:pt x="3470" y="18835"/>
                    <a:pt x="3490" y="20623"/>
                  </a:cubicBezTo>
                  <a:cubicBezTo>
                    <a:pt x="2685" y="20667"/>
                    <a:pt x="1845" y="21073"/>
                    <a:pt x="1540" y="21738"/>
                  </a:cubicBezTo>
                  <a:cubicBezTo>
                    <a:pt x="1128" y="22633"/>
                    <a:pt x="2296" y="22812"/>
                    <a:pt x="3263" y="22812"/>
                  </a:cubicBezTo>
                  <a:cubicBezTo>
                    <a:pt x="3698" y="22812"/>
                    <a:pt x="4093" y="22776"/>
                    <a:pt x="4284" y="22752"/>
                  </a:cubicBezTo>
                  <a:cubicBezTo>
                    <a:pt x="4695" y="22700"/>
                    <a:pt x="5109" y="22633"/>
                    <a:pt x="5346" y="22276"/>
                  </a:cubicBezTo>
                  <a:cubicBezTo>
                    <a:pt x="5615" y="21871"/>
                    <a:pt x="5683" y="21230"/>
                    <a:pt x="5758" y="20753"/>
                  </a:cubicBezTo>
                  <a:cubicBezTo>
                    <a:pt x="5932" y="19602"/>
                    <a:pt x="6145" y="18460"/>
                    <a:pt x="6372" y="17323"/>
                  </a:cubicBezTo>
                  <a:cubicBezTo>
                    <a:pt x="6596" y="16195"/>
                    <a:pt x="6836" y="15069"/>
                    <a:pt x="7100" y="13953"/>
                  </a:cubicBezTo>
                  <a:cubicBezTo>
                    <a:pt x="7411" y="12638"/>
                    <a:pt x="7739" y="11355"/>
                    <a:pt x="7667" y="9948"/>
                  </a:cubicBezTo>
                  <a:cubicBezTo>
                    <a:pt x="7517" y="7061"/>
                    <a:pt x="7460" y="4478"/>
                    <a:pt x="6839" y="2145"/>
                  </a:cubicBezTo>
                  <a:cubicBezTo>
                    <a:pt x="6446" y="670"/>
                    <a:pt x="5201" y="1"/>
                    <a:pt x="3892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2127460" y="2018646"/>
              <a:ext cx="811657" cy="1337864"/>
            </a:xfrm>
            <a:custGeom>
              <a:avLst/>
              <a:gdLst/>
              <a:ahLst/>
              <a:cxnLst/>
              <a:rect l="l" t="t" r="r" b="b"/>
              <a:pathLst>
                <a:path w="7700" h="12692" extrusionOk="0">
                  <a:moveTo>
                    <a:pt x="3890" y="1"/>
                  </a:moveTo>
                  <a:cubicBezTo>
                    <a:pt x="2383" y="1"/>
                    <a:pt x="790" y="888"/>
                    <a:pt x="315" y="2452"/>
                  </a:cubicBezTo>
                  <a:cubicBezTo>
                    <a:pt x="1" y="3490"/>
                    <a:pt x="319" y="4777"/>
                    <a:pt x="689" y="5816"/>
                  </a:cubicBezTo>
                  <a:cubicBezTo>
                    <a:pt x="1224" y="7324"/>
                    <a:pt x="1895" y="8835"/>
                    <a:pt x="2696" y="10243"/>
                  </a:cubicBezTo>
                  <a:cubicBezTo>
                    <a:pt x="2942" y="10672"/>
                    <a:pt x="3146" y="11019"/>
                    <a:pt x="3175" y="11520"/>
                  </a:cubicBezTo>
                  <a:cubicBezTo>
                    <a:pt x="3192" y="11822"/>
                    <a:pt x="3213" y="12234"/>
                    <a:pt x="3233" y="12691"/>
                  </a:cubicBezTo>
                  <a:cubicBezTo>
                    <a:pt x="4310" y="12691"/>
                    <a:pt x="6050" y="12557"/>
                    <a:pt x="7550" y="11836"/>
                  </a:cubicBezTo>
                  <a:cubicBezTo>
                    <a:pt x="7647" y="11222"/>
                    <a:pt x="7700" y="10598"/>
                    <a:pt x="7664" y="9948"/>
                  </a:cubicBezTo>
                  <a:cubicBezTo>
                    <a:pt x="7514" y="7064"/>
                    <a:pt x="7458" y="4477"/>
                    <a:pt x="6837" y="2145"/>
                  </a:cubicBezTo>
                  <a:cubicBezTo>
                    <a:pt x="6444" y="670"/>
                    <a:pt x="5199" y="1"/>
                    <a:pt x="3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3902883" y="1690399"/>
              <a:ext cx="1302551" cy="2733070"/>
            </a:xfrm>
            <a:custGeom>
              <a:avLst/>
              <a:gdLst/>
              <a:ahLst/>
              <a:cxnLst/>
              <a:rect l="l" t="t" r="r" b="b"/>
              <a:pathLst>
                <a:path w="12357" h="25928" extrusionOk="0">
                  <a:moveTo>
                    <a:pt x="3635" y="0"/>
                  </a:moveTo>
                  <a:cubicBezTo>
                    <a:pt x="2733" y="0"/>
                    <a:pt x="1863" y="288"/>
                    <a:pt x="1200" y="926"/>
                  </a:cubicBezTo>
                  <a:cubicBezTo>
                    <a:pt x="299" y="1793"/>
                    <a:pt x="0" y="2992"/>
                    <a:pt x="177" y="4216"/>
                  </a:cubicBezTo>
                  <a:cubicBezTo>
                    <a:pt x="543" y="6737"/>
                    <a:pt x="1278" y="9272"/>
                    <a:pt x="2251" y="11629"/>
                  </a:cubicBezTo>
                  <a:cubicBezTo>
                    <a:pt x="2602" y="12483"/>
                    <a:pt x="2984" y="13332"/>
                    <a:pt x="3611" y="14025"/>
                  </a:cubicBezTo>
                  <a:cubicBezTo>
                    <a:pt x="4829" y="15370"/>
                    <a:pt x="6455" y="16355"/>
                    <a:pt x="7929" y="17387"/>
                  </a:cubicBezTo>
                  <a:cubicBezTo>
                    <a:pt x="8233" y="17599"/>
                    <a:pt x="8604" y="17787"/>
                    <a:pt x="8877" y="18037"/>
                  </a:cubicBezTo>
                  <a:cubicBezTo>
                    <a:pt x="9066" y="19419"/>
                    <a:pt x="9428" y="22158"/>
                    <a:pt x="9928" y="24041"/>
                  </a:cubicBezTo>
                  <a:cubicBezTo>
                    <a:pt x="9807" y="24025"/>
                    <a:pt x="9685" y="24017"/>
                    <a:pt x="9564" y="24017"/>
                  </a:cubicBezTo>
                  <a:cubicBezTo>
                    <a:pt x="9088" y="24017"/>
                    <a:pt x="8632" y="24145"/>
                    <a:pt x="8333" y="24456"/>
                  </a:cubicBezTo>
                  <a:cubicBezTo>
                    <a:pt x="7972" y="24829"/>
                    <a:pt x="7523" y="25644"/>
                    <a:pt x="8227" y="25826"/>
                  </a:cubicBezTo>
                  <a:cubicBezTo>
                    <a:pt x="8511" y="25898"/>
                    <a:pt x="8880" y="25927"/>
                    <a:pt x="9258" y="25927"/>
                  </a:cubicBezTo>
                  <a:cubicBezTo>
                    <a:pt x="9559" y="25927"/>
                    <a:pt x="9866" y="25909"/>
                    <a:pt x="10141" y="25879"/>
                  </a:cubicBezTo>
                  <a:cubicBezTo>
                    <a:pt x="10513" y="25840"/>
                    <a:pt x="10990" y="25814"/>
                    <a:pt x="11333" y="25652"/>
                  </a:cubicBezTo>
                  <a:cubicBezTo>
                    <a:pt x="11620" y="25514"/>
                    <a:pt x="11594" y="25300"/>
                    <a:pt x="11664" y="25013"/>
                  </a:cubicBezTo>
                  <a:cubicBezTo>
                    <a:pt x="12147" y="23024"/>
                    <a:pt x="12194" y="21094"/>
                    <a:pt x="12297" y="19055"/>
                  </a:cubicBezTo>
                  <a:cubicBezTo>
                    <a:pt x="12357" y="17773"/>
                    <a:pt x="12113" y="16732"/>
                    <a:pt x="11379" y="15640"/>
                  </a:cubicBezTo>
                  <a:cubicBezTo>
                    <a:pt x="10832" y="14822"/>
                    <a:pt x="10332" y="13962"/>
                    <a:pt x="9872" y="13092"/>
                  </a:cubicBezTo>
                  <a:cubicBezTo>
                    <a:pt x="9694" y="12754"/>
                    <a:pt x="9331" y="11983"/>
                    <a:pt x="9073" y="11416"/>
                  </a:cubicBezTo>
                  <a:cubicBezTo>
                    <a:pt x="9157" y="10364"/>
                    <a:pt x="9265" y="8913"/>
                    <a:pt x="9313" y="8481"/>
                  </a:cubicBezTo>
                  <a:cubicBezTo>
                    <a:pt x="9390" y="7758"/>
                    <a:pt x="9417" y="7021"/>
                    <a:pt x="9487" y="6296"/>
                  </a:cubicBezTo>
                  <a:cubicBezTo>
                    <a:pt x="9601" y="5101"/>
                    <a:pt x="9551" y="1840"/>
                    <a:pt x="5216" y="283"/>
                  </a:cubicBezTo>
                  <a:cubicBezTo>
                    <a:pt x="4702" y="99"/>
                    <a:pt x="4163" y="0"/>
                    <a:pt x="3635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3902672" y="1690188"/>
              <a:ext cx="1243733" cy="1726827"/>
            </a:xfrm>
            <a:custGeom>
              <a:avLst/>
              <a:gdLst/>
              <a:ahLst/>
              <a:cxnLst/>
              <a:rect l="l" t="t" r="r" b="b"/>
              <a:pathLst>
                <a:path w="11799" h="16382" extrusionOk="0">
                  <a:moveTo>
                    <a:pt x="3636" y="1"/>
                  </a:moveTo>
                  <a:cubicBezTo>
                    <a:pt x="2735" y="1"/>
                    <a:pt x="1865" y="288"/>
                    <a:pt x="1200" y="927"/>
                  </a:cubicBezTo>
                  <a:cubicBezTo>
                    <a:pt x="299" y="1793"/>
                    <a:pt x="1" y="2993"/>
                    <a:pt x="179" y="4215"/>
                  </a:cubicBezTo>
                  <a:cubicBezTo>
                    <a:pt x="548" y="6738"/>
                    <a:pt x="1279" y="9272"/>
                    <a:pt x="2251" y="11629"/>
                  </a:cubicBezTo>
                  <a:cubicBezTo>
                    <a:pt x="2604" y="12482"/>
                    <a:pt x="2985" y="13331"/>
                    <a:pt x="3613" y="14024"/>
                  </a:cubicBezTo>
                  <a:cubicBezTo>
                    <a:pt x="4203" y="14675"/>
                    <a:pt x="4890" y="15243"/>
                    <a:pt x="5606" y="15773"/>
                  </a:cubicBezTo>
                  <a:cubicBezTo>
                    <a:pt x="7108" y="16110"/>
                    <a:pt x="8924" y="16382"/>
                    <a:pt x="10860" y="16382"/>
                  </a:cubicBezTo>
                  <a:cubicBezTo>
                    <a:pt x="11170" y="16382"/>
                    <a:pt x="11483" y="16375"/>
                    <a:pt x="11799" y="16360"/>
                  </a:cubicBezTo>
                  <a:cubicBezTo>
                    <a:pt x="11680" y="16121"/>
                    <a:pt x="11543" y="15883"/>
                    <a:pt x="11381" y="15642"/>
                  </a:cubicBezTo>
                  <a:cubicBezTo>
                    <a:pt x="10831" y="14824"/>
                    <a:pt x="10334" y="13964"/>
                    <a:pt x="9874" y="13096"/>
                  </a:cubicBezTo>
                  <a:cubicBezTo>
                    <a:pt x="9696" y="12757"/>
                    <a:pt x="9333" y="11986"/>
                    <a:pt x="9075" y="11418"/>
                  </a:cubicBezTo>
                  <a:cubicBezTo>
                    <a:pt x="9159" y="10366"/>
                    <a:pt x="9267" y="8914"/>
                    <a:pt x="9315" y="8481"/>
                  </a:cubicBezTo>
                  <a:cubicBezTo>
                    <a:pt x="9393" y="7757"/>
                    <a:pt x="9417" y="7022"/>
                    <a:pt x="9487" y="6297"/>
                  </a:cubicBezTo>
                  <a:cubicBezTo>
                    <a:pt x="9602" y="5100"/>
                    <a:pt x="9552" y="1840"/>
                    <a:pt x="5217" y="284"/>
                  </a:cubicBezTo>
                  <a:cubicBezTo>
                    <a:pt x="4702" y="99"/>
                    <a:pt x="4164" y="1"/>
                    <a:pt x="3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3921541" y="2134597"/>
              <a:ext cx="218620" cy="781615"/>
            </a:xfrm>
            <a:custGeom>
              <a:avLst/>
              <a:gdLst/>
              <a:ahLst/>
              <a:cxnLst/>
              <a:rect l="l" t="t" r="r" b="b"/>
              <a:pathLst>
                <a:path w="2074" h="7415" extrusionOk="0">
                  <a:moveTo>
                    <a:pt x="0" y="0"/>
                  </a:moveTo>
                  <a:cubicBezTo>
                    <a:pt x="367" y="2523"/>
                    <a:pt x="1103" y="5058"/>
                    <a:pt x="2074" y="74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1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4806669" y="4294660"/>
              <a:ext cx="82220" cy="133133"/>
            </a:xfrm>
            <a:custGeom>
              <a:avLst/>
              <a:gdLst/>
              <a:ahLst/>
              <a:cxnLst/>
              <a:rect l="l" t="t" r="r" b="b"/>
              <a:pathLst>
                <a:path w="780" h="1263" extrusionOk="0">
                  <a:moveTo>
                    <a:pt x="711" y="0"/>
                  </a:moveTo>
                  <a:cubicBezTo>
                    <a:pt x="701" y="0"/>
                    <a:pt x="691" y="2"/>
                    <a:pt x="681" y="7"/>
                  </a:cubicBezTo>
                  <a:cubicBezTo>
                    <a:pt x="472" y="125"/>
                    <a:pt x="0" y="479"/>
                    <a:pt x="157" y="1214"/>
                  </a:cubicBezTo>
                  <a:cubicBezTo>
                    <a:pt x="163" y="1243"/>
                    <a:pt x="189" y="1262"/>
                    <a:pt x="217" y="1262"/>
                  </a:cubicBezTo>
                  <a:cubicBezTo>
                    <a:pt x="220" y="1262"/>
                    <a:pt x="226" y="1262"/>
                    <a:pt x="229" y="1260"/>
                  </a:cubicBezTo>
                  <a:cubicBezTo>
                    <a:pt x="262" y="1252"/>
                    <a:pt x="283" y="1221"/>
                    <a:pt x="276" y="1188"/>
                  </a:cubicBezTo>
                  <a:cubicBezTo>
                    <a:pt x="140" y="557"/>
                    <a:pt x="507" y="243"/>
                    <a:pt x="740" y="113"/>
                  </a:cubicBezTo>
                  <a:cubicBezTo>
                    <a:pt x="769" y="96"/>
                    <a:pt x="780" y="59"/>
                    <a:pt x="763" y="30"/>
                  </a:cubicBezTo>
                  <a:cubicBezTo>
                    <a:pt x="752" y="11"/>
                    <a:pt x="732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4737837" y="4282537"/>
              <a:ext cx="75368" cy="130603"/>
            </a:xfrm>
            <a:custGeom>
              <a:avLst/>
              <a:gdLst/>
              <a:ahLst/>
              <a:cxnLst/>
              <a:rect l="l" t="t" r="r" b="b"/>
              <a:pathLst>
                <a:path w="715" h="1239" extrusionOk="0">
                  <a:moveTo>
                    <a:pt x="647" y="0"/>
                  </a:moveTo>
                  <a:cubicBezTo>
                    <a:pt x="636" y="0"/>
                    <a:pt x="626" y="3"/>
                    <a:pt x="616" y="8"/>
                  </a:cubicBezTo>
                  <a:cubicBezTo>
                    <a:pt x="612" y="11"/>
                    <a:pt x="1" y="374"/>
                    <a:pt x="101" y="1186"/>
                  </a:cubicBezTo>
                  <a:cubicBezTo>
                    <a:pt x="105" y="1216"/>
                    <a:pt x="129" y="1239"/>
                    <a:pt x="159" y="1239"/>
                  </a:cubicBezTo>
                  <a:cubicBezTo>
                    <a:pt x="162" y="1239"/>
                    <a:pt x="165" y="1239"/>
                    <a:pt x="169" y="1238"/>
                  </a:cubicBezTo>
                  <a:cubicBezTo>
                    <a:pt x="201" y="1232"/>
                    <a:pt x="224" y="1203"/>
                    <a:pt x="221" y="1170"/>
                  </a:cubicBezTo>
                  <a:cubicBezTo>
                    <a:pt x="129" y="439"/>
                    <a:pt x="655" y="124"/>
                    <a:pt x="678" y="111"/>
                  </a:cubicBezTo>
                  <a:cubicBezTo>
                    <a:pt x="706" y="95"/>
                    <a:pt x="715" y="58"/>
                    <a:pt x="699" y="30"/>
                  </a:cubicBezTo>
                  <a:cubicBezTo>
                    <a:pt x="689" y="11"/>
                    <a:pt x="668" y="0"/>
                    <a:pt x="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4720760" y="976878"/>
              <a:ext cx="1148020" cy="1052940"/>
            </a:xfrm>
            <a:custGeom>
              <a:avLst/>
              <a:gdLst/>
              <a:ahLst/>
              <a:cxnLst/>
              <a:rect l="l" t="t" r="r" b="b"/>
              <a:pathLst>
                <a:path w="10891" h="9989" extrusionOk="0">
                  <a:moveTo>
                    <a:pt x="9206" y="1"/>
                  </a:moveTo>
                  <a:cubicBezTo>
                    <a:pt x="9187" y="1"/>
                    <a:pt x="9168" y="3"/>
                    <a:pt x="9150" y="8"/>
                  </a:cubicBezTo>
                  <a:cubicBezTo>
                    <a:pt x="9020" y="38"/>
                    <a:pt x="8938" y="167"/>
                    <a:pt x="8970" y="299"/>
                  </a:cubicBezTo>
                  <a:lnTo>
                    <a:pt x="8973" y="313"/>
                  </a:lnTo>
                  <a:cubicBezTo>
                    <a:pt x="9358" y="1857"/>
                    <a:pt x="9716" y="3476"/>
                    <a:pt x="9469" y="5069"/>
                  </a:cubicBezTo>
                  <a:cubicBezTo>
                    <a:pt x="9144" y="7155"/>
                    <a:pt x="7419" y="8058"/>
                    <a:pt x="5519" y="8058"/>
                  </a:cubicBezTo>
                  <a:cubicBezTo>
                    <a:pt x="5294" y="8058"/>
                    <a:pt x="5066" y="8045"/>
                    <a:pt x="4838" y="8020"/>
                  </a:cubicBezTo>
                  <a:cubicBezTo>
                    <a:pt x="3738" y="7902"/>
                    <a:pt x="2924" y="7465"/>
                    <a:pt x="1946" y="6997"/>
                  </a:cubicBezTo>
                  <a:cubicBezTo>
                    <a:pt x="1650" y="6856"/>
                    <a:pt x="1354" y="6752"/>
                    <a:pt x="1081" y="6752"/>
                  </a:cubicBezTo>
                  <a:cubicBezTo>
                    <a:pt x="823" y="6752"/>
                    <a:pt x="584" y="6844"/>
                    <a:pt x="381" y="7082"/>
                  </a:cubicBezTo>
                  <a:cubicBezTo>
                    <a:pt x="0" y="7531"/>
                    <a:pt x="56" y="8202"/>
                    <a:pt x="504" y="8582"/>
                  </a:cubicBezTo>
                  <a:cubicBezTo>
                    <a:pt x="1733" y="9626"/>
                    <a:pt x="3473" y="9988"/>
                    <a:pt x="5046" y="9988"/>
                  </a:cubicBezTo>
                  <a:cubicBezTo>
                    <a:pt x="5052" y="9988"/>
                    <a:pt x="5058" y="9988"/>
                    <a:pt x="5065" y="9988"/>
                  </a:cubicBezTo>
                  <a:cubicBezTo>
                    <a:pt x="6233" y="9987"/>
                    <a:pt x="7435" y="9745"/>
                    <a:pt x="8458" y="9167"/>
                  </a:cubicBezTo>
                  <a:cubicBezTo>
                    <a:pt x="9138" y="8777"/>
                    <a:pt x="9734" y="8225"/>
                    <a:pt x="10136" y="7549"/>
                  </a:cubicBezTo>
                  <a:cubicBezTo>
                    <a:pt x="10750" y="6520"/>
                    <a:pt x="10890" y="5265"/>
                    <a:pt x="10737" y="4093"/>
                  </a:cubicBezTo>
                  <a:cubicBezTo>
                    <a:pt x="10550" y="2655"/>
                    <a:pt x="10033" y="1354"/>
                    <a:pt x="9421" y="135"/>
                  </a:cubicBezTo>
                  <a:cubicBezTo>
                    <a:pt x="9381" y="53"/>
                    <a:pt x="9296" y="1"/>
                    <a:pt x="9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1789937" y="1765345"/>
              <a:ext cx="2635" cy="1792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24" y="0"/>
                  </a:moveTo>
                  <a:cubicBezTo>
                    <a:pt x="21" y="0"/>
                    <a:pt x="0" y="16"/>
                    <a:pt x="2" y="16"/>
                  </a:cubicBezTo>
                  <a:cubicBezTo>
                    <a:pt x="2" y="16"/>
                    <a:pt x="8" y="12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1F1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1792572" y="1377963"/>
              <a:ext cx="3486014" cy="1690249"/>
            </a:xfrm>
            <a:custGeom>
              <a:avLst/>
              <a:gdLst/>
              <a:ahLst/>
              <a:cxnLst/>
              <a:rect l="l" t="t" r="r" b="b"/>
              <a:pathLst>
                <a:path w="33071" h="16035" extrusionOk="0">
                  <a:moveTo>
                    <a:pt x="4558" y="1"/>
                  </a:moveTo>
                  <a:lnTo>
                    <a:pt x="1" y="3676"/>
                  </a:lnTo>
                  <a:cubicBezTo>
                    <a:pt x="1020" y="14366"/>
                    <a:pt x="7333" y="16009"/>
                    <a:pt x="10203" y="16034"/>
                  </a:cubicBezTo>
                  <a:cubicBezTo>
                    <a:pt x="10267" y="16034"/>
                    <a:pt x="10331" y="16034"/>
                    <a:pt x="10395" y="16034"/>
                  </a:cubicBezTo>
                  <a:cubicBezTo>
                    <a:pt x="11863" y="16034"/>
                    <a:pt x="13332" y="15908"/>
                    <a:pt x="14769" y="15607"/>
                  </a:cubicBezTo>
                  <a:cubicBezTo>
                    <a:pt x="17793" y="14976"/>
                    <a:pt x="20357" y="13173"/>
                    <a:pt x="23927" y="13173"/>
                  </a:cubicBezTo>
                  <a:cubicBezTo>
                    <a:pt x="24589" y="13173"/>
                    <a:pt x="25285" y="13235"/>
                    <a:pt x="26026" y="13378"/>
                  </a:cubicBezTo>
                  <a:cubicBezTo>
                    <a:pt x="26291" y="13429"/>
                    <a:pt x="26555" y="13454"/>
                    <a:pt x="26816" y="13454"/>
                  </a:cubicBezTo>
                  <a:cubicBezTo>
                    <a:pt x="30195" y="13454"/>
                    <a:pt x="33071" y="9339"/>
                    <a:pt x="32037" y="5947"/>
                  </a:cubicBezTo>
                  <a:cubicBezTo>
                    <a:pt x="31534" y="4305"/>
                    <a:pt x="30228" y="3420"/>
                    <a:pt x="28779" y="2699"/>
                  </a:cubicBezTo>
                  <a:cubicBezTo>
                    <a:pt x="27820" y="2222"/>
                    <a:pt x="26855" y="1724"/>
                    <a:pt x="25806" y="1484"/>
                  </a:cubicBezTo>
                  <a:cubicBezTo>
                    <a:pt x="24730" y="1236"/>
                    <a:pt x="23779" y="1152"/>
                    <a:pt x="22820" y="1152"/>
                  </a:cubicBezTo>
                  <a:cubicBezTo>
                    <a:pt x="21919" y="1152"/>
                    <a:pt x="21011" y="1226"/>
                    <a:pt x="19987" y="1308"/>
                  </a:cubicBezTo>
                  <a:cubicBezTo>
                    <a:pt x="19135" y="1377"/>
                    <a:pt x="15710" y="2005"/>
                    <a:pt x="12181" y="2005"/>
                  </a:cubicBezTo>
                  <a:cubicBezTo>
                    <a:pt x="9235" y="2005"/>
                    <a:pt x="6216" y="1567"/>
                    <a:pt x="4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1792467" y="1377858"/>
              <a:ext cx="542651" cy="671883"/>
            </a:xfrm>
            <a:custGeom>
              <a:avLst/>
              <a:gdLst/>
              <a:ahLst/>
              <a:cxnLst/>
              <a:rect l="l" t="t" r="r" b="b"/>
              <a:pathLst>
                <a:path w="5148" h="6374" extrusionOk="0">
                  <a:moveTo>
                    <a:pt x="4557" y="0"/>
                  </a:moveTo>
                  <a:lnTo>
                    <a:pt x="0" y="3675"/>
                  </a:lnTo>
                  <a:cubicBezTo>
                    <a:pt x="92" y="4628"/>
                    <a:pt x="223" y="5509"/>
                    <a:pt x="393" y="6323"/>
                  </a:cubicBezTo>
                  <a:cubicBezTo>
                    <a:pt x="594" y="6356"/>
                    <a:pt x="808" y="6374"/>
                    <a:pt x="1037" y="6374"/>
                  </a:cubicBezTo>
                  <a:cubicBezTo>
                    <a:pt x="1179" y="6374"/>
                    <a:pt x="1328" y="6367"/>
                    <a:pt x="1482" y="6353"/>
                  </a:cubicBezTo>
                  <a:cubicBezTo>
                    <a:pt x="4417" y="6083"/>
                    <a:pt x="4782" y="3604"/>
                    <a:pt x="4912" y="2629"/>
                  </a:cubicBezTo>
                  <a:cubicBezTo>
                    <a:pt x="5006" y="1912"/>
                    <a:pt x="5099" y="1180"/>
                    <a:pt x="5148" y="468"/>
                  </a:cubicBezTo>
                  <a:cubicBezTo>
                    <a:pt x="4933" y="326"/>
                    <a:pt x="4735" y="170"/>
                    <a:pt x="4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992535" y="2071878"/>
              <a:ext cx="839907" cy="2404718"/>
            </a:xfrm>
            <a:custGeom>
              <a:avLst/>
              <a:gdLst/>
              <a:ahLst/>
              <a:cxnLst/>
              <a:rect l="l" t="t" r="r" b="b"/>
              <a:pathLst>
                <a:path w="7968" h="22813" extrusionOk="0">
                  <a:moveTo>
                    <a:pt x="4802" y="1"/>
                  </a:moveTo>
                  <a:cubicBezTo>
                    <a:pt x="3295" y="1"/>
                    <a:pt x="1622" y="888"/>
                    <a:pt x="1007" y="2451"/>
                  </a:cubicBezTo>
                  <a:cubicBezTo>
                    <a:pt x="598" y="3491"/>
                    <a:pt x="800" y="4777"/>
                    <a:pt x="1077" y="5818"/>
                  </a:cubicBezTo>
                  <a:cubicBezTo>
                    <a:pt x="1476" y="7326"/>
                    <a:pt x="2012" y="8835"/>
                    <a:pt x="2686" y="10243"/>
                  </a:cubicBezTo>
                  <a:cubicBezTo>
                    <a:pt x="2893" y="10674"/>
                    <a:pt x="3064" y="11021"/>
                    <a:pt x="3048" y="11521"/>
                  </a:cubicBezTo>
                  <a:cubicBezTo>
                    <a:pt x="3017" y="12498"/>
                    <a:pt x="2913" y="14619"/>
                    <a:pt x="2848" y="15679"/>
                  </a:cubicBezTo>
                  <a:cubicBezTo>
                    <a:pt x="2723" y="17718"/>
                    <a:pt x="2686" y="18834"/>
                    <a:pt x="2544" y="20623"/>
                  </a:cubicBezTo>
                  <a:cubicBezTo>
                    <a:pt x="1736" y="20668"/>
                    <a:pt x="858" y="21073"/>
                    <a:pt x="493" y="21738"/>
                  </a:cubicBezTo>
                  <a:cubicBezTo>
                    <a:pt x="0" y="22633"/>
                    <a:pt x="1152" y="22813"/>
                    <a:pt x="2119" y="22813"/>
                  </a:cubicBezTo>
                  <a:cubicBezTo>
                    <a:pt x="2554" y="22813"/>
                    <a:pt x="2952" y="22776"/>
                    <a:pt x="3145" y="22752"/>
                  </a:cubicBezTo>
                  <a:cubicBezTo>
                    <a:pt x="3560" y="22701"/>
                    <a:pt x="3981" y="22632"/>
                    <a:pt x="4251" y="22275"/>
                  </a:cubicBezTo>
                  <a:cubicBezTo>
                    <a:pt x="4555" y="21871"/>
                    <a:pt x="4683" y="21230"/>
                    <a:pt x="4799" y="20753"/>
                  </a:cubicBezTo>
                  <a:cubicBezTo>
                    <a:pt x="5077" y="19602"/>
                    <a:pt x="5391" y="18460"/>
                    <a:pt x="5721" y="17324"/>
                  </a:cubicBezTo>
                  <a:cubicBezTo>
                    <a:pt x="6048" y="16196"/>
                    <a:pt x="6388" y="15069"/>
                    <a:pt x="6754" y="13954"/>
                  </a:cubicBezTo>
                  <a:cubicBezTo>
                    <a:pt x="7183" y="12637"/>
                    <a:pt x="7627" y="11355"/>
                    <a:pt x="7682" y="9949"/>
                  </a:cubicBezTo>
                  <a:cubicBezTo>
                    <a:pt x="7792" y="7062"/>
                    <a:pt x="7967" y="4477"/>
                    <a:pt x="7556" y="2146"/>
                  </a:cubicBezTo>
                  <a:cubicBezTo>
                    <a:pt x="7296" y="670"/>
                    <a:pt x="6111" y="1"/>
                    <a:pt x="48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2136209" y="4334821"/>
              <a:ext cx="82431" cy="145993"/>
            </a:xfrm>
            <a:custGeom>
              <a:avLst/>
              <a:gdLst/>
              <a:ahLst/>
              <a:cxnLst/>
              <a:rect l="l" t="t" r="r" b="b"/>
              <a:pathLst>
                <a:path w="782" h="1385" extrusionOk="0">
                  <a:moveTo>
                    <a:pt x="712" y="1"/>
                  </a:moveTo>
                  <a:cubicBezTo>
                    <a:pt x="702" y="1"/>
                    <a:pt x="693" y="3"/>
                    <a:pt x="684" y="8"/>
                  </a:cubicBezTo>
                  <a:cubicBezTo>
                    <a:pt x="483" y="122"/>
                    <a:pt x="1" y="582"/>
                    <a:pt x="160" y="1336"/>
                  </a:cubicBezTo>
                  <a:cubicBezTo>
                    <a:pt x="166" y="1364"/>
                    <a:pt x="192" y="1384"/>
                    <a:pt x="220" y="1384"/>
                  </a:cubicBezTo>
                  <a:cubicBezTo>
                    <a:pt x="223" y="1384"/>
                    <a:pt x="228" y="1383"/>
                    <a:pt x="232" y="1383"/>
                  </a:cubicBezTo>
                  <a:cubicBezTo>
                    <a:pt x="265" y="1376"/>
                    <a:pt x="286" y="1343"/>
                    <a:pt x="279" y="1311"/>
                  </a:cubicBezTo>
                  <a:cubicBezTo>
                    <a:pt x="133" y="629"/>
                    <a:pt x="577" y="208"/>
                    <a:pt x="743" y="113"/>
                  </a:cubicBezTo>
                  <a:cubicBezTo>
                    <a:pt x="772" y="98"/>
                    <a:pt x="782" y="60"/>
                    <a:pt x="766" y="32"/>
                  </a:cubicBezTo>
                  <a:cubicBezTo>
                    <a:pt x="755" y="12"/>
                    <a:pt x="733" y="1"/>
                    <a:pt x="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2057046" y="4323120"/>
              <a:ext cx="86015" cy="142725"/>
            </a:xfrm>
            <a:custGeom>
              <a:avLst/>
              <a:gdLst/>
              <a:ahLst/>
              <a:cxnLst/>
              <a:rect l="l" t="t" r="r" b="b"/>
              <a:pathLst>
                <a:path w="816" h="1354" extrusionOk="0">
                  <a:moveTo>
                    <a:pt x="748" y="0"/>
                  </a:moveTo>
                  <a:cubicBezTo>
                    <a:pt x="742" y="0"/>
                    <a:pt x="735" y="1"/>
                    <a:pt x="729" y="3"/>
                  </a:cubicBezTo>
                  <a:cubicBezTo>
                    <a:pt x="722" y="4"/>
                    <a:pt x="0" y="273"/>
                    <a:pt x="202" y="1307"/>
                  </a:cubicBezTo>
                  <a:cubicBezTo>
                    <a:pt x="208" y="1335"/>
                    <a:pt x="232" y="1354"/>
                    <a:pt x="260" y="1354"/>
                  </a:cubicBezTo>
                  <a:lnTo>
                    <a:pt x="273" y="1354"/>
                  </a:lnTo>
                  <a:cubicBezTo>
                    <a:pt x="307" y="1347"/>
                    <a:pt x="329" y="1315"/>
                    <a:pt x="322" y="1282"/>
                  </a:cubicBezTo>
                  <a:cubicBezTo>
                    <a:pt x="140" y="354"/>
                    <a:pt x="744" y="126"/>
                    <a:pt x="769" y="117"/>
                  </a:cubicBezTo>
                  <a:cubicBezTo>
                    <a:pt x="800" y="107"/>
                    <a:pt x="816" y="73"/>
                    <a:pt x="804" y="40"/>
                  </a:cubicBezTo>
                  <a:cubicBezTo>
                    <a:pt x="796" y="15"/>
                    <a:pt x="773" y="0"/>
                    <a:pt x="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4239563" y="1794860"/>
              <a:ext cx="1278623" cy="2732965"/>
            </a:xfrm>
            <a:custGeom>
              <a:avLst/>
              <a:gdLst/>
              <a:ahLst/>
              <a:cxnLst/>
              <a:rect l="l" t="t" r="r" b="b"/>
              <a:pathLst>
                <a:path w="12130" h="25927" extrusionOk="0">
                  <a:moveTo>
                    <a:pt x="3679" y="0"/>
                  </a:moveTo>
                  <a:cubicBezTo>
                    <a:pt x="2778" y="0"/>
                    <a:pt x="1905" y="288"/>
                    <a:pt x="1231" y="926"/>
                  </a:cubicBezTo>
                  <a:cubicBezTo>
                    <a:pt x="316" y="1793"/>
                    <a:pt x="0" y="2992"/>
                    <a:pt x="159" y="4214"/>
                  </a:cubicBezTo>
                  <a:cubicBezTo>
                    <a:pt x="487" y="6737"/>
                    <a:pt x="1181" y="9271"/>
                    <a:pt x="2116" y="11629"/>
                  </a:cubicBezTo>
                  <a:cubicBezTo>
                    <a:pt x="2455" y="12481"/>
                    <a:pt x="2825" y="13331"/>
                    <a:pt x="3441" y="14023"/>
                  </a:cubicBezTo>
                  <a:cubicBezTo>
                    <a:pt x="4638" y="15370"/>
                    <a:pt x="6247" y="16355"/>
                    <a:pt x="7706" y="17386"/>
                  </a:cubicBezTo>
                  <a:cubicBezTo>
                    <a:pt x="8006" y="17599"/>
                    <a:pt x="8375" y="17786"/>
                    <a:pt x="8643" y="18035"/>
                  </a:cubicBezTo>
                  <a:cubicBezTo>
                    <a:pt x="8811" y="19419"/>
                    <a:pt x="9131" y="22158"/>
                    <a:pt x="9602" y="24039"/>
                  </a:cubicBezTo>
                  <a:cubicBezTo>
                    <a:pt x="9483" y="24024"/>
                    <a:pt x="9362" y="24016"/>
                    <a:pt x="9243" y="24016"/>
                  </a:cubicBezTo>
                  <a:cubicBezTo>
                    <a:pt x="8765" y="24016"/>
                    <a:pt x="8305" y="24144"/>
                    <a:pt x="7999" y="24456"/>
                  </a:cubicBezTo>
                  <a:cubicBezTo>
                    <a:pt x="7633" y="24829"/>
                    <a:pt x="7172" y="25644"/>
                    <a:pt x="7872" y="25824"/>
                  </a:cubicBezTo>
                  <a:cubicBezTo>
                    <a:pt x="8154" y="25897"/>
                    <a:pt x="8523" y="25927"/>
                    <a:pt x="8902" y="25927"/>
                  </a:cubicBezTo>
                  <a:cubicBezTo>
                    <a:pt x="9203" y="25927"/>
                    <a:pt x="9510" y="25908"/>
                    <a:pt x="9785" y="25878"/>
                  </a:cubicBezTo>
                  <a:cubicBezTo>
                    <a:pt x="10159" y="25838"/>
                    <a:pt x="10638" y="25814"/>
                    <a:pt x="10982" y="25651"/>
                  </a:cubicBezTo>
                  <a:cubicBezTo>
                    <a:pt x="11273" y="25514"/>
                    <a:pt x="11252" y="25300"/>
                    <a:pt x="11324" y="25013"/>
                  </a:cubicBezTo>
                  <a:cubicBezTo>
                    <a:pt x="11837" y="23024"/>
                    <a:pt x="11915" y="21094"/>
                    <a:pt x="12047" y="19055"/>
                  </a:cubicBezTo>
                  <a:cubicBezTo>
                    <a:pt x="12130" y="17771"/>
                    <a:pt x="11901" y="16733"/>
                    <a:pt x="11183" y="15640"/>
                  </a:cubicBezTo>
                  <a:cubicBezTo>
                    <a:pt x="10648" y="14821"/>
                    <a:pt x="10162" y="13962"/>
                    <a:pt x="9717" y="13092"/>
                  </a:cubicBezTo>
                  <a:cubicBezTo>
                    <a:pt x="9544" y="12752"/>
                    <a:pt x="9194" y="11981"/>
                    <a:pt x="8941" y="11416"/>
                  </a:cubicBezTo>
                  <a:cubicBezTo>
                    <a:pt x="9041" y="10364"/>
                    <a:pt x="9174" y="8912"/>
                    <a:pt x="9225" y="8480"/>
                  </a:cubicBezTo>
                  <a:cubicBezTo>
                    <a:pt x="9315" y="7758"/>
                    <a:pt x="9353" y="7020"/>
                    <a:pt x="9434" y="6296"/>
                  </a:cubicBezTo>
                  <a:cubicBezTo>
                    <a:pt x="9567" y="5099"/>
                    <a:pt x="9567" y="1840"/>
                    <a:pt x="5256" y="283"/>
                  </a:cubicBezTo>
                  <a:cubicBezTo>
                    <a:pt x="4744" y="99"/>
                    <a:pt x="4207" y="0"/>
                    <a:pt x="3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5116681" y="4401018"/>
              <a:ext cx="82325" cy="133133"/>
            </a:xfrm>
            <a:custGeom>
              <a:avLst/>
              <a:gdLst/>
              <a:ahLst/>
              <a:cxnLst/>
              <a:rect l="l" t="t" r="r" b="b"/>
              <a:pathLst>
                <a:path w="781" h="1263" extrusionOk="0">
                  <a:moveTo>
                    <a:pt x="710" y="1"/>
                  </a:moveTo>
                  <a:cubicBezTo>
                    <a:pt x="700" y="1"/>
                    <a:pt x="691" y="3"/>
                    <a:pt x="682" y="8"/>
                  </a:cubicBezTo>
                  <a:cubicBezTo>
                    <a:pt x="472" y="126"/>
                    <a:pt x="1" y="479"/>
                    <a:pt x="159" y="1214"/>
                  </a:cubicBezTo>
                  <a:cubicBezTo>
                    <a:pt x="163" y="1243"/>
                    <a:pt x="189" y="1263"/>
                    <a:pt x="218" y="1263"/>
                  </a:cubicBezTo>
                  <a:cubicBezTo>
                    <a:pt x="221" y="1263"/>
                    <a:pt x="226" y="1262"/>
                    <a:pt x="231" y="1262"/>
                  </a:cubicBezTo>
                  <a:cubicBezTo>
                    <a:pt x="262" y="1254"/>
                    <a:pt x="283" y="1222"/>
                    <a:pt x="276" y="1190"/>
                  </a:cubicBezTo>
                  <a:cubicBezTo>
                    <a:pt x="142" y="558"/>
                    <a:pt x="510" y="243"/>
                    <a:pt x="740" y="114"/>
                  </a:cubicBezTo>
                  <a:cubicBezTo>
                    <a:pt x="769" y="98"/>
                    <a:pt x="780" y="61"/>
                    <a:pt x="763" y="32"/>
                  </a:cubicBezTo>
                  <a:cubicBezTo>
                    <a:pt x="752" y="12"/>
                    <a:pt x="73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5047953" y="4389002"/>
              <a:ext cx="75474" cy="132817"/>
            </a:xfrm>
            <a:custGeom>
              <a:avLst/>
              <a:gdLst/>
              <a:ahLst/>
              <a:cxnLst/>
              <a:rect l="l" t="t" r="r" b="b"/>
              <a:pathLst>
                <a:path w="716" h="1260" extrusionOk="0">
                  <a:moveTo>
                    <a:pt x="648" y="1"/>
                  </a:moveTo>
                  <a:cubicBezTo>
                    <a:pt x="637" y="1"/>
                    <a:pt x="626" y="4"/>
                    <a:pt x="616" y="11"/>
                  </a:cubicBezTo>
                  <a:cubicBezTo>
                    <a:pt x="608" y="13"/>
                    <a:pt x="0" y="396"/>
                    <a:pt x="100" y="1206"/>
                  </a:cubicBezTo>
                  <a:cubicBezTo>
                    <a:pt x="104" y="1236"/>
                    <a:pt x="129" y="1260"/>
                    <a:pt x="159" y="1260"/>
                  </a:cubicBezTo>
                  <a:cubicBezTo>
                    <a:pt x="160" y="1260"/>
                    <a:pt x="164" y="1260"/>
                    <a:pt x="169" y="1257"/>
                  </a:cubicBezTo>
                  <a:cubicBezTo>
                    <a:pt x="200" y="1253"/>
                    <a:pt x="223" y="1224"/>
                    <a:pt x="220" y="1190"/>
                  </a:cubicBezTo>
                  <a:cubicBezTo>
                    <a:pt x="130" y="457"/>
                    <a:pt x="656" y="126"/>
                    <a:pt x="678" y="112"/>
                  </a:cubicBezTo>
                  <a:cubicBezTo>
                    <a:pt x="707" y="96"/>
                    <a:pt x="715" y="58"/>
                    <a:pt x="698" y="29"/>
                  </a:cubicBezTo>
                  <a:cubicBezTo>
                    <a:pt x="687" y="11"/>
                    <a:pt x="668" y="1"/>
                    <a:pt x="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828306" y="1483584"/>
              <a:ext cx="762852" cy="720794"/>
            </a:xfrm>
            <a:custGeom>
              <a:avLst/>
              <a:gdLst/>
              <a:ahLst/>
              <a:cxnLst/>
              <a:rect l="l" t="t" r="r" b="b"/>
              <a:pathLst>
                <a:path w="7237" h="6838" extrusionOk="0">
                  <a:moveTo>
                    <a:pt x="5819" y="1"/>
                  </a:moveTo>
                  <a:cubicBezTo>
                    <a:pt x="5579" y="2360"/>
                    <a:pt x="4162" y="5317"/>
                    <a:pt x="152" y="5317"/>
                  </a:cubicBezTo>
                  <a:cubicBezTo>
                    <a:pt x="102" y="5317"/>
                    <a:pt x="51" y="5316"/>
                    <a:pt x="0" y="5315"/>
                  </a:cubicBezTo>
                  <a:lnTo>
                    <a:pt x="0" y="5315"/>
                  </a:lnTo>
                  <a:lnTo>
                    <a:pt x="279" y="6837"/>
                  </a:lnTo>
                  <a:cubicBezTo>
                    <a:pt x="4177" y="6837"/>
                    <a:pt x="6777" y="4533"/>
                    <a:pt x="7236" y="484"/>
                  </a:cubicBezTo>
                  <a:lnTo>
                    <a:pt x="5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4249472" y="2232839"/>
              <a:ext cx="220307" cy="794159"/>
            </a:xfrm>
            <a:custGeom>
              <a:avLst/>
              <a:gdLst/>
              <a:ahLst/>
              <a:cxnLst/>
              <a:rect l="l" t="t" r="r" b="b"/>
              <a:pathLst>
                <a:path w="2090" h="7534" extrusionOk="0">
                  <a:moveTo>
                    <a:pt x="64" y="0"/>
                  </a:moveTo>
                  <a:cubicBezTo>
                    <a:pt x="62" y="0"/>
                    <a:pt x="59" y="0"/>
                    <a:pt x="56" y="1"/>
                  </a:cubicBezTo>
                  <a:cubicBezTo>
                    <a:pt x="23" y="6"/>
                    <a:pt x="1" y="35"/>
                    <a:pt x="5" y="68"/>
                  </a:cubicBezTo>
                  <a:cubicBezTo>
                    <a:pt x="319" y="2484"/>
                    <a:pt x="997" y="5051"/>
                    <a:pt x="1965" y="7497"/>
                  </a:cubicBezTo>
                  <a:cubicBezTo>
                    <a:pt x="1975" y="7519"/>
                    <a:pt x="1998" y="7534"/>
                    <a:pt x="2021" y="7534"/>
                  </a:cubicBezTo>
                  <a:cubicBezTo>
                    <a:pt x="2029" y="7534"/>
                    <a:pt x="2037" y="7532"/>
                    <a:pt x="2042" y="7531"/>
                  </a:cubicBezTo>
                  <a:cubicBezTo>
                    <a:pt x="2072" y="7518"/>
                    <a:pt x="2089" y="7482"/>
                    <a:pt x="2077" y="7452"/>
                  </a:cubicBezTo>
                  <a:cubicBezTo>
                    <a:pt x="1111" y="5015"/>
                    <a:pt x="436" y="2458"/>
                    <a:pt x="123" y="52"/>
                  </a:cubicBezTo>
                  <a:cubicBezTo>
                    <a:pt x="121" y="23"/>
                    <a:pt x="95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24"/>
            <p:cNvGrpSpPr/>
            <p:nvPr/>
          </p:nvGrpSpPr>
          <p:grpSpPr>
            <a:xfrm>
              <a:off x="1851180" y="1189701"/>
              <a:ext cx="3142799" cy="1923100"/>
              <a:chOff x="1851180" y="1189701"/>
              <a:chExt cx="3142799" cy="1923100"/>
            </a:xfrm>
          </p:grpSpPr>
          <p:sp>
            <p:nvSpPr>
              <p:cNvPr id="1598" name="Google Shape;1598;p24"/>
              <p:cNvSpPr/>
              <p:nvPr/>
            </p:nvSpPr>
            <p:spPr>
              <a:xfrm>
                <a:off x="1857610" y="1189701"/>
                <a:ext cx="3136369" cy="1923100"/>
              </a:xfrm>
              <a:custGeom>
                <a:avLst/>
                <a:gdLst/>
                <a:ahLst/>
                <a:cxnLst/>
                <a:rect l="l" t="t" r="r" b="b"/>
                <a:pathLst>
                  <a:path w="29754" h="18244" extrusionOk="0">
                    <a:moveTo>
                      <a:pt x="16231" y="503"/>
                    </a:moveTo>
                    <a:cubicBezTo>
                      <a:pt x="16352" y="503"/>
                      <a:pt x="16472" y="533"/>
                      <a:pt x="16575" y="600"/>
                    </a:cubicBezTo>
                    <a:cubicBezTo>
                      <a:pt x="17110" y="946"/>
                      <a:pt x="17214" y="1679"/>
                      <a:pt x="17254" y="2258"/>
                    </a:cubicBezTo>
                    <a:cubicBezTo>
                      <a:pt x="17264" y="2386"/>
                      <a:pt x="17272" y="2515"/>
                      <a:pt x="17273" y="2643"/>
                    </a:cubicBezTo>
                    <a:cubicBezTo>
                      <a:pt x="17200" y="2666"/>
                      <a:pt x="17139" y="2708"/>
                      <a:pt x="17093" y="2762"/>
                    </a:cubicBezTo>
                    <a:cubicBezTo>
                      <a:pt x="16836" y="2636"/>
                      <a:pt x="16582" y="2499"/>
                      <a:pt x="16345" y="2352"/>
                    </a:cubicBezTo>
                    <a:cubicBezTo>
                      <a:pt x="15932" y="2081"/>
                      <a:pt x="15540" y="1692"/>
                      <a:pt x="15490" y="1167"/>
                    </a:cubicBezTo>
                    <a:cubicBezTo>
                      <a:pt x="15490" y="774"/>
                      <a:pt x="15868" y="503"/>
                      <a:pt x="16231" y="503"/>
                    </a:cubicBezTo>
                    <a:close/>
                    <a:moveTo>
                      <a:pt x="19216" y="507"/>
                    </a:moveTo>
                    <a:cubicBezTo>
                      <a:pt x="19612" y="507"/>
                      <a:pt x="19970" y="809"/>
                      <a:pt x="19872" y="1223"/>
                    </a:cubicBezTo>
                    <a:cubicBezTo>
                      <a:pt x="19693" y="1757"/>
                      <a:pt x="19186" y="2132"/>
                      <a:pt x="18688" y="2389"/>
                    </a:cubicBezTo>
                    <a:cubicBezTo>
                      <a:pt x="18378" y="2542"/>
                      <a:pt x="18048" y="2679"/>
                      <a:pt x="17720" y="2802"/>
                    </a:cubicBezTo>
                    <a:cubicBezTo>
                      <a:pt x="17694" y="2763"/>
                      <a:pt x="17663" y="2729"/>
                      <a:pt x="17624" y="2702"/>
                    </a:cubicBezTo>
                    <a:cubicBezTo>
                      <a:pt x="17664" y="2552"/>
                      <a:pt x="17707" y="2401"/>
                      <a:pt x="17753" y="2251"/>
                    </a:cubicBezTo>
                    <a:cubicBezTo>
                      <a:pt x="17933" y="1662"/>
                      <a:pt x="18218" y="918"/>
                      <a:pt x="18865" y="591"/>
                    </a:cubicBezTo>
                    <a:cubicBezTo>
                      <a:pt x="18978" y="534"/>
                      <a:pt x="19098" y="507"/>
                      <a:pt x="19216" y="507"/>
                    </a:cubicBezTo>
                    <a:close/>
                    <a:moveTo>
                      <a:pt x="25615" y="528"/>
                    </a:moveTo>
                    <a:cubicBezTo>
                      <a:pt x="25813" y="528"/>
                      <a:pt x="26009" y="607"/>
                      <a:pt x="26130" y="767"/>
                    </a:cubicBezTo>
                    <a:cubicBezTo>
                      <a:pt x="26497" y="1260"/>
                      <a:pt x="26358" y="1974"/>
                      <a:pt x="26211" y="2523"/>
                    </a:cubicBezTo>
                    <a:cubicBezTo>
                      <a:pt x="26178" y="2643"/>
                      <a:pt x="26145" y="2762"/>
                      <a:pt x="26107" y="2879"/>
                    </a:cubicBezTo>
                    <a:cubicBezTo>
                      <a:pt x="26101" y="2879"/>
                      <a:pt x="26096" y="2879"/>
                      <a:pt x="26091" y="2879"/>
                    </a:cubicBezTo>
                    <a:cubicBezTo>
                      <a:pt x="26021" y="2879"/>
                      <a:pt x="25955" y="2896"/>
                      <a:pt x="25897" y="2929"/>
                    </a:cubicBezTo>
                    <a:cubicBezTo>
                      <a:pt x="25711" y="2735"/>
                      <a:pt x="25531" y="2530"/>
                      <a:pt x="25370" y="2322"/>
                    </a:cubicBezTo>
                    <a:cubicBezTo>
                      <a:pt x="25090" y="1938"/>
                      <a:pt x="24862" y="1452"/>
                      <a:pt x="24983" y="950"/>
                    </a:cubicBezTo>
                    <a:cubicBezTo>
                      <a:pt x="25078" y="671"/>
                      <a:pt x="25348" y="528"/>
                      <a:pt x="25615" y="528"/>
                    </a:cubicBezTo>
                    <a:close/>
                    <a:moveTo>
                      <a:pt x="8694" y="908"/>
                    </a:moveTo>
                    <a:cubicBezTo>
                      <a:pt x="8879" y="908"/>
                      <a:pt x="9061" y="973"/>
                      <a:pt x="9183" y="1110"/>
                    </a:cubicBezTo>
                    <a:cubicBezTo>
                      <a:pt x="9581" y="1558"/>
                      <a:pt x="9491" y="2242"/>
                      <a:pt x="9381" y="2772"/>
                    </a:cubicBezTo>
                    <a:cubicBezTo>
                      <a:pt x="9360" y="2879"/>
                      <a:pt x="9334" y="2986"/>
                      <a:pt x="9307" y="3093"/>
                    </a:cubicBezTo>
                    <a:cubicBezTo>
                      <a:pt x="9226" y="3093"/>
                      <a:pt x="9149" y="3120"/>
                      <a:pt x="9086" y="3163"/>
                    </a:cubicBezTo>
                    <a:cubicBezTo>
                      <a:pt x="8893" y="2990"/>
                      <a:pt x="8705" y="2809"/>
                      <a:pt x="8532" y="2622"/>
                    </a:cubicBezTo>
                    <a:cubicBezTo>
                      <a:pt x="8226" y="2272"/>
                      <a:pt x="7968" y="1822"/>
                      <a:pt x="8054" y="1341"/>
                    </a:cubicBezTo>
                    <a:cubicBezTo>
                      <a:pt x="8133" y="1058"/>
                      <a:pt x="8415" y="908"/>
                      <a:pt x="8694" y="908"/>
                    </a:cubicBezTo>
                    <a:close/>
                    <a:moveTo>
                      <a:pt x="28468" y="1693"/>
                    </a:moveTo>
                    <a:cubicBezTo>
                      <a:pt x="29009" y="1693"/>
                      <a:pt x="29419" y="2264"/>
                      <a:pt x="29087" y="2688"/>
                    </a:cubicBezTo>
                    <a:cubicBezTo>
                      <a:pt x="28701" y="3096"/>
                      <a:pt x="28082" y="3227"/>
                      <a:pt x="27523" y="3252"/>
                    </a:cubicBezTo>
                    <a:cubicBezTo>
                      <a:pt x="27463" y="3253"/>
                      <a:pt x="27402" y="3253"/>
                      <a:pt x="27341" y="3253"/>
                    </a:cubicBezTo>
                    <a:cubicBezTo>
                      <a:pt x="27056" y="3253"/>
                      <a:pt x="26766" y="3240"/>
                      <a:pt x="26481" y="3222"/>
                    </a:cubicBezTo>
                    <a:cubicBezTo>
                      <a:pt x="26474" y="3172"/>
                      <a:pt x="26457" y="3126"/>
                      <a:pt x="26434" y="3083"/>
                    </a:cubicBezTo>
                    <a:cubicBezTo>
                      <a:pt x="26530" y="2965"/>
                      <a:pt x="26629" y="2847"/>
                      <a:pt x="26732" y="2733"/>
                    </a:cubicBezTo>
                    <a:cubicBezTo>
                      <a:pt x="27142" y="2273"/>
                      <a:pt x="27713" y="1718"/>
                      <a:pt x="28439" y="1694"/>
                    </a:cubicBezTo>
                    <a:cubicBezTo>
                      <a:pt x="28448" y="1693"/>
                      <a:pt x="28458" y="1693"/>
                      <a:pt x="28468" y="1693"/>
                    </a:cubicBezTo>
                    <a:close/>
                    <a:moveTo>
                      <a:pt x="11416" y="1342"/>
                    </a:moveTo>
                    <a:cubicBezTo>
                      <a:pt x="11871" y="1342"/>
                      <a:pt x="12264" y="1743"/>
                      <a:pt x="12074" y="2178"/>
                    </a:cubicBezTo>
                    <a:cubicBezTo>
                      <a:pt x="11802" y="2668"/>
                      <a:pt x="11235" y="2949"/>
                      <a:pt x="10698" y="3110"/>
                    </a:cubicBezTo>
                    <a:cubicBezTo>
                      <a:pt x="10367" y="3203"/>
                      <a:pt x="10020" y="3277"/>
                      <a:pt x="9678" y="3340"/>
                    </a:cubicBezTo>
                    <a:cubicBezTo>
                      <a:pt x="9661" y="3293"/>
                      <a:pt x="9634" y="3252"/>
                      <a:pt x="9600" y="3216"/>
                    </a:cubicBezTo>
                    <a:cubicBezTo>
                      <a:pt x="9663" y="3079"/>
                      <a:pt x="9731" y="2942"/>
                      <a:pt x="9804" y="2805"/>
                    </a:cubicBezTo>
                    <a:cubicBezTo>
                      <a:pt x="10090" y="2258"/>
                      <a:pt x="10504" y="1580"/>
                      <a:pt x="11198" y="1374"/>
                    </a:cubicBezTo>
                    <a:cubicBezTo>
                      <a:pt x="11270" y="1352"/>
                      <a:pt x="11344" y="1342"/>
                      <a:pt x="11416" y="1342"/>
                    </a:cubicBezTo>
                    <a:close/>
                    <a:moveTo>
                      <a:pt x="19290" y="1"/>
                    </a:moveTo>
                    <a:cubicBezTo>
                      <a:pt x="18958" y="1"/>
                      <a:pt x="18595" y="159"/>
                      <a:pt x="18281" y="503"/>
                    </a:cubicBezTo>
                    <a:cubicBezTo>
                      <a:pt x="17801" y="1028"/>
                      <a:pt x="17557" y="2074"/>
                      <a:pt x="17456" y="2632"/>
                    </a:cubicBezTo>
                    <a:lnTo>
                      <a:pt x="17450" y="2632"/>
                    </a:lnTo>
                    <a:cubicBezTo>
                      <a:pt x="17479" y="2085"/>
                      <a:pt x="17474" y="1068"/>
                      <a:pt x="17142" y="543"/>
                    </a:cubicBezTo>
                    <a:cubicBezTo>
                      <a:pt x="16910" y="179"/>
                      <a:pt x="16585" y="10"/>
                      <a:pt x="16257" y="10"/>
                    </a:cubicBezTo>
                    <a:cubicBezTo>
                      <a:pt x="15975" y="10"/>
                      <a:pt x="15690" y="136"/>
                      <a:pt x="15464" y="373"/>
                    </a:cubicBezTo>
                    <a:cubicBezTo>
                      <a:pt x="14987" y="866"/>
                      <a:pt x="15158" y="1568"/>
                      <a:pt x="15628" y="2072"/>
                    </a:cubicBezTo>
                    <a:cubicBezTo>
                      <a:pt x="16002" y="2473"/>
                      <a:pt x="16515" y="2713"/>
                      <a:pt x="17009" y="2920"/>
                    </a:cubicBezTo>
                    <a:cubicBezTo>
                      <a:pt x="16992" y="2986"/>
                      <a:pt x="16989" y="3059"/>
                      <a:pt x="17009" y="3130"/>
                    </a:cubicBezTo>
                    <a:cubicBezTo>
                      <a:pt x="16859" y="3153"/>
                      <a:pt x="16706" y="3179"/>
                      <a:pt x="16552" y="3202"/>
                    </a:cubicBezTo>
                    <a:cubicBezTo>
                      <a:pt x="16385" y="3827"/>
                      <a:pt x="15411" y="7044"/>
                      <a:pt x="13115" y="7378"/>
                    </a:cubicBezTo>
                    <a:cubicBezTo>
                      <a:pt x="12959" y="7401"/>
                      <a:pt x="12810" y="7412"/>
                      <a:pt x="12670" y="7412"/>
                    </a:cubicBezTo>
                    <a:cubicBezTo>
                      <a:pt x="10257" y="7412"/>
                      <a:pt x="10037" y="4243"/>
                      <a:pt x="10017" y="3658"/>
                    </a:cubicBezTo>
                    <a:cubicBezTo>
                      <a:pt x="9900" y="3653"/>
                      <a:pt x="9785" y="3650"/>
                      <a:pt x="9676" y="3643"/>
                    </a:cubicBezTo>
                    <a:cubicBezTo>
                      <a:pt x="9693" y="3601"/>
                      <a:pt x="9704" y="3556"/>
                      <a:pt x="9706" y="3509"/>
                    </a:cubicBezTo>
                    <a:cubicBezTo>
                      <a:pt x="10321" y="3427"/>
                      <a:pt x="10976" y="3323"/>
                      <a:pt x="11552" y="3015"/>
                    </a:cubicBezTo>
                    <a:cubicBezTo>
                      <a:pt x="12244" y="2643"/>
                      <a:pt x="12717" y="2009"/>
                      <a:pt x="12433" y="1422"/>
                    </a:cubicBezTo>
                    <a:cubicBezTo>
                      <a:pt x="12263" y="1066"/>
                      <a:pt x="11924" y="857"/>
                      <a:pt x="11526" y="857"/>
                    </a:cubicBezTo>
                    <a:cubicBezTo>
                      <a:pt x="11247" y="857"/>
                      <a:pt x="10939" y="960"/>
                      <a:pt x="10639" y="1185"/>
                    </a:cubicBezTo>
                    <a:cubicBezTo>
                      <a:pt x="10185" y="1528"/>
                      <a:pt x="9818" y="2228"/>
                      <a:pt x="9588" y="2765"/>
                    </a:cubicBezTo>
                    <a:cubicBezTo>
                      <a:pt x="9726" y="2272"/>
                      <a:pt x="9845" y="1635"/>
                      <a:pt x="9714" y="1207"/>
                    </a:cubicBezTo>
                    <a:cubicBezTo>
                      <a:pt x="9564" y="714"/>
                      <a:pt x="9193" y="466"/>
                      <a:pt x="8790" y="466"/>
                    </a:cubicBezTo>
                    <a:cubicBezTo>
                      <a:pt x="8605" y="466"/>
                      <a:pt x="8413" y="518"/>
                      <a:pt x="8233" y="623"/>
                    </a:cubicBezTo>
                    <a:cubicBezTo>
                      <a:pt x="7675" y="943"/>
                      <a:pt x="7654" y="1617"/>
                      <a:pt x="7954" y="2188"/>
                    </a:cubicBezTo>
                    <a:cubicBezTo>
                      <a:pt x="8186" y="2636"/>
                      <a:pt x="8583" y="2979"/>
                      <a:pt x="8974" y="3287"/>
                    </a:cubicBezTo>
                    <a:cubicBezTo>
                      <a:pt x="8939" y="3346"/>
                      <a:pt x="8917" y="3417"/>
                      <a:pt x="8917" y="3491"/>
                    </a:cubicBezTo>
                    <a:cubicBezTo>
                      <a:pt x="8917" y="3524"/>
                      <a:pt x="8920" y="3559"/>
                      <a:pt x="8929" y="3588"/>
                    </a:cubicBezTo>
                    <a:cubicBezTo>
                      <a:pt x="8256" y="3527"/>
                      <a:pt x="7647" y="3429"/>
                      <a:pt x="6958" y="3274"/>
                    </a:cubicBezTo>
                    <a:cubicBezTo>
                      <a:pt x="6270" y="6347"/>
                      <a:pt x="4408" y="9457"/>
                      <a:pt x="1" y="9627"/>
                    </a:cubicBezTo>
                    <a:cubicBezTo>
                      <a:pt x="617" y="12322"/>
                      <a:pt x="575" y="14259"/>
                      <a:pt x="2609" y="15080"/>
                    </a:cubicBezTo>
                    <a:cubicBezTo>
                      <a:pt x="5595" y="15379"/>
                      <a:pt x="7041" y="15542"/>
                      <a:pt x="9581" y="18231"/>
                    </a:cubicBezTo>
                    <a:cubicBezTo>
                      <a:pt x="9782" y="18239"/>
                      <a:pt x="9981" y="18243"/>
                      <a:pt x="10178" y="18243"/>
                    </a:cubicBezTo>
                    <a:cubicBezTo>
                      <a:pt x="21148" y="18243"/>
                      <a:pt x="25806" y="5453"/>
                      <a:pt x="28366" y="4591"/>
                    </a:cubicBezTo>
                    <a:cubicBezTo>
                      <a:pt x="27723" y="4141"/>
                      <a:pt x="27116" y="3763"/>
                      <a:pt x="26434" y="3464"/>
                    </a:cubicBezTo>
                    <a:cubicBezTo>
                      <a:pt x="26447" y="3441"/>
                      <a:pt x="26458" y="3416"/>
                      <a:pt x="26467" y="3389"/>
                    </a:cubicBezTo>
                    <a:cubicBezTo>
                      <a:pt x="26799" y="3429"/>
                      <a:pt x="27145" y="3465"/>
                      <a:pt x="27493" y="3465"/>
                    </a:cubicBezTo>
                    <a:cubicBezTo>
                      <a:pt x="27788" y="3465"/>
                      <a:pt x="28084" y="3439"/>
                      <a:pt x="28374" y="3367"/>
                    </a:cubicBezTo>
                    <a:cubicBezTo>
                      <a:pt x="29138" y="3179"/>
                      <a:pt x="29754" y="2680"/>
                      <a:pt x="29625" y="2042"/>
                    </a:cubicBezTo>
                    <a:cubicBezTo>
                      <a:pt x="29531" y="1558"/>
                      <a:pt x="29121" y="1232"/>
                      <a:pt x="28578" y="1232"/>
                    </a:cubicBezTo>
                    <a:cubicBezTo>
                      <a:pt x="28382" y="1232"/>
                      <a:pt x="28168" y="1274"/>
                      <a:pt x="27946" y="1367"/>
                    </a:cubicBezTo>
                    <a:cubicBezTo>
                      <a:pt x="27293" y="1641"/>
                      <a:pt x="26637" y="2480"/>
                      <a:pt x="26308" y="2945"/>
                    </a:cubicBezTo>
                    <a:cubicBezTo>
                      <a:pt x="26295" y="2936"/>
                      <a:pt x="26283" y="2929"/>
                      <a:pt x="26270" y="2923"/>
                    </a:cubicBezTo>
                    <a:cubicBezTo>
                      <a:pt x="26468" y="2422"/>
                      <a:pt x="26782" y="1485"/>
                      <a:pt x="26652" y="893"/>
                    </a:cubicBezTo>
                    <a:cubicBezTo>
                      <a:pt x="26532" y="346"/>
                      <a:pt x="26153" y="64"/>
                      <a:pt x="25728" y="64"/>
                    </a:cubicBezTo>
                    <a:cubicBezTo>
                      <a:pt x="25559" y="64"/>
                      <a:pt x="25382" y="109"/>
                      <a:pt x="25212" y="200"/>
                    </a:cubicBezTo>
                    <a:cubicBezTo>
                      <a:pt x="24632" y="507"/>
                      <a:pt x="24562" y="1214"/>
                      <a:pt x="24820" y="1831"/>
                    </a:cubicBezTo>
                    <a:cubicBezTo>
                      <a:pt x="25025" y="2316"/>
                      <a:pt x="25397" y="2699"/>
                      <a:pt x="25767" y="3043"/>
                    </a:cubicBezTo>
                    <a:cubicBezTo>
                      <a:pt x="25737" y="3084"/>
                      <a:pt x="25716" y="3132"/>
                      <a:pt x="25703" y="3184"/>
                    </a:cubicBezTo>
                    <a:cubicBezTo>
                      <a:pt x="25444" y="3100"/>
                      <a:pt x="25175" y="3024"/>
                      <a:pt x="24885" y="2960"/>
                    </a:cubicBezTo>
                    <a:cubicBezTo>
                      <a:pt x="24784" y="3517"/>
                      <a:pt x="24093" y="6679"/>
                      <a:pt x="21399" y="6679"/>
                    </a:cubicBezTo>
                    <a:cubicBezTo>
                      <a:pt x="21348" y="6679"/>
                      <a:pt x="21296" y="6678"/>
                      <a:pt x="21244" y="6675"/>
                    </a:cubicBezTo>
                    <a:cubicBezTo>
                      <a:pt x="18871" y="6571"/>
                      <a:pt x="18384" y="3330"/>
                      <a:pt x="18331" y="2922"/>
                    </a:cubicBezTo>
                    <a:cubicBezTo>
                      <a:pt x="18153" y="2949"/>
                      <a:pt x="17971" y="2977"/>
                      <a:pt x="17784" y="3006"/>
                    </a:cubicBezTo>
                    <a:cubicBezTo>
                      <a:pt x="17784" y="2989"/>
                      <a:pt x="17781" y="2975"/>
                      <a:pt x="17780" y="2959"/>
                    </a:cubicBezTo>
                    <a:cubicBezTo>
                      <a:pt x="18371" y="2766"/>
                      <a:pt x="18999" y="2545"/>
                      <a:pt x="19509" y="2136"/>
                    </a:cubicBezTo>
                    <a:cubicBezTo>
                      <a:pt x="20123" y="1645"/>
                      <a:pt x="20471" y="937"/>
                      <a:pt x="20087" y="410"/>
                    </a:cubicBezTo>
                    <a:cubicBezTo>
                      <a:pt x="19895" y="145"/>
                      <a:pt x="19606" y="1"/>
                      <a:pt x="19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3827199" y="1660884"/>
                <a:ext cx="602418" cy="239175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269" extrusionOk="0">
                    <a:moveTo>
                      <a:pt x="69" y="1"/>
                    </a:moveTo>
                    <a:cubicBezTo>
                      <a:pt x="61" y="1"/>
                      <a:pt x="53" y="2"/>
                      <a:pt x="46" y="5"/>
                    </a:cubicBezTo>
                    <a:cubicBezTo>
                      <a:pt x="16" y="17"/>
                      <a:pt x="0" y="52"/>
                      <a:pt x="13" y="84"/>
                    </a:cubicBezTo>
                    <a:cubicBezTo>
                      <a:pt x="393" y="1045"/>
                      <a:pt x="1142" y="2201"/>
                      <a:pt x="2559" y="2264"/>
                    </a:cubicBezTo>
                    <a:cubicBezTo>
                      <a:pt x="2613" y="2265"/>
                      <a:pt x="2664" y="2268"/>
                      <a:pt x="2716" y="2268"/>
                    </a:cubicBezTo>
                    <a:cubicBezTo>
                      <a:pt x="4326" y="2268"/>
                      <a:pt x="5226" y="1149"/>
                      <a:pt x="5699" y="191"/>
                    </a:cubicBezTo>
                    <a:cubicBezTo>
                      <a:pt x="5714" y="162"/>
                      <a:pt x="5703" y="124"/>
                      <a:pt x="5671" y="109"/>
                    </a:cubicBezTo>
                    <a:cubicBezTo>
                      <a:pt x="5663" y="105"/>
                      <a:pt x="5654" y="103"/>
                      <a:pt x="5645" y="103"/>
                    </a:cubicBezTo>
                    <a:cubicBezTo>
                      <a:pt x="5623" y="103"/>
                      <a:pt x="5602" y="115"/>
                      <a:pt x="5591" y="137"/>
                    </a:cubicBezTo>
                    <a:cubicBezTo>
                      <a:pt x="5133" y="1062"/>
                      <a:pt x="4264" y="2146"/>
                      <a:pt x="2715" y="2146"/>
                    </a:cubicBezTo>
                    <a:cubicBezTo>
                      <a:pt x="2666" y="2146"/>
                      <a:pt x="2615" y="2145"/>
                      <a:pt x="2564" y="2143"/>
                    </a:cubicBezTo>
                    <a:cubicBezTo>
                      <a:pt x="1212" y="2084"/>
                      <a:pt x="491" y="965"/>
                      <a:pt x="124" y="38"/>
                    </a:cubicBezTo>
                    <a:cubicBezTo>
                      <a:pt x="116" y="15"/>
                      <a:pt x="93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2935534" y="1687237"/>
                <a:ext cx="611905" cy="289878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2750" extrusionOk="0">
                    <a:moveTo>
                      <a:pt x="5736" y="1"/>
                    </a:moveTo>
                    <a:cubicBezTo>
                      <a:pt x="5714" y="1"/>
                      <a:pt x="5692" y="13"/>
                      <a:pt x="5682" y="35"/>
                    </a:cubicBezTo>
                    <a:cubicBezTo>
                      <a:pt x="5174" y="1092"/>
                      <a:pt x="4276" y="2392"/>
                      <a:pt x="2879" y="2597"/>
                    </a:cubicBezTo>
                    <a:cubicBezTo>
                      <a:pt x="2728" y="2618"/>
                      <a:pt x="2585" y="2629"/>
                      <a:pt x="2449" y="2629"/>
                    </a:cubicBezTo>
                    <a:cubicBezTo>
                      <a:pt x="1063" y="2629"/>
                      <a:pt x="421" y="1550"/>
                      <a:pt x="126" y="595"/>
                    </a:cubicBezTo>
                    <a:cubicBezTo>
                      <a:pt x="118" y="570"/>
                      <a:pt x="96" y="553"/>
                      <a:pt x="70" y="553"/>
                    </a:cubicBezTo>
                    <a:cubicBezTo>
                      <a:pt x="64" y="553"/>
                      <a:pt x="57" y="554"/>
                      <a:pt x="51" y="556"/>
                    </a:cubicBezTo>
                    <a:cubicBezTo>
                      <a:pt x="19" y="565"/>
                      <a:pt x="1" y="599"/>
                      <a:pt x="12" y="630"/>
                    </a:cubicBezTo>
                    <a:cubicBezTo>
                      <a:pt x="321" y="1626"/>
                      <a:pt x="990" y="2749"/>
                      <a:pt x="2442" y="2749"/>
                    </a:cubicBezTo>
                    <a:cubicBezTo>
                      <a:pt x="2586" y="2749"/>
                      <a:pt x="2739" y="2736"/>
                      <a:pt x="2898" y="2715"/>
                    </a:cubicBezTo>
                    <a:cubicBezTo>
                      <a:pt x="4346" y="2505"/>
                      <a:pt x="5269" y="1170"/>
                      <a:pt x="5790" y="86"/>
                    </a:cubicBezTo>
                    <a:cubicBezTo>
                      <a:pt x="5805" y="56"/>
                      <a:pt x="5792" y="21"/>
                      <a:pt x="5762" y="6"/>
                    </a:cubicBezTo>
                    <a:cubicBezTo>
                      <a:pt x="5754" y="2"/>
                      <a:pt x="5745" y="1"/>
                      <a:pt x="5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2329426" y="2796994"/>
                <a:ext cx="503122" cy="277439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632" extrusionOk="0">
                    <a:moveTo>
                      <a:pt x="65" y="1"/>
                    </a:moveTo>
                    <a:cubicBezTo>
                      <a:pt x="35" y="1"/>
                      <a:pt x="10" y="22"/>
                      <a:pt x="5" y="51"/>
                    </a:cubicBezTo>
                    <a:cubicBezTo>
                      <a:pt x="1" y="86"/>
                      <a:pt x="24" y="116"/>
                      <a:pt x="55" y="121"/>
                    </a:cubicBezTo>
                    <a:cubicBezTo>
                      <a:pt x="1651" y="380"/>
                      <a:pt x="2916" y="871"/>
                      <a:pt x="4664" y="2614"/>
                    </a:cubicBezTo>
                    <a:cubicBezTo>
                      <a:pt x="4677" y="2626"/>
                      <a:pt x="4691" y="2632"/>
                      <a:pt x="4707" y="2632"/>
                    </a:cubicBezTo>
                    <a:cubicBezTo>
                      <a:pt x="4721" y="2632"/>
                      <a:pt x="4737" y="2624"/>
                      <a:pt x="4750" y="2614"/>
                    </a:cubicBezTo>
                    <a:cubicBezTo>
                      <a:pt x="4773" y="2592"/>
                      <a:pt x="4773" y="2552"/>
                      <a:pt x="4750" y="2529"/>
                    </a:cubicBezTo>
                    <a:cubicBezTo>
                      <a:pt x="2981" y="761"/>
                      <a:pt x="1696" y="264"/>
                      <a:pt x="75" y="1"/>
                    </a:cubicBezTo>
                    <a:cubicBezTo>
                      <a:pt x="72" y="1"/>
                      <a:pt x="68" y="1"/>
                      <a:pt x="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4"/>
              <p:cNvSpPr/>
              <p:nvPr/>
            </p:nvSpPr>
            <p:spPr>
              <a:xfrm>
                <a:off x="2809569" y="2198159"/>
                <a:ext cx="1013517" cy="364508"/>
              </a:xfrm>
              <a:custGeom>
                <a:avLst/>
                <a:gdLst/>
                <a:ahLst/>
                <a:cxnLst/>
                <a:rect l="l" t="t" r="r" b="b"/>
                <a:pathLst>
                  <a:path w="9615" h="3458" extrusionOk="0">
                    <a:moveTo>
                      <a:pt x="9547" y="1"/>
                    </a:moveTo>
                    <a:cubicBezTo>
                      <a:pt x="9530" y="1"/>
                      <a:pt x="9513" y="7"/>
                      <a:pt x="9501" y="21"/>
                    </a:cubicBezTo>
                    <a:cubicBezTo>
                      <a:pt x="7512" y="2290"/>
                      <a:pt x="4123" y="3339"/>
                      <a:pt x="1341" y="3339"/>
                    </a:cubicBezTo>
                    <a:cubicBezTo>
                      <a:pt x="901" y="3339"/>
                      <a:pt x="476" y="3313"/>
                      <a:pt x="73" y="3261"/>
                    </a:cubicBezTo>
                    <a:cubicBezTo>
                      <a:pt x="70" y="3261"/>
                      <a:pt x="68" y="3260"/>
                      <a:pt x="65" y="3260"/>
                    </a:cubicBezTo>
                    <a:cubicBezTo>
                      <a:pt x="34" y="3260"/>
                      <a:pt x="9" y="3281"/>
                      <a:pt x="5" y="3312"/>
                    </a:cubicBezTo>
                    <a:cubicBezTo>
                      <a:pt x="1" y="3347"/>
                      <a:pt x="23" y="3377"/>
                      <a:pt x="58" y="3379"/>
                    </a:cubicBezTo>
                    <a:cubicBezTo>
                      <a:pt x="462" y="3431"/>
                      <a:pt x="893" y="3458"/>
                      <a:pt x="1337" y="3458"/>
                    </a:cubicBezTo>
                    <a:cubicBezTo>
                      <a:pt x="4148" y="3458"/>
                      <a:pt x="7577" y="2396"/>
                      <a:pt x="9593" y="101"/>
                    </a:cubicBezTo>
                    <a:cubicBezTo>
                      <a:pt x="9614" y="75"/>
                      <a:pt x="9613" y="37"/>
                      <a:pt x="9587" y="15"/>
                    </a:cubicBezTo>
                    <a:cubicBezTo>
                      <a:pt x="9576" y="6"/>
                      <a:pt x="9561" y="1"/>
                      <a:pt x="95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4"/>
              <p:cNvSpPr/>
              <p:nvPr/>
            </p:nvSpPr>
            <p:spPr>
              <a:xfrm>
                <a:off x="1851180" y="1788325"/>
                <a:ext cx="680843" cy="422483"/>
              </a:xfrm>
              <a:custGeom>
                <a:avLst/>
                <a:gdLst/>
                <a:ahLst/>
                <a:cxnLst/>
                <a:rect l="l" t="t" r="r" b="b"/>
                <a:pathLst>
                  <a:path w="6459" h="4008" extrusionOk="0">
                    <a:moveTo>
                      <a:pt x="6390" y="1"/>
                    </a:moveTo>
                    <a:cubicBezTo>
                      <a:pt x="6366" y="1"/>
                      <a:pt x="6344" y="15"/>
                      <a:pt x="6334" y="38"/>
                    </a:cubicBezTo>
                    <a:cubicBezTo>
                      <a:pt x="5273" y="2518"/>
                      <a:pt x="3044" y="3886"/>
                      <a:pt x="62" y="3886"/>
                    </a:cubicBezTo>
                    <a:cubicBezTo>
                      <a:pt x="27" y="3886"/>
                      <a:pt x="0" y="3912"/>
                      <a:pt x="0" y="3946"/>
                    </a:cubicBezTo>
                    <a:cubicBezTo>
                      <a:pt x="0" y="3981"/>
                      <a:pt x="27" y="4008"/>
                      <a:pt x="62" y="4008"/>
                    </a:cubicBezTo>
                    <a:cubicBezTo>
                      <a:pt x="3097" y="4008"/>
                      <a:pt x="5363" y="2616"/>
                      <a:pt x="6445" y="84"/>
                    </a:cubicBezTo>
                    <a:cubicBezTo>
                      <a:pt x="6458" y="54"/>
                      <a:pt x="6444" y="18"/>
                      <a:pt x="6413" y="6"/>
                    </a:cubicBezTo>
                    <a:cubicBezTo>
                      <a:pt x="6405" y="2"/>
                      <a:pt x="6397" y="1"/>
                      <a:pt x="6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24"/>
            <p:cNvSpPr/>
            <p:nvPr/>
          </p:nvSpPr>
          <p:spPr>
            <a:xfrm>
              <a:off x="3182826" y="2080732"/>
              <a:ext cx="1311933" cy="1014782"/>
            </a:xfrm>
            <a:custGeom>
              <a:avLst/>
              <a:gdLst/>
              <a:ahLst/>
              <a:cxnLst/>
              <a:rect l="l" t="t" r="r" b="b"/>
              <a:pathLst>
                <a:path w="12446" h="9627" extrusionOk="0">
                  <a:moveTo>
                    <a:pt x="12377" y="1"/>
                  </a:moveTo>
                  <a:cubicBezTo>
                    <a:pt x="12359" y="1"/>
                    <a:pt x="12341" y="9"/>
                    <a:pt x="12330" y="24"/>
                  </a:cubicBezTo>
                  <a:cubicBezTo>
                    <a:pt x="10204" y="2940"/>
                    <a:pt x="6247" y="8363"/>
                    <a:pt x="53" y="9508"/>
                  </a:cubicBezTo>
                  <a:cubicBezTo>
                    <a:pt x="22" y="9512"/>
                    <a:pt x="1" y="9545"/>
                    <a:pt x="5" y="9576"/>
                  </a:cubicBezTo>
                  <a:cubicBezTo>
                    <a:pt x="11" y="9608"/>
                    <a:pt x="36" y="9626"/>
                    <a:pt x="65" y="9626"/>
                  </a:cubicBezTo>
                  <a:lnTo>
                    <a:pt x="75" y="9626"/>
                  </a:lnTo>
                  <a:cubicBezTo>
                    <a:pt x="6314" y="8474"/>
                    <a:pt x="10289" y="3023"/>
                    <a:pt x="12425" y="96"/>
                  </a:cubicBezTo>
                  <a:cubicBezTo>
                    <a:pt x="12445" y="70"/>
                    <a:pt x="12440" y="31"/>
                    <a:pt x="12413" y="13"/>
                  </a:cubicBezTo>
                  <a:cubicBezTo>
                    <a:pt x="12402" y="5"/>
                    <a:pt x="12390" y="1"/>
                    <a:pt x="12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1508703" y="767745"/>
              <a:ext cx="941522" cy="1148653"/>
            </a:xfrm>
            <a:custGeom>
              <a:avLst/>
              <a:gdLst/>
              <a:ahLst/>
              <a:cxnLst/>
              <a:rect l="l" t="t" r="r" b="b"/>
              <a:pathLst>
                <a:path w="8932" h="10897" extrusionOk="0">
                  <a:moveTo>
                    <a:pt x="3465" y="1"/>
                  </a:moveTo>
                  <a:cubicBezTo>
                    <a:pt x="1397" y="1"/>
                    <a:pt x="857" y="938"/>
                    <a:pt x="508" y="1903"/>
                  </a:cubicBezTo>
                  <a:cubicBezTo>
                    <a:pt x="1" y="3305"/>
                    <a:pt x="84" y="5124"/>
                    <a:pt x="188" y="6872"/>
                  </a:cubicBezTo>
                  <a:cubicBezTo>
                    <a:pt x="248" y="7851"/>
                    <a:pt x="434" y="10350"/>
                    <a:pt x="3341" y="10831"/>
                  </a:cubicBezTo>
                  <a:cubicBezTo>
                    <a:pt x="3611" y="10876"/>
                    <a:pt x="3865" y="10897"/>
                    <a:pt x="4103" y="10897"/>
                  </a:cubicBezTo>
                  <a:cubicBezTo>
                    <a:pt x="6425" y="10897"/>
                    <a:pt x="7265" y="8923"/>
                    <a:pt x="7603" y="8098"/>
                  </a:cubicBezTo>
                  <a:cubicBezTo>
                    <a:pt x="8267" y="6479"/>
                    <a:pt x="8932" y="4784"/>
                    <a:pt x="8903" y="3292"/>
                  </a:cubicBezTo>
                  <a:cubicBezTo>
                    <a:pt x="8881" y="2039"/>
                    <a:pt x="8572" y="727"/>
                    <a:pt x="5111" y="154"/>
                  </a:cubicBezTo>
                  <a:cubicBezTo>
                    <a:pt x="4475" y="48"/>
                    <a:pt x="3931" y="1"/>
                    <a:pt x="3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1279225" y="739600"/>
              <a:ext cx="436608" cy="804384"/>
            </a:xfrm>
            <a:custGeom>
              <a:avLst/>
              <a:gdLst/>
              <a:ahLst/>
              <a:cxnLst/>
              <a:rect l="l" t="t" r="r" b="b"/>
              <a:pathLst>
                <a:path w="4142" h="7631" extrusionOk="0">
                  <a:moveTo>
                    <a:pt x="3298" y="1"/>
                  </a:moveTo>
                  <a:cubicBezTo>
                    <a:pt x="3168" y="1"/>
                    <a:pt x="3032" y="30"/>
                    <a:pt x="2898" y="93"/>
                  </a:cubicBezTo>
                  <a:cubicBezTo>
                    <a:pt x="2141" y="442"/>
                    <a:pt x="1373" y="724"/>
                    <a:pt x="806" y="916"/>
                  </a:cubicBezTo>
                  <a:cubicBezTo>
                    <a:pt x="350" y="1071"/>
                    <a:pt x="13" y="1543"/>
                    <a:pt x="8" y="2044"/>
                  </a:cubicBezTo>
                  <a:cubicBezTo>
                    <a:pt x="0" y="3038"/>
                    <a:pt x="309" y="4025"/>
                    <a:pt x="689" y="4814"/>
                  </a:cubicBezTo>
                  <a:cubicBezTo>
                    <a:pt x="896" y="5248"/>
                    <a:pt x="1124" y="5655"/>
                    <a:pt x="1263" y="6134"/>
                  </a:cubicBezTo>
                  <a:cubicBezTo>
                    <a:pt x="1336" y="6385"/>
                    <a:pt x="1278" y="7323"/>
                    <a:pt x="1420" y="7500"/>
                  </a:cubicBezTo>
                  <a:cubicBezTo>
                    <a:pt x="1493" y="7591"/>
                    <a:pt x="1566" y="7631"/>
                    <a:pt x="1639" y="7631"/>
                  </a:cubicBezTo>
                  <a:cubicBezTo>
                    <a:pt x="2077" y="7631"/>
                    <a:pt x="2491" y="6199"/>
                    <a:pt x="2593" y="5792"/>
                  </a:cubicBezTo>
                  <a:cubicBezTo>
                    <a:pt x="2765" y="5109"/>
                    <a:pt x="2920" y="3110"/>
                    <a:pt x="3701" y="2089"/>
                  </a:cubicBezTo>
                  <a:cubicBezTo>
                    <a:pt x="3971" y="1736"/>
                    <a:pt x="4141" y="1305"/>
                    <a:pt x="4133" y="876"/>
                  </a:cubicBezTo>
                  <a:lnTo>
                    <a:pt x="4133" y="854"/>
                  </a:lnTo>
                  <a:cubicBezTo>
                    <a:pt x="4117" y="339"/>
                    <a:pt x="3742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1429013" y="953056"/>
              <a:ext cx="247819" cy="597358"/>
            </a:xfrm>
            <a:custGeom>
              <a:avLst/>
              <a:gdLst/>
              <a:ahLst/>
              <a:cxnLst/>
              <a:rect l="l" t="t" r="r" b="b"/>
              <a:pathLst>
                <a:path w="2351" h="5667" extrusionOk="0">
                  <a:moveTo>
                    <a:pt x="2283" y="1"/>
                  </a:moveTo>
                  <a:cubicBezTo>
                    <a:pt x="2265" y="1"/>
                    <a:pt x="2246" y="9"/>
                    <a:pt x="2235" y="25"/>
                  </a:cubicBezTo>
                  <a:cubicBezTo>
                    <a:pt x="1624" y="823"/>
                    <a:pt x="1392" y="2191"/>
                    <a:pt x="1238" y="3096"/>
                  </a:cubicBezTo>
                  <a:cubicBezTo>
                    <a:pt x="1194" y="3365"/>
                    <a:pt x="1155" y="3595"/>
                    <a:pt x="1115" y="3752"/>
                  </a:cubicBezTo>
                  <a:cubicBezTo>
                    <a:pt x="975" y="4319"/>
                    <a:pt x="616" y="5421"/>
                    <a:pt x="271" y="5536"/>
                  </a:cubicBezTo>
                  <a:cubicBezTo>
                    <a:pt x="254" y="5542"/>
                    <a:pt x="237" y="5545"/>
                    <a:pt x="221" y="5545"/>
                  </a:cubicBezTo>
                  <a:cubicBezTo>
                    <a:pt x="183" y="5545"/>
                    <a:pt x="146" y="5530"/>
                    <a:pt x="107" y="5498"/>
                  </a:cubicBezTo>
                  <a:cubicBezTo>
                    <a:pt x="96" y="5489"/>
                    <a:pt x="82" y="5485"/>
                    <a:pt x="69" y="5485"/>
                  </a:cubicBezTo>
                  <a:cubicBezTo>
                    <a:pt x="51" y="5485"/>
                    <a:pt x="34" y="5493"/>
                    <a:pt x="22" y="5508"/>
                  </a:cubicBezTo>
                  <a:cubicBezTo>
                    <a:pt x="0" y="5534"/>
                    <a:pt x="6" y="5572"/>
                    <a:pt x="30" y="5594"/>
                  </a:cubicBezTo>
                  <a:cubicBezTo>
                    <a:pt x="90" y="5642"/>
                    <a:pt x="153" y="5666"/>
                    <a:pt x="220" y="5666"/>
                  </a:cubicBezTo>
                  <a:cubicBezTo>
                    <a:pt x="250" y="5666"/>
                    <a:pt x="279" y="5661"/>
                    <a:pt x="309" y="5651"/>
                  </a:cubicBezTo>
                  <a:cubicBezTo>
                    <a:pt x="794" y="5488"/>
                    <a:pt x="1190" y="3954"/>
                    <a:pt x="1231" y="3780"/>
                  </a:cubicBezTo>
                  <a:cubicBezTo>
                    <a:pt x="1271" y="3619"/>
                    <a:pt x="1309" y="3386"/>
                    <a:pt x="1357" y="3116"/>
                  </a:cubicBezTo>
                  <a:cubicBezTo>
                    <a:pt x="1508" y="2223"/>
                    <a:pt x="1738" y="870"/>
                    <a:pt x="2329" y="98"/>
                  </a:cubicBezTo>
                  <a:cubicBezTo>
                    <a:pt x="2350" y="74"/>
                    <a:pt x="2345" y="34"/>
                    <a:pt x="2319" y="14"/>
                  </a:cubicBezTo>
                  <a:cubicBezTo>
                    <a:pt x="2308" y="5"/>
                    <a:pt x="2296" y="1"/>
                    <a:pt x="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2335013" y="888018"/>
              <a:ext cx="416897" cy="826414"/>
            </a:xfrm>
            <a:custGeom>
              <a:avLst/>
              <a:gdLst/>
              <a:ahLst/>
              <a:cxnLst/>
              <a:rect l="l" t="t" r="r" b="b"/>
              <a:pathLst>
                <a:path w="3955" h="7840" extrusionOk="0">
                  <a:moveTo>
                    <a:pt x="932" y="0"/>
                  </a:moveTo>
                  <a:cubicBezTo>
                    <a:pt x="572" y="0"/>
                    <a:pt x="237" y="236"/>
                    <a:pt x="119" y="656"/>
                  </a:cubicBezTo>
                  <a:lnTo>
                    <a:pt x="113" y="678"/>
                  </a:lnTo>
                  <a:cubicBezTo>
                    <a:pt x="1" y="1092"/>
                    <a:pt x="63" y="1550"/>
                    <a:pt x="239" y="1957"/>
                  </a:cubicBezTo>
                  <a:cubicBezTo>
                    <a:pt x="753" y="3137"/>
                    <a:pt x="426" y="5114"/>
                    <a:pt x="428" y="5819"/>
                  </a:cubicBezTo>
                  <a:cubicBezTo>
                    <a:pt x="429" y="6255"/>
                    <a:pt x="490" y="7839"/>
                    <a:pt x="961" y="7839"/>
                  </a:cubicBezTo>
                  <a:cubicBezTo>
                    <a:pt x="1020" y="7839"/>
                    <a:pt x="1085" y="7815"/>
                    <a:pt x="1157" y="7760"/>
                  </a:cubicBezTo>
                  <a:cubicBezTo>
                    <a:pt x="1337" y="7623"/>
                    <a:pt x="1507" y="6696"/>
                    <a:pt x="1640" y="6469"/>
                  </a:cubicBezTo>
                  <a:cubicBezTo>
                    <a:pt x="1887" y="6038"/>
                    <a:pt x="2207" y="5697"/>
                    <a:pt x="2512" y="5325"/>
                  </a:cubicBezTo>
                  <a:cubicBezTo>
                    <a:pt x="3070" y="4650"/>
                    <a:pt x="3607" y="3768"/>
                    <a:pt x="3839" y="2800"/>
                  </a:cubicBezTo>
                  <a:cubicBezTo>
                    <a:pt x="3954" y="2311"/>
                    <a:pt x="3740" y="1772"/>
                    <a:pt x="3335" y="1513"/>
                  </a:cubicBezTo>
                  <a:cubicBezTo>
                    <a:pt x="2829" y="1190"/>
                    <a:pt x="2154" y="731"/>
                    <a:pt x="1501" y="209"/>
                  </a:cubicBezTo>
                  <a:cubicBezTo>
                    <a:pt x="1324" y="67"/>
                    <a:pt x="1125" y="0"/>
                    <a:pt x="9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2353249" y="1087348"/>
              <a:ext cx="110997" cy="633092"/>
            </a:xfrm>
            <a:custGeom>
              <a:avLst/>
              <a:gdLst/>
              <a:ahLst/>
              <a:cxnLst/>
              <a:rect l="l" t="t" r="r" b="b"/>
              <a:pathLst>
                <a:path w="1053" h="6006" extrusionOk="0">
                  <a:moveTo>
                    <a:pt x="68" y="0"/>
                  </a:moveTo>
                  <a:cubicBezTo>
                    <a:pt x="60" y="0"/>
                    <a:pt x="51" y="2"/>
                    <a:pt x="43" y="5"/>
                  </a:cubicBezTo>
                  <a:cubicBezTo>
                    <a:pt x="13" y="19"/>
                    <a:pt x="0" y="55"/>
                    <a:pt x="13" y="86"/>
                  </a:cubicBezTo>
                  <a:cubicBezTo>
                    <a:pt x="400" y="980"/>
                    <a:pt x="300" y="2345"/>
                    <a:pt x="233" y="3250"/>
                  </a:cubicBezTo>
                  <a:cubicBezTo>
                    <a:pt x="212" y="3523"/>
                    <a:pt x="196" y="3758"/>
                    <a:pt x="196" y="3924"/>
                  </a:cubicBezTo>
                  <a:cubicBezTo>
                    <a:pt x="196" y="4110"/>
                    <a:pt x="212" y="5750"/>
                    <a:pt x="670" y="5977"/>
                  </a:cubicBezTo>
                  <a:cubicBezTo>
                    <a:pt x="707" y="5997"/>
                    <a:pt x="747" y="6006"/>
                    <a:pt x="789" y="6006"/>
                  </a:cubicBezTo>
                  <a:cubicBezTo>
                    <a:pt x="861" y="6006"/>
                    <a:pt x="940" y="5976"/>
                    <a:pt x="1021" y="5912"/>
                  </a:cubicBezTo>
                  <a:cubicBezTo>
                    <a:pt x="1047" y="5892"/>
                    <a:pt x="1053" y="5855"/>
                    <a:pt x="1033" y="5827"/>
                  </a:cubicBezTo>
                  <a:cubicBezTo>
                    <a:pt x="1021" y="5812"/>
                    <a:pt x="1003" y="5805"/>
                    <a:pt x="985" y="5805"/>
                  </a:cubicBezTo>
                  <a:cubicBezTo>
                    <a:pt x="973" y="5805"/>
                    <a:pt x="960" y="5808"/>
                    <a:pt x="949" y="5816"/>
                  </a:cubicBezTo>
                  <a:cubicBezTo>
                    <a:pt x="889" y="5861"/>
                    <a:pt x="837" y="5884"/>
                    <a:pt x="789" y="5884"/>
                  </a:cubicBezTo>
                  <a:cubicBezTo>
                    <a:pt x="767" y="5884"/>
                    <a:pt x="745" y="5879"/>
                    <a:pt x="724" y="5869"/>
                  </a:cubicBezTo>
                  <a:cubicBezTo>
                    <a:pt x="427" y="5720"/>
                    <a:pt x="319" y="4624"/>
                    <a:pt x="317" y="3923"/>
                  </a:cubicBezTo>
                  <a:cubicBezTo>
                    <a:pt x="317" y="3760"/>
                    <a:pt x="335" y="3529"/>
                    <a:pt x="355" y="3257"/>
                  </a:cubicBezTo>
                  <a:cubicBezTo>
                    <a:pt x="422" y="2339"/>
                    <a:pt x="524" y="957"/>
                    <a:pt x="125" y="36"/>
                  </a:cubicBezTo>
                  <a:cubicBezTo>
                    <a:pt x="114" y="13"/>
                    <a:pt x="9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2117657" y="1222062"/>
              <a:ext cx="193111" cy="158220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856" y="1"/>
                  </a:moveTo>
                  <a:cubicBezTo>
                    <a:pt x="547" y="1"/>
                    <a:pt x="265" y="166"/>
                    <a:pt x="154" y="444"/>
                  </a:cubicBezTo>
                  <a:cubicBezTo>
                    <a:pt x="1" y="823"/>
                    <a:pt x="219" y="1267"/>
                    <a:pt x="642" y="1435"/>
                  </a:cubicBezTo>
                  <a:cubicBezTo>
                    <a:pt x="753" y="1479"/>
                    <a:pt x="867" y="1500"/>
                    <a:pt x="977" y="1500"/>
                  </a:cubicBezTo>
                  <a:cubicBezTo>
                    <a:pt x="1287" y="1500"/>
                    <a:pt x="1569" y="1336"/>
                    <a:pt x="1681" y="1057"/>
                  </a:cubicBezTo>
                  <a:cubicBezTo>
                    <a:pt x="1831" y="679"/>
                    <a:pt x="1614" y="235"/>
                    <a:pt x="1192" y="66"/>
                  </a:cubicBezTo>
                  <a:cubicBezTo>
                    <a:pt x="1081" y="22"/>
                    <a:pt x="966" y="1"/>
                    <a:pt x="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2210102" y="1257269"/>
              <a:ext cx="66935" cy="58924"/>
            </a:xfrm>
            <a:custGeom>
              <a:avLst/>
              <a:gdLst/>
              <a:ahLst/>
              <a:cxnLst/>
              <a:rect l="l" t="t" r="r" b="b"/>
              <a:pathLst>
                <a:path w="635" h="559" extrusionOk="0">
                  <a:moveTo>
                    <a:pt x="226" y="1"/>
                  </a:moveTo>
                  <a:cubicBezTo>
                    <a:pt x="173" y="1"/>
                    <a:pt x="125" y="18"/>
                    <a:pt x="91" y="53"/>
                  </a:cubicBezTo>
                  <a:cubicBezTo>
                    <a:pt x="1" y="143"/>
                    <a:pt x="29" y="317"/>
                    <a:pt x="156" y="443"/>
                  </a:cubicBezTo>
                  <a:cubicBezTo>
                    <a:pt x="232" y="519"/>
                    <a:pt x="326" y="559"/>
                    <a:pt x="409" y="559"/>
                  </a:cubicBezTo>
                  <a:cubicBezTo>
                    <a:pt x="462" y="559"/>
                    <a:pt x="510" y="542"/>
                    <a:pt x="545" y="507"/>
                  </a:cubicBezTo>
                  <a:cubicBezTo>
                    <a:pt x="635" y="417"/>
                    <a:pt x="606" y="243"/>
                    <a:pt x="479" y="118"/>
                  </a:cubicBezTo>
                  <a:cubicBezTo>
                    <a:pt x="402" y="42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1633825" y="1141950"/>
              <a:ext cx="178143" cy="155585"/>
            </a:xfrm>
            <a:custGeom>
              <a:avLst/>
              <a:gdLst/>
              <a:ahLst/>
              <a:cxnLst/>
              <a:rect l="l" t="t" r="r" b="b"/>
              <a:pathLst>
                <a:path w="1690" h="1476" extrusionOk="0">
                  <a:moveTo>
                    <a:pt x="856" y="1"/>
                  </a:moveTo>
                  <a:cubicBezTo>
                    <a:pt x="839" y="1"/>
                    <a:pt x="822" y="1"/>
                    <a:pt x="806" y="2"/>
                  </a:cubicBezTo>
                  <a:cubicBezTo>
                    <a:pt x="353" y="26"/>
                    <a:pt x="0" y="375"/>
                    <a:pt x="25" y="782"/>
                  </a:cubicBezTo>
                  <a:cubicBezTo>
                    <a:pt x="45" y="1174"/>
                    <a:pt x="404" y="1475"/>
                    <a:pt x="837" y="1475"/>
                  </a:cubicBezTo>
                  <a:cubicBezTo>
                    <a:pt x="853" y="1475"/>
                    <a:pt x="868" y="1475"/>
                    <a:pt x="884" y="1474"/>
                  </a:cubicBezTo>
                  <a:cubicBezTo>
                    <a:pt x="1338" y="1451"/>
                    <a:pt x="1690" y="1102"/>
                    <a:pt x="1667" y="695"/>
                  </a:cubicBezTo>
                  <a:cubicBezTo>
                    <a:pt x="1643" y="303"/>
                    <a:pt x="1287" y="1"/>
                    <a:pt x="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1726375" y="1173890"/>
              <a:ext cx="66935" cy="58819"/>
            </a:xfrm>
            <a:custGeom>
              <a:avLst/>
              <a:gdLst/>
              <a:ahLst/>
              <a:cxnLst/>
              <a:rect l="l" t="t" r="r" b="b"/>
              <a:pathLst>
                <a:path w="635" h="558" extrusionOk="0">
                  <a:moveTo>
                    <a:pt x="226" y="0"/>
                  </a:moveTo>
                  <a:cubicBezTo>
                    <a:pt x="173" y="0"/>
                    <a:pt x="125" y="17"/>
                    <a:pt x="91" y="52"/>
                  </a:cubicBezTo>
                  <a:cubicBezTo>
                    <a:pt x="1" y="142"/>
                    <a:pt x="29" y="316"/>
                    <a:pt x="156" y="440"/>
                  </a:cubicBezTo>
                  <a:cubicBezTo>
                    <a:pt x="233" y="517"/>
                    <a:pt x="327" y="557"/>
                    <a:pt x="410" y="557"/>
                  </a:cubicBezTo>
                  <a:cubicBezTo>
                    <a:pt x="463" y="557"/>
                    <a:pt x="511" y="541"/>
                    <a:pt x="546" y="506"/>
                  </a:cubicBezTo>
                  <a:cubicBezTo>
                    <a:pt x="635" y="416"/>
                    <a:pt x="606" y="242"/>
                    <a:pt x="479" y="116"/>
                  </a:cubicBezTo>
                  <a:cubicBezTo>
                    <a:pt x="403" y="41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1594507" y="993006"/>
              <a:ext cx="613592" cy="821038"/>
            </a:xfrm>
            <a:custGeom>
              <a:avLst/>
              <a:gdLst/>
              <a:ahLst/>
              <a:cxnLst/>
              <a:rect l="l" t="t" r="r" b="b"/>
              <a:pathLst>
                <a:path w="5821" h="7789" extrusionOk="0">
                  <a:moveTo>
                    <a:pt x="3857" y="0"/>
                  </a:moveTo>
                  <a:cubicBezTo>
                    <a:pt x="3068" y="0"/>
                    <a:pt x="2707" y="1797"/>
                    <a:pt x="2270" y="2946"/>
                  </a:cubicBezTo>
                  <a:lnTo>
                    <a:pt x="2264" y="2960"/>
                  </a:lnTo>
                  <a:cubicBezTo>
                    <a:pt x="1935" y="3824"/>
                    <a:pt x="1340" y="4566"/>
                    <a:pt x="548" y="5043"/>
                  </a:cubicBezTo>
                  <a:cubicBezTo>
                    <a:pt x="234" y="5232"/>
                    <a:pt x="1" y="5523"/>
                    <a:pt x="41" y="5956"/>
                  </a:cubicBezTo>
                  <a:cubicBezTo>
                    <a:pt x="76" y="6348"/>
                    <a:pt x="376" y="6640"/>
                    <a:pt x="756" y="6822"/>
                  </a:cubicBezTo>
                  <a:cubicBezTo>
                    <a:pt x="1066" y="6972"/>
                    <a:pt x="1357" y="7155"/>
                    <a:pt x="1640" y="7352"/>
                  </a:cubicBezTo>
                  <a:cubicBezTo>
                    <a:pt x="1914" y="7546"/>
                    <a:pt x="2251" y="7692"/>
                    <a:pt x="2615" y="7755"/>
                  </a:cubicBezTo>
                  <a:cubicBezTo>
                    <a:pt x="2753" y="7778"/>
                    <a:pt x="2891" y="7789"/>
                    <a:pt x="3026" y="7789"/>
                  </a:cubicBezTo>
                  <a:cubicBezTo>
                    <a:pt x="3251" y="7789"/>
                    <a:pt x="3468" y="7758"/>
                    <a:pt x="3670" y="7700"/>
                  </a:cubicBezTo>
                  <a:cubicBezTo>
                    <a:pt x="4000" y="7608"/>
                    <a:pt x="4339" y="7533"/>
                    <a:pt x="4678" y="7495"/>
                  </a:cubicBezTo>
                  <a:cubicBezTo>
                    <a:pt x="5098" y="7449"/>
                    <a:pt x="5476" y="7274"/>
                    <a:pt x="5642" y="6915"/>
                  </a:cubicBezTo>
                  <a:cubicBezTo>
                    <a:pt x="5821" y="6522"/>
                    <a:pt x="5702" y="6171"/>
                    <a:pt x="5468" y="5887"/>
                  </a:cubicBezTo>
                  <a:cubicBezTo>
                    <a:pt x="4878" y="5173"/>
                    <a:pt x="4564" y="4274"/>
                    <a:pt x="4543" y="3351"/>
                  </a:cubicBezTo>
                  <a:lnTo>
                    <a:pt x="4543" y="3337"/>
                  </a:lnTo>
                  <a:cubicBezTo>
                    <a:pt x="4513" y="2063"/>
                    <a:pt x="4791" y="163"/>
                    <a:pt x="3943" y="7"/>
                  </a:cubicBezTo>
                  <a:cubicBezTo>
                    <a:pt x="3914" y="3"/>
                    <a:pt x="3885" y="0"/>
                    <a:pt x="38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5" name="Google Shape;1615;p24"/>
            <p:cNvGrpSpPr/>
            <p:nvPr/>
          </p:nvGrpSpPr>
          <p:grpSpPr>
            <a:xfrm>
              <a:off x="1643944" y="1370901"/>
              <a:ext cx="522201" cy="381373"/>
              <a:chOff x="1643944" y="1370901"/>
              <a:chExt cx="522201" cy="381373"/>
            </a:xfrm>
          </p:grpSpPr>
          <p:sp>
            <p:nvSpPr>
              <p:cNvPr id="1616" name="Google Shape;1616;p24"/>
              <p:cNvSpPr/>
              <p:nvPr/>
            </p:nvSpPr>
            <p:spPr>
              <a:xfrm>
                <a:off x="1643944" y="1594159"/>
                <a:ext cx="273434" cy="113527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1077" extrusionOk="0">
                    <a:moveTo>
                      <a:pt x="68" y="1"/>
                    </a:moveTo>
                    <a:cubicBezTo>
                      <a:pt x="59" y="1"/>
                      <a:pt x="49" y="3"/>
                      <a:pt x="40" y="7"/>
                    </a:cubicBezTo>
                    <a:cubicBezTo>
                      <a:pt x="10" y="21"/>
                      <a:pt x="0" y="57"/>
                      <a:pt x="13" y="88"/>
                    </a:cubicBezTo>
                    <a:cubicBezTo>
                      <a:pt x="174" y="413"/>
                      <a:pt x="523" y="971"/>
                      <a:pt x="1032" y="1055"/>
                    </a:cubicBezTo>
                    <a:cubicBezTo>
                      <a:pt x="1118" y="1069"/>
                      <a:pt x="1202" y="1077"/>
                      <a:pt x="1287" y="1077"/>
                    </a:cubicBezTo>
                    <a:cubicBezTo>
                      <a:pt x="1878" y="1077"/>
                      <a:pt x="2400" y="732"/>
                      <a:pt x="2582" y="196"/>
                    </a:cubicBezTo>
                    <a:cubicBezTo>
                      <a:pt x="2593" y="163"/>
                      <a:pt x="2576" y="128"/>
                      <a:pt x="2544" y="118"/>
                    </a:cubicBezTo>
                    <a:cubicBezTo>
                      <a:pt x="2538" y="116"/>
                      <a:pt x="2531" y="115"/>
                      <a:pt x="2524" y="115"/>
                    </a:cubicBezTo>
                    <a:cubicBezTo>
                      <a:pt x="2499" y="115"/>
                      <a:pt x="2476" y="131"/>
                      <a:pt x="2467" y="156"/>
                    </a:cubicBezTo>
                    <a:cubicBezTo>
                      <a:pt x="2301" y="643"/>
                      <a:pt x="1825" y="955"/>
                      <a:pt x="1287" y="955"/>
                    </a:cubicBezTo>
                    <a:cubicBezTo>
                      <a:pt x="1210" y="955"/>
                      <a:pt x="1131" y="948"/>
                      <a:pt x="1052" y="935"/>
                    </a:cubicBezTo>
                    <a:cubicBezTo>
                      <a:pt x="596" y="861"/>
                      <a:pt x="273" y="338"/>
                      <a:pt x="120" y="34"/>
                    </a:cubicBezTo>
                    <a:cubicBezTo>
                      <a:pt x="111" y="13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4"/>
              <p:cNvSpPr/>
              <p:nvPr/>
            </p:nvSpPr>
            <p:spPr>
              <a:xfrm>
                <a:off x="1903675" y="1606176"/>
                <a:ext cx="262471" cy="14609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386" extrusionOk="0">
                    <a:moveTo>
                      <a:pt x="60" y="0"/>
                    </a:moveTo>
                    <a:cubicBezTo>
                      <a:pt x="28" y="0"/>
                      <a:pt x="1" y="27"/>
                      <a:pt x="1" y="62"/>
                    </a:cubicBezTo>
                    <a:cubicBezTo>
                      <a:pt x="1" y="710"/>
                      <a:pt x="502" y="1261"/>
                      <a:pt x="1188" y="1375"/>
                    </a:cubicBezTo>
                    <a:cubicBezTo>
                      <a:pt x="1236" y="1382"/>
                      <a:pt x="1280" y="1385"/>
                      <a:pt x="1327" y="1385"/>
                    </a:cubicBezTo>
                    <a:cubicBezTo>
                      <a:pt x="1788" y="1385"/>
                      <a:pt x="2234" y="1021"/>
                      <a:pt x="2466" y="787"/>
                    </a:cubicBezTo>
                    <a:cubicBezTo>
                      <a:pt x="2489" y="764"/>
                      <a:pt x="2489" y="725"/>
                      <a:pt x="2466" y="701"/>
                    </a:cubicBezTo>
                    <a:cubicBezTo>
                      <a:pt x="2455" y="690"/>
                      <a:pt x="2439" y="684"/>
                      <a:pt x="2424" y="684"/>
                    </a:cubicBezTo>
                    <a:cubicBezTo>
                      <a:pt x="2408" y="684"/>
                      <a:pt x="2392" y="690"/>
                      <a:pt x="2381" y="701"/>
                    </a:cubicBezTo>
                    <a:cubicBezTo>
                      <a:pt x="2162" y="920"/>
                      <a:pt x="1747" y="1265"/>
                      <a:pt x="1328" y="1265"/>
                    </a:cubicBezTo>
                    <a:cubicBezTo>
                      <a:pt x="1288" y="1265"/>
                      <a:pt x="1248" y="1262"/>
                      <a:pt x="1208" y="1255"/>
                    </a:cubicBezTo>
                    <a:cubicBezTo>
                      <a:pt x="580" y="1150"/>
                      <a:pt x="122" y="648"/>
                      <a:pt x="122" y="62"/>
                    </a:cubicBezTo>
                    <a:cubicBezTo>
                      <a:pt x="122" y="2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4"/>
              <p:cNvSpPr/>
              <p:nvPr/>
            </p:nvSpPr>
            <p:spPr>
              <a:xfrm>
                <a:off x="1903042" y="1510464"/>
                <a:ext cx="29620" cy="10857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030" extrusionOk="0">
                    <a:moveTo>
                      <a:pt x="218" y="1"/>
                    </a:moveTo>
                    <a:cubicBezTo>
                      <a:pt x="188" y="1"/>
                      <a:pt x="160" y="23"/>
                      <a:pt x="156" y="51"/>
                    </a:cubicBezTo>
                    <a:lnTo>
                      <a:pt x="7" y="961"/>
                    </a:lnTo>
                    <a:cubicBezTo>
                      <a:pt x="1" y="994"/>
                      <a:pt x="24" y="1025"/>
                      <a:pt x="57" y="1030"/>
                    </a:cubicBezTo>
                    <a:lnTo>
                      <a:pt x="66" y="1030"/>
                    </a:lnTo>
                    <a:cubicBezTo>
                      <a:pt x="98" y="1030"/>
                      <a:pt x="122" y="1011"/>
                      <a:pt x="125" y="980"/>
                    </a:cubicBezTo>
                    <a:lnTo>
                      <a:pt x="275" y="71"/>
                    </a:lnTo>
                    <a:cubicBezTo>
                      <a:pt x="281" y="37"/>
                      <a:pt x="258" y="7"/>
                      <a:pt x="226" y="1"/>
                    </a:cubicBezTo>
                    <a:cubicBezTo>
                      <a:pt x="224" y="1"/>
                      <a:pt x="221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4"/>
              <p:cNvSpPr/>
              <p:nvPr/>
            </p:nvSpPr>
            <p:spPr>
              <a:xfrm>
                <a:off x="1806803" y="1370901"/>
                <a:ext cx="267636" cy="176246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1672" extrusionOk="0">
                    <a:moveTo>
                      <a:pt x="646" y="0"/>
                    </a:moveTo>
                    <a:cubicBezTo>
                      <a:pt x="393" y="0"/>
                      <a:pt x="174" y="46"/>
                      <a:pt x="91" y="189"/>
                    </a:cubicBezTo>
                    <a:cubicBezTo>
                      <a:pt x="0" y="347"/>
                      <a:pt x="69" y="539"/>
                      <a:pt x="141" y="677"/>
                    </a:cubicBezTo>
                    <a:cubicBezTo>
                      <a:pt x="328" y="1038"/>
                      <a:pt x="811" y="1622"/>
                      <a:pt x="1084" y="1668"/>
                    </a:cubicBezTo>
                    <a:cubicBezTo>
                      <a:pt x="1098" y="1670"/>
                      <a:pt x="1113" y="1672"/>
                      <a:pt x="1129" y="1672"/>
                    </a:cubicBezTo>
                    <a:cubicBezTo>
                      <a:pt x="1424" y="1672"/>
                      <a:pt x="2016" y="1301"/>
                      <a:pt x="2295" y="1034"/>
                    </a:cubicBezTo>
                    <a:cubicBezTo>
                      <a:pt x="2410" y="926"/>
                      <a:pt x="2539" y="767"/>
                      <a:pt x="2503" y="587"/>
                    </a:cubicBezTo>
                    <a:cubicBezTo>
                      <a:pt x="2442" y="276"/>
                      <a:pt x="1796" y="146"/>
                      <a:pt x="1349" y="73"/>
                    </a:cubicBezTo>
                    <a:cubicBezTo>
                      <a:pt x="1137" y="38"/>
                      <a:pt x="877" y="0"/>
                      <a:pt x="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24"/>
          <p:cNvGrpSpPr/>
          <p:nvPr/>
        </p:nvGrpSpPr>
        <p:grpSpPr>
          <a:xfrm>
            <a:off x="8648174" y="961838"/>
            <a:ext cx="378405" cy="339968"/>
            <a:chOff x="1871175" y="984299"/>
            <a:chExt cx="3905105" cy="3508444"/>
          </a:xfrm>
        </p:grpSpPr>
        <p:sp>
          <p:nvSpPr>
            <p:cNvPr id="1621" name="Google Shape;1621;p24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24"/>
          <p:cNvGrpSpPr/>
          <p:nvPr/>
        </p:nvGrpSpPr>
        <p:grpSpPr>
          <a:xfrm flipH="1">
            <a:off x="8018124" y="375351"/>
            <a:ext cx="597836" cy="555741"/>
            <a:chOff x="4419821" y="1139120"/>
            <a:chExt cx="803328" cy="746763"/>
          </a:xfrm>
        </p:grpSpPr>
        <p:sp>
          <p:nvSpPr>
            <p:cNvPr id="1628" name="Google Shape;1628;p24"/>
            <p:cNvSpPr/>
            <p:nvPr/>
          </p:nvSpPr>
          <p:spPr>
            <a:xfrm>
              <a:off x="4862101" y="1139120"/>
              <a:ext cx="256179" cy="253010"/>
            </a:xfrm>
            <a:custGeom>
              <a:avLst/>
              <a:gdLst/>
              <a:ahLst/>
              <a:cxnLst/>
              <a:rect l="l" t="t" r="r" b="b"/>
              <a:pathLst>
                <a:path w="3718" h="3672" extrusionOk="0">
                  <a:moveTo>
                    <a:pt x="2641" y="1"/>
                  </a:moveTo>
                  <a:cubicBezTo>
                    <a:pt x="2641" y="1"/>
                    <a:pt x="598" y="866"/>
                    <a:pt x="1" y="2595"/>
                  </a:cubicBezTo>
                  <a:lnTo>
                    <a:pt x="3119" y="3672"/>
                  </a:lnTo>
                  <a:cubicBezTo>
                    <a:pt x="3717" y="1940"/>
                    <a:pt x="2641" y="1"/>
                    <a:pt x="2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4929212" y="1187833"/>
              <a:ext cx="160750" cy="197543"/>
            </a:xfrm>
            <a:custGeom>
              <a:avLst/>
              <a:gdLst/>
              <a:ahLst/>
              <a:cxnLst/>
              <a:rect l="l" t="t" r="r" b="b"/>
              <a:pathLst>
                <a:path w="2333" h="2867" extrusionOk="0">
                  <a:moveTo>
                    <a:pt x="1698" y="1"/>
                  </a:moveTo>
                  <a:cubicBezTo>
                    <a:pt x="1698" y="1"/>
                    <a:pt x="472" y="860"/>
                    <a:pt x="1" y="2225"/>
                  </a:cubicBezTo>
                  <a:lnTo>
                    <a:pt x="1861" y="2866"/>
                  </a:lnTo>
                  <a:cubicBezTo>
                    <a:pt x="2332" y="1501"/>
                    <a:pt x="1698" y="1"/>
                    <a:pt x="1698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4"/>
            <p:cNvSpPr/>
            <p:nvPr/>
          </p:nvSpPr>
          <p:spPr>
            <a:xfrm>
              <a:off x="4419821" y="1264590"/>
              <a:ext cx="272785" cy="255077"/>
            </a:xfrm>
            <a:custGeom>
              <a:avLst/>
              <a:gdLst/>
              <a:ahLst/>
              <a:cxnLst/>
              <a:rect l="l" t="t" r="r" b="b"/>
              <a:pathLst>
                <a:path w="3959" h="3702" extrusionOk="0">
                  <a:moveTo>
                    <a:pt x="782" y="0"/>
                  </a:moveTo>
                  <a:cubicBezTo>
                    <a:pt x="485" y="0"/>
                    <a:pt x="299" y="20"/>
                    <a:pt x="299" y="20"/>
                  </a:cubicBezTo>
                  <a:cubicBezTo>
                    <a:pt x="299" y="20"/>
                    <a:pt x="0" y="2395"/>
                    <a:pt x="1281" y="3701"/>
                  </a:cubicBezTo>
                  <a:lnTo>
                    <a:pt x="3958" y="1073"/>
                  </a:lnTo>
                  <a:cubicBezTo>
                    <a:pt x="3035" y="132"/>
                    <a:pt x="1545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4"/>
            <p:cNvSpPr/>
            <p:nvPr/>
          </p:nvSpPr>
          <p:spPr>
            <a:xfrm>
              <a:off x="4454617" y="1311580"/>
              <a:ext cx="188311" cy="192307"/>
            </a:xfrm>
            <a:custGeom>
              <a:avLst/>
              <a:gdLst/>
              <a:ahLst/>
              <a:cxnLst/>
              <a:rect l="l" t="t" r="r" b="b"/>
              <a:pathLst>
                <a:path w="2733" h="2791" extrusionOk="0">
                  <a:moveTo>
                    <a:pt x="125" y="1"/>
                  </a:moveTo>
                  <a:lnTo>
                    <a:pt x="125" y="1"/>
                  </a:lnTo>
                  <a:cubicBezTo>
                    <a:pt x="125" y="1"/>
                    <a:pt x="1" y="1760"/>
                    <a:pt x="1010" y="2791"/>
                  </a:cubicBezTo>
                  <a:lnTo>
                    <a:pt x="2732" y="1099"/>
                  </a:lnTo>
                  <a:cubicBezTo>
                    <a:pt x="1700" y="1"/>
                    <a:pt x="125" y="1"/>
                    <a:pt x="125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4445315" y="1294631"/>
              <a:ext cx="765162" cy="591252"/>
            </a:xfrm>
            <a:custGeom>
              <a:avLst/>
              <a:gdLst/>
              <a:ahLst/>
              <a:cxnLst/>
              <a:rect l="l" t="t" r="r" b="b"/>
              <a:pathLst>
                <a:path w="11105" h="8581" extrusionOk="0">
                  <a:moveTo>
                    <a:pt x="6470" y="1"/>
                  </a:moveTo>
                  <a:cubicBezTo>
                    <a:pt x="5914" y="1"/>
                    <a:pt x="5330" y="68"/>
                    <a:pt x="4736" y="201"/>
                  </a:cubicBezTo>
                  <a:cubicBezTo>
                    <a:pt x="1953" y="828"/>
                    <a:pt x="0" y="2693"/>
                    <a:pt x="517" y="4972"/>
                  </a:cubicBezTo>
                  <a:cubicBezTo>
                    <a:pt x="963" y="6943"/>
                    <a:pt x="3104" y="8580"/>
                    <a:pt x="5475" y="8580"/>
                  </a:cubicBezTo>
                  <a:cubicBezTo>
                    <a:pt x="5845" y="8580"/>
                    <a:pt x="6221" y="8540"/>
                    <a:pt x="6597" y="8455"/>
                  </a:cubicBezTo>
                  <a:cubicBezTo>
                    <a:pt x="9378" y="7829"/>
                    <a:pt x="11104" y="4980"/>
                    <a:pt x="10595" y="2700"/>
                  </a:cubicBezTo>
                  <a:cubicBezTo>
                    <a:pt x="10192" y="907"/>
                    <a:pt x="8520" y="1"/>
                    <a:pt x="6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4475080" y="1294700"/>
              <a:ext cx="682617" cy="331077"/>
            </a:xfrm>
            <a:custGeom>
              <a:avLst/>
              <a:gdLst/>
              <a:ahLst/>
              <a:cxnLst/>
              <a:rect l="l" t="t" r="r" b="b"/>
              <a:pathLst>
                <a:path w="9907" h="4805" extrusionOk="0">
                  <a:moveTo>
                    <a:pt x="6037" y="0"/>
                  </a:moveTo>
                  <a:cubicBezTo>
                    <a:pt x="5481" y="0"/>
                    <a:pt x="4898" y="67"/>
                    <a:pt x="4304" y="200"/>
                  </a:cubicBezTo>
                  <a:cubicBezTo>
                    <a:pt x="1824" y="760"/>
                    <a:pt x="1" y="2305"/>
                    <a:pt x="4" y="4248"/>
                  </a:cubicBezTo>
                  <a:cubicBezTo>
                    <a:pt x="9" y="4248"/>
                    <a:pt x="14" y="4247"/>
                    <a:pt x="19" y="4247"/>
                  </a:cubicBezTo>
                  <a:cubicBezTo>
                    <a:pt x="283" y="4247"/>
                    <a:pt x="938" y="4805"/>
                    <a:pt x="2998" y="4805"/>
                  </a:cubicBezTo>
                  <a:cubicBezTo>
                    <a:pt x="3625" y="4805"/>
                    <a:pt x="4383" y="4753"/>
                    <a:pt x="5301" y="4618"/>
                  </a:cubicBezTo>
                  <a:cubicBezTo>
                    <a:pt x="5732" y="4555"/>
                    <a:pt x="4955" y="1928"/>
                    <a:pt x="5636" y="1638"/>
                  </a:cubicBezTo>
                  <a:cubicBezTo>
                    <a:pt x="5658" y="1629"/>
                    <a:pt x="5680" y="1624"/>
                    <a:pt x="5703" y="1624"/>
                  </a:cubicBezTo>
                  <a:cubicBezTo>
                    <a:pt x="6203" y="1624"/>
                    <a:pt x="6906" y="3794"/>
                    <a:pt x="7354" y="3950"/>
                  </a:cubicBezTo>
                  <a:cubicBezTo>
                    <a:pt x="7439" y="3979"/>
                    <a:pt x="7527" y="3993"/>
                    <a:pt x="7617" y="3993"/>
                  </a:cubicBezTo>
                  <a:cubicBezTo>
                    <a:pt x="8469" y="3993"/>
                    <a:pt x="9503" y="2761"/>
                    <a:pt x="9907" y="1972"/>
                  </a:cubicBezTo>
                  <a:cubicBezTo>
                    <a:pt x="9264" y="661"/>
                    <a:pt x="7788" y="0"/>
                    <a:pt x="6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4833094" y="1291875"/>
              <a:ext cx="209601" cy="33487"/>
            </a:xfrm>
            <a:custGeom>
              <a:avLst/>
              <a:gdLst/>
              <a:ahLst/>
              <a:cxnLst/>
              <a:rect l="l" t="t" r="r" b="b"/>
              <a:pathLst>
                <a:path w="3042" h="486" extrusionOk="0">
                  <a:moveTo>
                    <a:pt x="838" y="1"/>
                  </a:moveTo>
                  <a:cubicBezTo>
                    <a:pt x="578" y="1"/>
                    <a:pt x="310" y="15"/>
                    <a:pt x="38" y="44"/>
                  </a:cubicBezTo>
                  <a:cubicBezTo>
                    <a:pt x="16" y="48"/>
                    <a:pt x="1" y="68"/>
                    <a:pt x="2" y="90"/>
                  </a:cubicBezTo>
                  <a:cubicBezTo>
                    <a:pt x="6" y="110"/>
                    <a:pt x="23" y="126"/>
                    <a:pt x="45" y="126"/>
                  </a:cubicBezTo>
                  <a:cubicBezTo>
                    <a:pt x="46" y="126"/>
                    <a:pt x="47" y="126"/>
                    <a:pt x="48" y="126"/>
                  </a:cubicBezTo>
                  <a:cubicBezTo>
                    <a:pt x="320" y="96"/>
                    <a:pt x="588" y="81"/>
                    <a:pt x="848" y="81"/>
                  </a:cubicBezTo>
                  <a:cubicBezTo>
                    <a:pt x="1636" y="81"/>
                    <a:pt x="2363" y="216"/>
                    <a:pt x="2982" y="483"/>
                  </a:cubicBezTo>
                  <a:cubicBezTo>
                    <a:pt x="2986" y="484"/>
                    <a:pt x="2992" y="485"/>
                    <a:pt x="2998" y="485"/>
                  </a:cubicBezTo>
                  <a:cubicBezTo>
                    <a:pt x="3012" y="485"/>
                    <a:pt x="3028" y="477"/>
                    <a:pt x="3033" y="461"/>
                  </a:cubicBezTo>
                  <a:cubicBezTo>
                    <a:pt x="3042" y="441"/>
                    <a:pt x="3032" y="418"/>
                    <a:pt x="3012" y="408"/>
                  </a:cubicBezTo>
                  <a:cubicBezTo>
                    <a:pt x="2382" y="138"/>
                    <a:pt x="1642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4"/>
            <p:cNvSpPr/>
            <p:nvPr/>
          </p:nvSpPr>
          <p:spPr>
            <a:xfrm>
              <a:off x="4936584" y="1649266"/>
              <a:ext cx="160818" cy="81443"/>
            </a:xfrm>
            <a:custGeom>
              <a:avLst/>
              <a:gdLst/>
              <a:ahLst/>
              <a:cxnLst/>
              <a:rect l="l" t="t" r="r" b="b"/>
              <a:pathLst>
                <a:path w="2334" h="1182" extrusionOk="0">
                  <a:moveTo>
                    <a:pt x="2290" y="1"/>
                  </a:moveTo>
                  <a:cubicBezTo>
                    <a:pt x="2271" y="1"/>
                    <a:pt x="2255" y="17"/>
                    <a:pt x="2252" y="36"/>
                  </a:cubicBezTo>
                  <a:cubicBezTo>
                    <a:pt x="2175" y="580"/>
                    <a:pt x="1811" y="993"/>
                    <a:pt x="1324" y="1085"/>
                  </a:cubicBezTo>
                  <a:cubicBezTo>
                    <a:pt x="1261" y="1097"/>
                    <a:pt x="1197" y="1103"/>
                    <a:pt x="1133" y="1103"/>
                  </a:cubicBezTo>
                  <a:cubicBezTo>
                    <a:pt x="717" y="1103"/>
                    <a:pt x="311" y="856"/>
                    <a:pt x="82" y="447"/>
                  </a:cubicBezTo>
                  <a:cubicBezTo>
                    <a:pt x="74" y="434"/>
                    <a:pt x="61" y="427"/>
                    <a:pt x="47" y="427"/>
                  </a:cubicBezTo>
                  <a:cubicBezTo>
                    <a:pt x="40" y="427"/>
                    <a:pt x="34" y="428"/>
                    <a:pt x="28" y="431"/>
                  </a:cubicBezTo>
                  <a:cubicBezTo>
                    <a:pt x="8" y="443"/>
                    <a:pt x="1" y="466"/>
                    <a:pt x="12" y="486"/>
                  </a:cubicBezTo>
                  <a:cubicBezTo>
                    <a:pt x="255" y="918"/>
                    <a:pt x="685" y="1181"/>
                    <a:pt x="1130" y="1181"/>
                  </a:cubicBezTo>
                  <a:cubicBezTo>
                    <a:pt x="1199" y="1181"/>
                    <a:pt x="1269" y="1174"/>
                    <a:pt x="1339" y="1164"/>
                  </a:cubicBezTo>
                  <a:cubicBezTo>
                    <a:pt x="1853" y="1065"/>
                    <a:pt x="2249" y="617"/>
                    <a:pt x="2331" y="46"/>
                  </a:cubicBezTo>
                  <a:cubicBezTo>
                    <a:pt x="2334" y="24"/>
                    <a:pt x="2318" y="4"/>
                    <a:pt x="2297" y="2"/>
                  </a:cubicBezTo>
                  <a:cubicBezTo>
                    <a:pt x="2294" y="1"/>
                    <a:pt x="2292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4"/>
            <p:cNvSpPr/>
            <p:nvPr/>
          </p:nvSpPr>
          <p:spPr>
            <a:xfrm>
              <a:off x="4766879" y="1678549"/>
              <a:ext cx="175908" cy="89435"/>
            </a:xfrm>
            <a:custGeom>
              <a:avLst/>
              <a:gdLst/>
              <a:ahLst/>
              <a:cxnLst/>
              <a:rect l="l" t="t" r="r" b="b"/>
              <a:pathLst>
                <a:path w="2553" h="1298" extrusionOk="0">
                  <a:moveTo>
                    <a:pt x="2512" y="1"/>
                  </a:moveTo>
                  <a:cubicBezTo>
                    <a:pt x="2492" y="1"/>
                    <a:pt x="2472" y="16"/>
                    <a:pt x="2469" y="36"/>
                  </a:cubicBezTo>
                  <a:cubicBezTo>
                    <a:pt x="2412" y="582"/>
                    <a:pt x="2018" y="1039"/>
                    <a:pt x="1490" y="1174"/>
                  </a:cubicBezTo>
                  <a:cubicBezTo>
                    <a:pt x="1379" y="1203"/>
                    <a:pt x="1268" y="1216"/>
                    <a:pt x="1159" y="1216"/>
                  </a:cubicBezTo>
                  <a:cubicBezTo>
                    <a:pt x="735" y="1216"/>
                    <a:pt x="332" y="1012"/>
                    <a:pt x="78" y="649"/>
                  </a:cubicBezTo>
                  <a:cubicBezTo>
                    <a:pt x="70" y="639"/>
                    <a:pt x="58" y="633"/>
                    <a:pt x="46" y="633"/>
                  </a:cubicBezTo>
                  <a:cubicBezTo>
                    <a:pt x="38" y="633"/>
                    <a:pt x="29" y="635"/>
                    <a:pt x="22" y="640"/>
                  </a:cubicBezTo>
                  <a:cubicBezTo>
                    <a:pt x="5" y="652"/>
                    <a:pt x="1" y="677"/>
                    <a:pt x="14" y="696"/>
                  </a:cubicBezTo>
                  <a:cubicBezTo>
                    <a:pt x="283" y="1079"/>
                    <a:pt x="707" y="1297"/>
                    <a:pt x="1159" y="1297"/>
                  </a:cubicBezTo>
                  <a:cubicBezTo>
                    <a:pt x="1274" y="1297"/>
                    <a:pt x="1394" y="1281"/>
                    <a:pt x="1511" y="1253"/>
                  </a:cubicBezTo>
                  <a:cubicBezTo>
                    <a:pt x="2072" y="1107"/>
                    <a:pt x="2489" y="625"/>
                    <a:pt x="2551" y="46"/>
                  </a:cubicBezTo>
                  <a:cubicBezTo>
                    <a:pt x="2552" y="22"/>
                    <a:pt x="2536" y="4"/>
                    <a:pt x="2515" y="1"/>
                  </a:cubicBezTo>
                  <a:cubicBezTo>
                    <a:pt x="2514" y="1"/>
                    <a:pt x="2513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4"/>
            <p:cNvSpPr/>
            <p:nvPr/>
          </p:nvSpPr>
          <p:spPr>
            <a:xfrm>
              <a:off x="4932450" y="1662151"/>
              <a:ext cx="10335" cy="22118"/>
            </a:xfrm>
            <a:custGeom>
              <a:avLst/>
              <a:gdLst/>
              <a:ahLst/>
              <a:cxnLst/>
              <a:rect l="l" t="t" r="r" b="b"/>
              <a:pathLst>
                <a:path w="150" h="321" extrusionOk="0">
                  <a:moveTo>
                    <a:pt x="45" y="0"/>
                  </a:moveTo>
                  <a:cubicBezTo>
                    <a:pt x="42" y="0"/>
                    <a:pt x="38" y="1"/>
                    <a:pt x="35" y="2"/>
                  </a:cubicBezTo>
                  <a:cubicBezTo>
                    <a:pt x="14" y="7"/>
                    <a:pt x="1" y="29"/>
                    <a:pt x="6" y="50"/>
                  </a:cubicBezTo>
                  <a:lnTo>
                    <a:pt x="66" y="289"/>
                  </a:lnTo>
                  <a:cubicBezTo>
                    <a:pt x="72" y="307"/>
                    <a:pt x="88" y="320"/>
                    <a:pt x="106" y="320"/>
                  </a:cubicBezTo>
                  <a:cubicBezTo>
                    <a:pt x="109" y="320"/>
                    <a:pt x="114" y="317"/>
                    <a:pt x="115" y="317"/>
                  </a:cubicBezTo>
                  <a:cubicBezTo>
                    <a:pt x="136" y="313"/>
                    <a:pt x="149" y="292"/>
                    <a:pt x="143" y="270"/>
                  </a:cubicBezTo>
                  <a:lnTo>
                    <a:pt x="84" y="30"/>
                  </a:lnTo>
                  <a:cubicBezTo>
                    <a:pt x="79" y="12"/>
                    <a:pt x="63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4"/>
            <p:cNvSpPr/>
            <p:nvPr/>
          </p:nvSpPr>
          <p:spPr>
            <a:xfrm>
              <a:off x="4862446" y="1587737"/>
              <a:ext cx="119546" cy="78342"/>
            </a:xfrm>
            <a:custGeom>
              <a:avLst/>
              <a:gdLst/>
              <a:ahLst/>
              <a:cxnLst/>
              <a:rect l="l" t="t" r="r" b="b"/>
              <a:pathLst>
                <a:path w="1735" h="1137" extrusionOk="0">
                  <a:moveTo>
                    <a:pt x="1586" y="1"/>
                  </a:moveTo>
                  <a:cubicBezTo>
                    <a:pt x="1426" y="1"/>
                    <a:pt x="1136" y="350"/>
                    <a:pt x="880" y="416"/>
                  </a:cubicBezTo>
                  <a:cubicBezTo>
                    <a:pt x="835" y="428"/>
                    <a:pt x="785" y="432"/>
                    <a:pt x="733" y="432"/>
                  </a:cubicBezTo>
                  <a:cubicBezTo>
                    <a:pt x="544" y="432"/>
                    <a:pt x="320" y="373"/>
                    <a:pt x="173" y="373"/>
                  </a:cubicBezTo>
                  <a:cubicBezTo>
                    <a:pt x="83" y="373"/>
                    <a:pt x="22" y="395"/>
                    <a:pt x="14" y="466"/>
                  </a:cubicBezTo>
                  <a:cubicBezTo>
                    <a:pt x="0" y="592"/>
                    <a:pt x="97" y="695"/>
                    <a:pt x="183" y="765"/>
                  </a:cubicBezTo>
                  <a:cubicBezTo>
                    <a:pt x="384" y="925"/>
                    <a:pt x="793" y="1137"/>
                    <a:pt x="1007" y="1137"/>
                  </a:cubicBezTo>
                  <a:cubicBezTo>
                    <a:pt x="1028" y="1137"/>
                    <a:pt x="1047" y="1135"/>
                    <a:pt x="1064" y="1130"/>
                  </a:cubicBezTo>
                  <a:cubicBezTo>
                    <a:pt x="1251" y="1082"/>
                    <a:pt x="1549" y="646"/>
                    <a:pt x="1656" y="386"/>
                  </a:cubicBezTo>
                  <a:cubicBezTo>
                    <a:pt x="1699" y="282"/>
                    <a:pt x="1735" y="145"/>
                    <a:pt x="1661" y="41"/>
                  </a:cubicBezTo>
                  <a:cubicBezTo>
                    <a:pt x="1641" y="13"/>
                    <a:pt x="1616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4"/>
            <p:cNvSpPr/>
            <p:nvPr/>
          </p:nvSpPr>
          <p:spPr>
            <a:xfrm>
              <a:off x="4981439" y="1534201"/>
              <a:ext cx="233511" cy="119270"/>
            </a:xfrm>
            <a:custGeom>
              <a:avLst/>
              <a:gdLst/>
              <a:ahLst/>
              <a:cxnLst/>
              <a:rect l="l" t="t" r="r" b="b"/>
              <a:pathLst>
                <a:path w="3389" h="1731" extrusionOk="0">
                  <a:moveTo>
                    <a:pt x="3347" y="1"/>
                  </a:moveTo>
                  <a:cubicBezTo>
                    <a:pt x="3347" y="1"/>
                    <a:pt x="3346" y="1"/>
                    <a:pt x="3345" y="1"/>
                  </a:cubicBezTo>
                  <a:cubicBezTo>
                    <a:pt x="1931" y="135"/>
                    <a:pt x="686" y="758"/>
                    <a:pt x="12" y="1667"/>
                  </a:cubicBezTo>
                  <a:cubicBezTo>
                    <a:pt x="1" y="1686"/>
                    <a:pt x="4" y="1710"/>
                    <a:pt x="22" y="1723"/>
                  </a:cubicBezTo>
                  <a:cubicBezTo>
                    <a:pt x="29" y="1729"/>
                    <a:pt x="36" y="1730"/>
                    <a:pt x="45" y="1730"/>
                  </a:cubicBezTo>
                  <a:cubicBezTo>
                    <a:pt x="58" y="1730"/>
                    <a:pt x="68" y="1724"/>
                    <a:pt x="76" y="1714"/>
                  </a:cubicBezTo>
                  <a:cubicBezTo>
                    <a:pt x="736" y="822"/>
                    <a:pt x="1961" y="211"/>
                    <a:pt x="3352" y="80"/>
                  </a:cubicBezTo>
                  <a:cubicBezTo>
                    <a:pt x="3373" y="78"/>
                    <a:pt x="3389" y="58"/>
                    <a:pt x="3388" y="37"/>
                  </a:cubicBezTo>
                  <a:cubicBezTo>
                    <a:pt x="3386" y="16"/>
                    <a:pt x="3368" y="1"/>
                    <a:pt x="3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4"/>
            <p:cNvSpPr/>
            <p:nvPr/>
          </p:nvSpPr>
          <p:spPr>
            <a:xfrm>
              <a:off x="5009069" y="1632179"/>
              <a:ext cx="214080" cy="46371"/>
            </a:xfrm>
            <a:custGeom>
              <a:avLst/>
              <a:gdLst/>
              <a:ahLst/>
              <a:cxnLst/>
              <a:rect l="l" t="t" r="r" b="b"/>
              <a:pathLst>
                <a:path w="3107" h="673" extrusionOk="0">
                  <a:moveTo>
                    <a:pt x="2268" y="1"/>
                  </a:moveTo>
                  <a:cubicBezTo>
                    <a:pt x="1414" y="1"/>
                    <a:pt x="625" y="207"/>
                    <a:pt x="24" y="599"/>
                  </a:cubicBezTo>
                  <a:cubicBezTo>
                    <a:pt x="7" y="611"/>
                    <a:pt x="1" y="637"/>
                    <a:pt x="14" y="655"/>
                  </a:cubicBezTo>
                  <a:cubicBezTo>
                    <a:pt x="22" y="665"/>
                    <a:pt x="35" y="672"/>
                    <a:pt x="47" y="672"/>
                  </a:cubicBezTo>
                  <a:cubicBezTo>
                    <a:pt x="54" y="672"/>
                    <a:pt x="64" y="671"/>
                    <a:pt x="68" y="665"/>
                  </a:cubicBezTo>
                  <a:cubicBezTo>
                    <a:pt x="655" y="282"/>
                    <a:pt x="1431" y="80"/>
                    <a:pt x="2269" y="80"/>
                  </a:cubicBezTo>
                  <a:cubicBezTo>
                    <a:pt x="2527" y="80"/>
                    <a:pt x="2791" y="99"/>
                    <a:pt x="3058" y="138"/>
                  </a:cubicBezTo>
                  <a:cubicBezTo>
                    <a:pt x="3060" y="139"/>
                    <a:pt x="3063" y="139"/>
                    <a:pt x="3065" y="139"/>
                  </a:cubicBezTo>
                  <a:cubicBezTo>
                    <a:pt x="3084" y="139"/>
                    <a:pt x="3100" y="124"/>
                    <a:pt x="3102" y="105"/>
                  </a:cubicBezTo>
                  <a:cubicBezTo>
                    <a:pt x="3106" y="84"/>
                    <a:pt x="3091" y="64"/>
                    <a:pt x="3069" y="60"/>
                  </a:cubicBezTo>
                  <a:cubicBezTo>
                    <a:pt x="2799" y="20"/>
                    <a:pt x="2530" y="1"/>
                    <a:pt x="2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4"/>
            <p:cNvSpPr/>
            <p:nvPr/>
          </p:nvSpPr>
          <p:spPr>
            <a:xfrm>
              <a:off x="4612815" y="1644857"/>
              <a:ext cx="260658" cy="34245"/>
            </a:xfrm>
            <a:custGeom>
              <a:avLst/>
              <a:gdLst/>
              <a:ahLst/>
              <a:cxnLst/>
              <a:rect l="l" t="t" r="r" b="b"/>
              <a:pathLst>
                <a:path w="3783" h="497" extrusionOk="0">
                  <a:moveTo>
                    <a:pt x="1921" y="1"/>
                  </a:moveTo>
                  <a:cubicBezTo>
                    <a:pt x="1310" y="1"/>
                    <a:pt x="664" y="115"/>
                    <a:pt x="32" y="345"/>
                  </a:cubicBezTo>
                  <a:cubicBezTo>
                    <a:pt x="12" y="354"/>
                    <a:pt x="1" y="375"/>
                    <a:pt x="8" y="397"/>
                  </a:cubicBezTo>
                  <a:cubicBezTo>
                    <a:pt x="16" y="413"/>
                    <a:pt x="31" y="423"/>
                    <a:pt x="48" y="423"/>
                  </a:cubicBezTo>
                  <a:cubicBezTo>
                    <a:pt x="52" y="423"/>
                    <a:pt x="56" y="423"/>
                    <a:pt x="61" y="421"/>
                  </a:cubicBezTo>
                  <a:cubicBezTo>
                    <a:pt x="686" y="194"/>
                    <a:pt x="1323" y="81"/>
                    <a:pt x="1925" y="81"/>
                  </a:cubicBezTo>
                  <a:cubicBezTo>
                    <a:pt x="2588" y="81"/>
                    <a:pt x="3207" y="218"/>
                    <a:pt x="3720" y="493"/>
                  </a:cubicBezTo>
                  <a:cubicBezTo>
                    <a:pt x="3726" y="495"/>
                    <a:pt x="3732" y="497"/>
                    <a:pt x="3739" y="497"/>
                  </a:cubicBezTo>
                  <a:cubicBezTo>
                    <a:pt x="3753" y="497"/>
                    <a:pt x="3767" y="490"/>
                    <a:pt x="3773" y="474"/>
                  </a:cubicBezTo>
                  <a:cubicBezTo>
                    <a:pt x="3783" y="454"/>
                    <a:pt x="3776" y="431"/>
                    <a:pt x="3756" y="421"/>
                  </a:cubicBezTo>
                  <a:cubicBezTo>
                    <a:pt x="3231" y="141"/>
                    <a:pt x="2597" y="1"/>
                    <a:pt x="1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4"/>
            <p:cNvSpPr/>
            <p:nvPr/>
          </p:nvSpPr>
          <p:spPr>
            <a:xfrm>
              <a:off x="4649264" y="1706317"/>
              <a:ext cx="209808" cy="63528"/>
            </a:xfrm>
            <a:custGeom>
              <a:avLst/>
              <a:gdLst/>
              <a:ahLst/>
              <a:cxnLst/>
              <a:rect l="l" t="t" r="r" b="b"/>
              <a:pathLst>
                <a:path w="3045" h="922" extrusionOk="0">
                  <a:moveTo>
                    <a:pt x="2575" y="0"/>
                  </a:moveTo>
                  <a:cubicBezTo>
                    <a:pt x="1752" y="0"/>
                    <a:pt x="845" y="299"/>
                    <a:pt x="24" y="847"/>
                  </a:cubicBezTo>
                  <a:cubicBezTo>
                    <a:pt x="6" y="860"/>
                    <a:pt x="0" y="886"/>
                    <a:pt x="13" y="903"/>
                  </a:cubicBezTo>
                  <a:cubicBezTo>
                    <a:pt x="21" y="916"/>
                    <a:pt x="34" y="921"/>
                    <a:pt x="47" y="921"/>
                  </a:cubicBezTo>
                  <a:cubicBezTo>
                    <a:pt x="54" y="921"/>
                    <a:pt x="63" y="918"/>
                    <a:pt x="69" y="914"/>
                  </a:cubicBezTo>
                  <a:cubicBezTo>
                    <a:pt x="877" y="374"/>
                    <a:pt x="1767" y="80"/>
                    <a:pt x="2576" y="80"/>
                  </a:cubicBezTo>
                  <a:cubicBezTo>
                    <a:pt x="2719" y="80"/>
                    <a:pt x="2859" y="89"/>
                    <a:pt x="2996" y="107"/>
                  </a:cubicBezTo>
                  <a:cubicBezTo>
                    <a:pt x="2997" y="108"/>
                    <a:pt x="2999" y="108"/>
                    <a:pt x="3001" y="108"/>
                  </a:cubicBezTo>
                  <a:cubicBezTo>
                    <a:pt x="3020" y="108"/>
                    <a:pt x="3037" y="93"/>
                    <a:pt x="3040" y="73"/>
                  </a:cubicBezTo>
                  <a:cubicBezTo>
                    <a:pt x="3044" y="52"/>
                    <a:pt x="3027" y="32"/>
                    <a:pt x="3006" y="29"/>
                  </a:cubicBezTo>
                  <a:cubicBezTo>
                    <a:pt x="2865" y="10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4969864" y="1440219"/>
              <a:ext cx="122164" cy="101080"/>
            </a:xfrm>
            <a:custGeom>
              <a:avLst/>
              <a:gdLst/>
              <a:ahLst/>
              <a:cxnLst/>
              <a:rect l="l" t="t" r="r" b="b"/>
              <a:pathLst>
                <a:path w="1773" h="1467" extrusionOk="0">
                  <a:moveTo>
                    <a:pt x="1427" y="1"/>
                  </a:moveTo>
                  <a:cubicBezTo>
                    <a:pt x="744" y="1"/>
                    <a:pt x="0" y="410"/>
                    <a:pt x="16" y="1090"/>
                  </a:cubicBezTo>
                  <a:cubicBezTo>
                    <a:pt x="20" y="1271"/>
                    <a:pt x="92" y="1375"/>
                    <a:pt x="200" y="1428"/>
                  </a:cubicBezTo>
                  <a:cubicBezTo>
                    <a:pt x="258" y="1455"/>
                    <a:pt x="326" y="1467"/>
                    <a:pt x="401" y="1467"/>
                  </a:cubicBezTo>
                  <a:cubicBezTo>
                    <a:pt x="710" y="1467"/>
                    <a:pt x="1124" y="1261"/>
                    <a:pt x="1318" y="1081"/>
                  </a:cubicBezTo>
                  <a:cubicBezTo>
                    <a:pt x="1618" y="807"/>
                    <a:pt x="1772" y="414"/>
                    <a:pt x="1761" y="36"/>
                  </a:cubicBezTo>
                  <a:cubicBezTo>
                    <a:pt x="1654" y="12"/>
                    <a:pt x="1542" y="1"/>
                    <a:pt x="1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4998389" y="1447592"/>
              <a:ext cx="64010" cy="78549"/>
            </a:xfrm>
            <a:custGeom>
              <a:avLst/>
              <a:gdLst/>
              <a:ahLst/>
              <a:cxnLst/>
              <a:rect l="l" t="t" r="r" b="b"/>
              <a:pathLst>
                <a:path w="929" h="1140" extrusionOk="0">
                  <a:moveTo>
                    <a:pt x="420" y="0"/>
                  </a:moveTo>
                  <a:cubicBezTo>
                    <a:pt x="411" y="0"/>
                    <a:pt x="401" y="1"/>
                    <a:pt x="392" y="2"/>
                  </a:cubicBezTo>
                  <a:cubicBezTo>
                    <a:pt x="230" y="16"/>
                    <a:pt x="106" y="149"/>
                    <a:pt x="69" y="290"/>
                  </a:cubicBezTo>
                  <a:cubicBezTo>
                    <a:pt x="0" y="530"/>
                    <a:pt x="87" y="843"/>
                    <a:pt x="276" y="1018"/>
                  </a:cubicBezTo>
                  <a:cubicBezTo>
                    <a:pt x="359" y="1097"/>
                    <a:pt x="467" y="1140"/>
                    <a:pt x="571" y="1140"/>
                  </a:cubicBezTo>
                  <a:cubicBezTo>
                    <a:pt x="697" y="1140"/>
                    <a:pt x="818" y="1078"/>
                    <a:pt x="884" y="944"/>
                  </a:cubicBezTo>
                  <a:cubicBezTo>
                    <a:pt x="921" y="867"/>
                    <a:pt x="928" y="780"/>
                    <a:pt x="927" y="696"/>
                  </a:cubicBezTo>
                  <a:cubicBezTo>
                    <a:pt x="920" y="524"/>
                    <a:pt x="871" y="353"/>
                    <a:pt x="770" y="210"/>
                  </a:cubicBezTo>
                  <a:cubicBezTo>
                    <a:pt x="691" y="100"/>
                    <a:pt x="56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4655258" y="1519249"/>
              <a:ext cx="145040" cy="79720"/>
            </a:xfrm>
            <a:custGeom>
              <a:avLst/>
              <a:gdLst/>
              <a:ahLst/>
              <a:cxnLst/>
              <a:rect l="l" t="t" r="r" b="b"/>
              <a:pathLst>
                <a:path w="2105" h="1157" extrusionOk="0">
                  <a:moveTo>
                    <a:pt x="1060" y="0"/>
                  </a:moveTo>
                  <a:cubicBezTo>
                    <a:pt x="684" y="0"/>
                    <a:pt x="285" y="135"/>
                    <a:pt x="0" y="362"/>
                  </a:cubicBezTo>
                  <a:cubicBezTo>
                    <a:pt x="157" y="709"/>
                    <a:pt x="468" y="991"/>
                    <a:pt x="860" y="1106"/>
                  </a:cubicBezTo>
                  <a:cubicBezTo>
                    <a:pt x="969" y="1138"/>
                    <a:pt x="1116" y="1157"/>
                    <a:pt x="1271" y="1157"/>
                  </a:cubicBezTo>
                  <a:cubicBezTo>
                    <a:pt x="1563" y="1157"/>
                    <a:pt x="1880" y="1090"/>
                    <a:pt x="2015" y="921"/>
                  </a:cubicBezTo>
                  <a:cubicBezTo>
                    <a:pt x="2089" y="826"/>
                    <a:pt x="2105" y="702"/>
                    <a:pt x="2030" y="538"/>
                  </a:cubicBezTo>
                  <a:cubicBezTo>
                    <a:pt x="1856" y="162"/>
                    <a:pt x="147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>
              <a:off x="4697426" y="1518078"/>
              <a:ext cx="63459" cy="80065"/>
            </a:xfrm>
            <a:custGeom>
              <a:avLst/>
              <a:gdLst/>
              <a:ahLst/>
              <a:cxnLst/>
              <a:rect l="l" t="t" r="r" b="b"/>
              <a:pathLst>
                <a:path w="921" h="1162" extrusionOk="0">
                  <a:moveTo>
                    <a:pt x="395" y="0"/>
                  </a:moveTo>
                  <a:cubicBezTo>
                    <a:pt x="355" y="0"/>
                    <a:pt x="315" y="7"/>
                    <a:pt x="276" y="22"/>
                  </a:cubicBezTo>
                  <a:cubicBezTo>
                    <a:pt x="128" y="79"/>
                    <a:pt x="51" y="235"/>
                    <a:pt x="28" y="378"/>
                  </a:cubicBezTo>
                  <a:cubicBezTo>
                    <a:pt x="1" y="551"/>
                    <a:pt x="33" y="726"/>
                    <a:pt x="103" y="883"/>
                  </a:cubicBezTo>
                  <a:cubicBezTo>
                    <a:pt x="139" y="959"/>
                    <a:pt x="183" y="1033"/>
                    <a:pt x="251" y="1086"/>
                  </a:cubicBezTo>
                  <a:cubicBezTo>
                    <a:pt x="318" y="1138"/>
                    <a:pt x="391" y="1161"/>
                    <a:pt x="463" y="1161"/>
                  </a:cubicBezTo>
                  <a:cubicBezTo>
                    <a:pt x="621" y="1161"/>
                    <a:pt x="771" y="1047"/>
                    <a:pt x="832" y="885"/>
                  </a:cubicBezTo>
                  <a:cubicBezTo>
                    <a:pt x="920" y="643"/>
                    <a:pt x="860" y="324"/>
                    <a:pt x="693" y="138"/>
                  </a:cubicBezTo>
                  <a:cubicBezTo>
                    <a:pt x="622" y="57"/>
                    <a:pt x="509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24"/>
          <p:cNvGrpSpPr/>
          <p:nvPr/>
        </p:nvGrpSpPr>
        <p:grpSpPr>
          <a:xfrm>
            <a:off x="1013535" y="4630007"/>
            <a:ext cx="205254" cy="146342"/>
            <a:chOff x="7330360" y="4550845"/>
            <a:chExt cx="205254" cy="146342"/>
          </a:xfrm>
        </p:grpSpPr>
        <p:sp>
          <p:nvSpPr>
            <p:cNvPr id="1648" name="Google Shape;1648;p24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4"/>
          <p:cNvGrpSpPr/>
          <p:nvPr/>
        </p:nvGrpSpPr>
        <p:grpSpPr>
          <a:xfrm>
            <a:off x="2072875" y="4603999"/>
            <a:ext cx="340096" cy="309835"/>
            <a:chOff x="6872954" y="4168931"/>
            <a:chExt cx="437816" cy="398913"/>
          </a:xfrm>
        </p:grpSpPr>
        <p:sp>
          <p:nvSpPr>
            <p:cNvPr id="1651" name="Google Shape;1651;p24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4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4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4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7" name="Google Shape;1657;p24"/>
          <p:cNvSpPr/>
          <p:nvPr/>
        </p:nvSpPr>
        <p:spPr>
          <a:xfrm>
            <a:off x="1960839" y="307747"/>
            <a:ext cx="348000" cy="3480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4"/>
          <p:cNvSpPr/>
          <p:nvPr/>
        </p:nvSpPr>
        <p:spPr>
          <a:xfrm>
            <a:off x="174440" y="3027828"/>
            <a:ext cx="231900" cy="231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4"/>
          <p:cNvSpPr/>
          <p:nvPr/>
        </p:nvSpPr>
        <p:spPr>
          <a:xfrm>
            <a:off x="8615959" y="4097224"/>
            <a:ext cx="348000" cy="348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4"/>
          <p:cNvSpPr/>
          <p:nvPr/>
        </p:nvSpPr>
        <p:spPr>
          <a:xfrm>
            <a:off x="7490109" y="143455"/>
            <a:ext cx="231900" cy="23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4"/>
          <p:cNvSpPr/>
          <p:nvPr/>
        </p:nvSpPr>
        <p:spPr>
          <a:xfrm>
            <a:off x="7585650" y="4631005"/>
            <a:ext cx="274100" cy="255810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24"/>
          <p:cNvGrpSpPr/>
          <p:nvPr/>
        </p:nvGrpSpPr>
        <p:grpSpPr>
          <a:xfrm rot="2700000">
            <a:off x="609091" y="315885"/>
            <a:ext cx="208283" cy="447225"/>
            <a:chOff x="4576975" y="1448100"/>
            <a:chExt cx="292800" cy="628700"/>
          </a:xfrm>
        </p:grpSpPr>
        <p:sp>
          <p:nvSpPr>
            <p:cNvPr id="1663" name="Google Shape;1663;p24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4" name="Google Shape;1664;p24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1665" name="Google Shape;1665;p24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24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1668" name="Google Shape;1668;p24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A7542-13E9-F59C-F9CE-FA847B5AC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AC320F-DBE5-AA08-185F-56E01040C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90F20C-4903-6CA9-769A-A86A2D9C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8E607-B77B-025C-C00E-15CA3B0C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B3098-F458-BEDF-87C7-90A9DAEF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026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4D2B4-D725-A80D-BEB0-7A65CA3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1E436-02DB-E509-7698-F2585687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B9C1FF-5EC0-F789-F9C0-39336221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F5596D-B2BD-864B-328A-063B3C54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69E1F3-CA4D-A0AD-8FE2-846154A1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6412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85650-0877-BAFF-F912-EE121060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2B9337-5B10-609F-12BF-6DF7312E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A8C7B-86F1-F40D-0BD1-5A2D857C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D3BC3-2A38-6933-6C0C-0FF84B55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EF7580-90A0-B26C-3E85-45252FE2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3690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72649-27BD-742F-F4D7-7A908F23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5D67C-7277-FAD6-A5CC-9FCB512C4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BDB1ED-C1C1-38AC-E7D9-F037F019E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E9B327-BB95-AC0D-FA3D-843264F0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667C96-F214-CE9A-019D-F89F34EE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E7AEBD-EEA0-949F-9D89-C66DC568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475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2E23C-E206-484D-B11F-14B374E1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028376-9C74-B170-9847-2F6EE702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6BA8C6-445A-57AF-3634-81E0BC8A2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3CCE2F-3612-0F49-B1EB-FB0E23B1D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38ECC0-5E76-BC35-A14C-69368EF5F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093DD9-E2B6-2875-D6CB-03C5F657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BD8753-2CF1-D814-0F93-AD5A677A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3616F8-FE8C-002C-CC74-7A143D4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705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 flipH="1">
            <a:off x="6433729" y="11"/>
            <a:ext cx="2710272" cy="1612865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5002370" y="3860376"/>
            <a:ext cx="4141633" cy="1283114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-53619" y="-1806619"/>
            <a:ext cx="5319869" cy="7073184"/>
          </a:xfrm>
          <a:custGeom>
            <a:avLst/>
            <a:gdLst/>
            <a:ahLst/>
            <a:cxnLst/>
            <a:rect l="l" t="t" r="r" b="b"/>
            <a:pathLst>
              <a:path w="47230" h="62796" extrusionOk="0">
                <a:moveTo>
                  <a:pt x="14149" y="0"/>
                </a:moveTo>
                <a:cubicBezTo>
                  <a:pt x="9534" y="0"/>
                  <a:pt x="4937" y="2578"/>
                  <a:pt x="2672" y="6622"/>
                </a:cubicBezTo>
                <a:cubicBezTo>
                  <a:pt x="1" y="11395"/>
                  <a:pt x="698" y="17663"/>
                  <a:pt x="3853" y="22131"/>
                </a:cubicBezTo>
                <a:cubicBezTo>
                  <a:pt x="5874" y="24992"/>
                  <a:pt x="8730" y="27135"/>
                  <a:pt x="11219" y="29601"/>
                </a:cubicBezTo>
                <a:cubicBezTo>
                  <a:pt x="13708" y="32065"/>
                  <a:pt x="15943" y="35120"/>
                  <a:pt x="16129" y="38620"/>
                </a:cubicBezTo>
                <a:cubicBezTo>
                  <a:pt x="16290" y="41587"/>
                  <a:pt x="14946" y="44435"/>
                  <a:pt x="13294" y="46904"/>
                </a:cubicBezTo>
                <a:cubicBezTo>
                  <a:pt x="11642" y="49372"/>
                  <a:pt x="9648" y="51618"/>
                  <a:pt x="8232" y="54229"/>
                </a:cubicBezTo>
                <a:cubicBezTo>
                  <a:pt x="6816" y="56841"/>
                  <a:pt x="6017" y="59987"/>
                  <a:pt x="6984" y="62796"/>
                </a:cubicBezTo>
                <a:lnTo>
                  <a:pt x="47230" y="62796"/>
                </a:lnTo>
                <a:lnTo>
                  <a:pt x="47230" y="1"/>
                </a:lnTo>
                <a:lnTo>
                  <a:pt x="16135" y="164"/>
                </a:lnTo>
                <a:cubicBezTo>
                  <a:pt x="15477" y="54"/>
                  <a:pt x="14813" y="0"/>
                  <a:pt x="141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577200" y="2677178"/>
            <a:ext cx="3220200" cy="1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1370850" y="1280799"/>
            <a:ext cx="1632900" cy="1396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6415413" y="4477252"/>
            <a:ext cx="253500" cy="253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238100" y="3704339"/>
            <a:ext cx="385339" cy="359625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 rot="-2700000">
            <a:off x="8715581" y="162224"/>
            <a:ext cx="286195" cy="253500"/>
            <a:chOff x="4733471" y="1796460"/>
            <a:chExt cx="190484" cy="168755"/>
          </a:xfrm>
        </p:grpSpPr>
        <p:sp>
          <p:nvSpPr>
            <p:cNvPr id="37" name="Google Shape;37;p3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02610" y="4381733"/>
            <a:ext cx="1050264" cy="444538"/>
            <a:chOff x="5742237" y="4424857"/>
            <a:chExt cx="803077" cy="339913"/>
          </a:xfrm>
        </p:grpSpPr>
        <p:sp>
          <p:nvSpPr>
            <p:cNvPr id="43" name="Google Shape;43;p3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7992954" y="140581"/>
            <a:ext cx="437816" cy="398913"/>
            <a:chOff x="6872954" y="4168931"/>
            <a:chExt cx="437816" cy="398913"/>
          </a:xfrm>
        </p:grpSpPr>
        <p:sp>
          <p:nvSpPr>
            <p:cNvPr id="49" name="Google Shape;49;p3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C098B-E205-88C1-0EE8-C14D77FF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5B9DA-EF02-FF93-DE18-307D4386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3D8134-255A-F806-BDA2-A8F10A09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A2B593-DFEC-991A-DA4F-44F8475E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1140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563E26-6CEC-DB7D-4510-22FB1067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FBF8F9-46C8-76CF-6D6C-5E37C5B4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8B9F37-AA85-5195-F799-A89C4354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3528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9F219-5F26-9E1A-51B5-D36F4522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EF597-8C4D-178C-52EA-EE555427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04F5C4-FA4D-EDD1-41C9-3442DE49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7685F8-6461-EDCF-A6E5-395C73DF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58F6F0-A496-D7DC-271C-52B7CF20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816CEF-7255-0EE3-D2F0-F5198CFA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6345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03ACE-3BCE-894D-5036-13097F007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20A453-1A49-5B0A-431A-0B352976E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49D36D-9C8F-E0B8-A15A-A59CEDA46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B9FB11-148C-336E-60A7-B37A77B9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9D38B-1E0A-976E-B306-9B9CE008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23A7F-93CD-D245-78E9-CEEBF6A1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3347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DABEC-7923-C80E-1583-10DF1278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D8E55A-C393-EBCA-FB40-65F8C8CEA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B826E5-BBE8-CC9E-7CD4-B3443CB5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8E8463-AD1B-ED9B-1ABD-60CC55C9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A2CAC-1E10-1967-B8A4-184CEBFA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4894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984E62-EB88-726B-B4CB-948CD5470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13DFB4-DB52-EC3E-05A8-1BCB174C9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1933A9-3DBF-3F93-95D8-624BC81A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8C0D69-0CA6-D58E-037F-DCFA1ED2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BC3C0-226B-2AEF-E69F-2CC3925C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709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-17" y="4031192"/>
            <a:ext cx="891440" cy="1112322"/>
          </a:xfrm>
          <a:custGeom>
            <a:avLst/>
            <a:gdLst/>
            <a:ahLst/>
            <a:cxnLst/>
            <a:rect l="l" t="t" r="r" b="b"/>
            <a:pathLst>
              <a:path w="29849" h="37245" extrusionOk="0">
                <a:moveTo>
                  <a:pt x="15452" y="1"/>
                </a:moveTo>
                <a:cubicBezTo>
                  <a:pt x="15274" y="1"/>
                  <a:pt x="15097" y="3"/>
                  <a:pt x="14919" y="7"/>
                </a:cubicBezTo>
                <a:cubicBezTo>
                  <a:pt x="9502" y="135"/>
                  <a:pt x="4149" y="2159"/>
                  <a:pt x="1" y="5644"/>
                </a:cubicBezTo>
                <a:lnTo>
                  <a:pt x="1" y="37245"/>
                </a:lnTo>
                <a:lnTo>
                  <a:pt x="24857" y="37245"/>
                </a:lnTo>
                <a:lnTo>
                  <a:pt x="24857" y="37243"/>
                </a:lnTo>
                <a:cubicBezTo>
                  <a:pt x="22449" y="34863"/>
                  <a:pt x="22148" y="30997"/>
                  <a:pt x="23033" y="27730"/>
                </a:cubicBezTo>
                <a:cubicBezTo>
                  <a:pt x="23917" y="24462"/>
                  <a:pt x="25784" y="21565"/>
                  <a:pt x="27260" y="18519"/>
                </a:cubicBezTo>
                <a:cubicBezTo>
                  <a:pt x="28737" y="15472"/>
                  <a:pt x="29848" y="12028"/>
                  <a:pt x="29077" y="8733"/>
                </a:cubicBezTo>
                <a:cubicBezTo>
                  <a:pt x="28392" y="5811"/>
                  <a:pt x="26244" y="3353"/>
                  <a:pt x="23616" y="1903"/>
                </a:cubicBezTo>
                <a:cubicBezTo>
                  <a:pt x="21142" y="539"/>
                  <a:pt x="18281" y="1"/>
                  <a:pt x="15452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7826529" y="-10"/>
            <a:ext cx="1317434" cy="1057522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-6" y="9"/>
            <a:ext cx="2397040" cy="1426463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"/>
          <p:cNvSpPr/>
          <p:nvPr/>
        </p:nvSpPr>
        <p:spPr>
          <a:xfrm rot="10800000">
            <a:off x="7552103" y="2901658"/>
            <a:ext cx="1591897" cy="2241840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94302" y="309207"/>
            <a:ext cx="533404" cy="225804"/>
            <a:chOff x="5742237" y="4424857"/>
            <a:chExt cx="803077" cy="339913"/>
          </a:xfrm>
        </p:grpSpPr>
        <p:sp>
          <p:nvSpPr>
            <p:cNvPr id="215" name="Google Shape;215;p6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912863" y="143213"/>
            <a:ext cx="247848" cy="225824"/>
            <a:chOff x="6872954" y="4168931"/>
            <a:chExt cx="437816" cy="398913"/>
          </a:xfrm>
        </p:grpSpPr>
        <p:sp>
          <p:nvSpPr>
            <p:cNvPr id="221" name="Google Shape;221;p6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6"/>
          <p:cNvGrpSpPr/>
          <p:nvPr/>
        </p:nvGrpSpPr>
        <p:grpSpPr>
          <a:xfrm>
            <a:off x="8738000" y="4119607"/>
            <a:ext cx="256565" cy="230505"/>
            <a:chOff x="1871175" y="984299"/>
            <a:chExt cx="3905105" cy="3508444"/>
          </a:xfrm>
        </p:grpSpPr>
        <p:sp>
          <p:nvSpPr>
            <p:cNvPr id="228" name="Google Shape;228;p6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6"/>
          <p:cNvSpPr/>
          <p:nvPr/>
        </p:nvSpPr>
        <p:spPr>
          <a:xfrm>
            <a:off x="8670671" y="143221"/>
            <a:ext cx="271500" cy="2715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194290" y="4468251"/>
            <a:ext cx="271500" cy="271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8174677" y="3990950"/>
            <a:ext cx="687252" cy="1112308"/>
            <a:chOff x="2681525" y="136125"/>
            <a:chExt cx="2928216" cy="4739275"/>
          </a:xfrm>
        </p:grpSpPr>
        <p:sp>
          <p:nvSpPr>
            <p:cNvPr id="237" name="Google Shape;237;p6"/>
            <p:cNvSpPr/>
            <p:nvPr/>
          </p:nvSpPr>
          <p:spPr>
            <a:xfrm>
              <a:off x="2814363" y="1899219"/>
              <a:ext cx="2795378" cy="2836474"/>
            </a:xfrm>
            <a:custGeom>
              <a:avLst/>
              <a:gdLst/>
              <a:ahLst/>
              <a:cxnLst/>
              <a:rect l="l" t="t" r="r" b="b"/>
              <a:pathLst>
                <a:path w="12584" h="12769" extrusionOk="0">
                  <a:moveTo>
                    <a:pt x="2958" y="0"/>
                  </a:moveTo>
                  <a:cubicBezTo>
                    <a:pt x="2785" y="0"/>
                    <a:pt x="2619" y="137"/>
                    <a:pt x="2492" y="269"/>
                  </a:cubicBezTo>
                  <a:cubicBezTo>
                    <a:pt x="1918" y="865"/>
                    <a:pt x="1426" y="1543"/>
                    <a:pt x="1040" y="2277"/>
                  </a:cubicBezTo>
                  <a:cubicBezTo>
                    <a:pt x="1004" y="2344"/>
                    <a:pt x="970" y="2415"/>
                    <a:pt x="937" y="2489"/>
                  </a:cubicBezTo>
                  <a:cubicBezTo>
                    <a:pt x="694" y="3053"/>
                    <a:pt x="628" y="3663"/>
                    <a:pt x="530" y="4263"/>
                  </a:cubicBezTo>
                  <a:cubicBezTo>
                    <a:pt x="430" y="4875"/>
                    <a:pt x="123" y="5435"/>
                    <a:pt x="49" y="6049"/>
                  </a:cubicBezTo>
                  <a:cubicBezTo>
                    <a:pt x="0" y="6452"/>
                    <a:pt x="76" y="6860"/>
                    <a:pt x="183" y="7248"/>
                  </a:cubicBezTo>
                  <a:cubicBezTo>
                    <a:pt x="466" y="8276"/>
                    <a:pt x="991" y="9237"/>
                    <a:pt x="1703" y="10031"/>
                  </a:cubicBezTo>
                  <a:cubicBezTo>
                    <a:pt x="2115" y="10492"/>
                    <a:pt x="2647" y="10921"/>
                    <a:pt x="3264" y="10925"/>
                  </a:cubicBezTo>
                  <a:cubicBezTo>
                    <a:pt x="3774" y="10929"/>
                    <a:pt x="4324" y="10968"/>
                    <a:pt x="4795" y="11166"/>
                  </a:cubicBezTo>
                  <a:cubicBezTo>
                    <a:pt x="5333" y="11393"/>
                    <a:pt x="5856" y="11646"/>
                    <a:pt x="6384" y="11900"/>
                  </a:cubicBezTo>
                  <a:cubicBezTo>
                    <a:pt x="6925" y="12159"/>
                    <a:pt x="7475" y="12398"/>
                    <a:pt x="8032" y="12621"/>
                  </a:cubicBezTo>
                  <a:cubicBezTo>
                    <a:pt x="8190" y="12684"/>
                    <a:pt x="8353" y="12745"/>
                    <a:pt x="8524" y="12764"/>
                  </a:cubicBezTo>
                  <a:cubicBezTo>
                    <a:pt x="8556" y="12767"/>
                    <a:pt x="8588" y="12768"/>
                    <a:pt x="8620" y="12768"/>
                  </a:cubicBezTo>
                  <a:cubicBezTo>
                    <a:pt x="8790" y="12768"/>
                    <a:pt x="8960" y="12731"/>
                    <a:pt x="9128" y="12701"/>
                  </a:cubicBezTo>
                  <a:cubicBezTo>
                    <a:pt x="9510" y="12632"/>
                    <a:pt x="9899" y="12597"/>
                    <a:pt x="10286" y="12597"/>
                  </a:cubicBezTo>
                  <a:cubicBezTo>
                    <a:pt x="10348" y="12597"/>
                    <a:pt x="10409" y="12598"/>
                    <a:pt x="10470" y="12600"/>
                  </a:cubicBezTo>
                  <a:cubicBezTo>
                    <a:pt x="10631" y="12604"/>
                    <a:pt x="10792" y="12614"/>
                    <a:pt x="10953" y="12614"/>
                  </a:cubicBezTo>
                  <a:cubicBezTo>
                    <a:pt x="11053" y="12614"/>
                    <a:pt x="11153" y="12610"/>
                    <a:pt x="11253" y="12598"/>
                  </a:cubicBezTo>
                  <a:cubicBezTo>
                    <a:pt x="11514" y="12565"/>
                    <a:pt x="11777" y="12473"/>
                    <a:pt x="11955" y="12281"/>
                  </a:cubicBezTo>
                  <a:cubicBezTo>
                    <a:pt x="12174" y="12050"/>
                    <a:pt x="12181" y="11675"/>
                    <a:pt x="12224" y="11373"/>
                  </a:cubicBezTo>
                  <a:cubicBezTo>
                    <a:pt x="12287" y="10931"/>
                    <a:pt x="12324" y="10485"/>
                    <a:pt x="12374" y="10043"/>
                  </a:cubicBezTo>
                  <a:cubicBezTo>
                    <a:pt x="12488" y="9015"/>
                    <a:pt x="12583" y="8005"/>
                    <a:pt x="12194" y="7018"/>
                  </a:cubicBezTo>
                  <a:cubicBezTo>
                    <a:pt x="12059" y="6677"/>
                    <a:pt x="11852" y="6332"/>
                    <a:pt x="11513" y="6196"/>
                  </a:cubicBezTo>
                  <a:cubicBezTo>
                    <a:pt x="11534" y="5346"/>
                    <a:pt x="11301" y="4588"/>
                    <a:pt x="10944" y="3810"/>
                  </a:cubicBezTo>
                  <a:cubicBezTo>
                    <a:pt x="10253" y="2307"/>
                    <a:pt x="9151" y="879"/>
                    <a:pt x="7583" y="349"/>
                  </a:cubicBezTo>
                  <a:cubicBezTo>
                    <a:pt x="7103" y="187"/>
                    <a:pt x="6599" y="117"/>
                    <a:pt x="6092" y="117"/>
                  </a:cubicBezTo>
                  <a:cubicBezTo>
                    <a:pt x="5570" y="117"/>
                    <a:pt x="5043" y="191"/>
                    <a:pt x="4535" y="315"/>
                  </a:cubicBezTo>
                  <a:cubicBezTo>
                    <a:pt x="4277" y="377"/>
                    <a:pt x="4035" y="501"/>
                    <a:pt x="3804" y="501"/>
                  </a:cubicBezTo>
                  <a:cubicBezTo>
                    <a:pt x="3660" y="501"/>
                    <a:pt x="3521" y="453"/>
                    <a:pt x="3385" y="313"/>
                  </a:cubicBezTo>
                  <a:cubicBezTo>
                    <a:pt x="3283" y="206"/>
                    <a:pt x="3198" y="65"/>
                    <a:pt x="3057" y="16"/>
                  </a:cubicBezTo>
                  <a:cubicBezTo>
                    <a:pt x="3024" y="5"/>
                    <a:pt x="2991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098476" y="4240090"/>
              <a:ext cx="1001840" cy="546903"/>
            </a:xfrm>
            <a:custGeom>
              <a:avLst/>
              <a:gdLst/>
              <a:ahLst/>
              <a:cxnLst/>
              <a:rect l="l" t="t" r="r" b="b"/>
              <a:pathLst>
                <a:path w="4510" h="2462" extrusionOk="0">
                  <a:moveTo>
                    <a:pt x="2539" y="0"/>
                  </a:moveTo>
                  <a:cubicBezTo>
                    <a:pt x="2265" y="0"/>
                    <a:pt x="2001" y="91"/>
                    <a:pt x="1778" y="308"/>
                  </a:cubicBezTo>
                  <a:cubicBezTo>
                    <a:pt x="1577" y="507"/>
                    <a:pt x="1395" y="735"/>
                    <a:pt x="1141" y="862"/>
                  </a:cubicBezTo>
                  <a:cubicBezTo>
                    <a:pt x="976" y="947"/>
                    <a:pt x="834" y="999"/>
                    <a:pt x="706" y="1058"/>
                  </a:cubicBezTo>
                  <a:cubicBezTo>
                    <a:pt x="512" y="1149"/>
                    <a:pt x="346" y="1255"/>
                    <a:pt x="176" y="1489"/>
                  </a:cubicBezTo>
                  <a:cubicBezTo>
                    <a:pt x="60" y="1649"/>
                    <a:pt x="0" y="1862"/>
                    <a:pt x="72" y="2046"/>
                  </a:cubicBezTo>
                  <a:cubicBezTo>
                    <a:pt x="139" y="2215"/>
                    <a:pt x="305" y="2332"/>
                    <a:pt x="479" y="2382"/>
                  </a:cubicBezTo>
                  <a:cubicBezTo>
                    <a:pt x="682" y="2440"/>
                    <a:pt x="878" y="2462"/>
                    <a:pt x="1070" y="2462"/>
                  </a:cubicBezTo>
                  <a:cubicBezTo>
                    <a:pt x="1452" y="2462"/>
                    <a:pt x="1823" y="2377"/>
                    <a:pt x="2224" y="2324"/>
                  </a:cubicBezTo>
                  <a:cubicBezTo>
                    <a:pt x="2470" y="2292"/>
                    <a:pt x="2727" y="2278"/>
                    <a:pt x="2983" y="2278"/>
                  </a:cubicBezTo>
                  <a:cubicBezTo>
                    <a:pt x="3209" y="2278"/>
                    <a:pt x="3434" y="2289"/>
                    <a:pt x="3654" y="2307"/>
                  </a:cubicBezTo>
                  <a:cubicBezTo>
                    <a:pt x="3738" y="2315"/>
                    <a:pt x="3823" y="2323"/>
                    <a:pt x="3908" y="2323"/>
                  </a:cubicBezTo>
                  <a:cubicBezTo>
                    <a:pt x="4031" y="2323"/>
                    <a:pt x="4152" y="2305"/>
                    <a:pt x="4255" y="2242"/>
                  </a:cubicBezTo>
                  <a:cubicBezTo>
                    <a:pt x="4420" y="2142"/>
                    <a:pt x="4505" y="1942"/>
                    <a:pt x="4508" y="1749"/>
                  </a:cubicBezTo>
                  <a:cubicBezTo>
                    <a:pt x="4509" y="1556"/>
                    <a:pt x="4438" y="1371"/>
                    <a:pt x="4351" y="1199"/>
                  </a:cubicBezTo>
                  <a:cubicBezTo>
                    <a:pt x="4051" y="623"/>
                    <a:pt x="3259" y="0"/>
                    <a:pt x="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207323" y="1211264"/>
              <a:ext cx="1698685" cy="1480769"/>
            </a:xfrm>
            <a:custGeom>
              <a:avLst/>
              <a:gdLst/>
              <a:ahLst/>
              <a:cxnLst/>
              <a:rect l="l" t="t" r="r" b="b"/>
              <a:pathLst>
                <a:path w="7647" h="6666" extrusionOk="0">
                  <a:moveTo>
                    <a:pt x="3351" y="1"/>
                  </a:moveTo>
                  <a:cubicBezTo>
                    <a:pt x="2902" y="1"/>
                    <a:pt x="2443" y="191"/>
                    <a:pt x="2091" y="442"/>
                  </a:cubicBezTo>
                  <a:cubicBezTo>
                    <a:pt x="1555" y="826"/>
                    <a:pt x="1170" y="1379"/>
                    <a:pt x="821" y="1940"/>
                  </a:cubicBezTo>
                  <a:cubicBezTo>
                    <a:pt x="556" y="2369"/>
                    <a:pt x="303" y="2814"/>
                    <a:pt x="163" y="3299"/>
                  </a:cubicBezTo>
                  <a:cubicBezTo>
                    <a:pt x="22" y="3784"/>
                    <a:pt x="0" y="4318"/>
                    <a:pt x="193" y="4787"/>
                  </a:cubicBezTo>
                  <a:cubicBezTo>
                    <a:pt x="478" y="5481"/>
                    <a:pt x="1177" y="5916"/>
                    <a:pt x="1878" y="6183"/>
                  </a:cubicBezTo>
                  <a:cubicBezTo>
                    <a:pt x="2615" y="6464"/>
                    <a:pt x="3398" y="6612"/>
                    <a:pt x="4185" y="6654"/>
                  </a:cubicBezTo>
                  <a:cubicBezTo>
                    <a:pt x="4315" y="6662"/>
                    <a:pt x="4446" y="6666"/>
                    <a:pt x="4578" y="6666"/>
                  </a:cubicBezTo>
                  <a:cubicBezTo>
                    <a:pt x="5428" y="6666"/>
                    <a:pt x="6295" y="6498"/>
                    <a:pt x="6939" y="5959"/>
                  </a:cubicBezTo>
                  <a:cubicBezTo>
                    <a:pt x="7128" y="5801"/>
                    <a:pt x="7296" y="5609"/>
                    <a:pt x="7391" y="5382"/>
                  </a:cubicBezTo>
                  <a:cubicBezTo>
                    <a:pt x="7646" y="4768"/>
                    <a:pt x="7319" y="4076"/>
                    <a:pt x="6961" y="3516"/>
                  </a:cubicBezTo>
                  <a:cubicBezTo>
                    <a:pt x="6313" y="2504"/>
                    <a:pt x="5533" y="1578"/>
                    <a:pt x="4642" y="772"/>
                  </a:cubicBezTo>
                  <a:cubicBezTo>
                    <a:pt x="4334" y="492"/>
                    <a:pt x="4037" y="101"/>
                    <a:pt x="3613" y="24"/>
                  </a:cubicBezTo>
                  <a:cubicBezTo>
                    <a:pt x="3526" y="8"/>
                    <a:pt x="3439" y="1"/>
                    <a:pt x="3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692469" y="136125"/>
              <a:ext cx="465156" cy="1270627"/>
            </a:xfrm>
            <a:custGeom>
              <a:avLst/>
              <a:gdLst/>
              <a:ahLst/>
              <a:cxnLst/>
              <a:rect l="l" t="t" r="r" b="b"/>
              <a:pathLst>
                <a:path w="2094" h="5720" extrusionOk="0">
                  <a:moveTo>
                    <a:pt x="1750" y="0"/>
                  </a:moveTo>
                  <a:cubicBezTo>
                    <a:pt x="1536" y="39"/>
                    <a:pt x="1381" y="222"/>
                    <a:pt x="1257" y="400"/>
                  </a:cubicBezTo>
                  <a:cubicBezTo>
                    <a:pt x="453" y="1552"/>
                    <a:pt x="1" y="3149"/>
                    <a:pt x="251" y="4554"/>
                  </a:cubicBezTo>
                  <a:cubicBezTo>
                    <a:pt x="323" y="4962"/>
                    <a:pt x="618" y="5720"/>
                    <a:pt x="1123" y="5720"/>
                  </a:cubicBezTo>
                  <a:cubicBezTo>
                    <a:pt x="1178" y="5720"/>
                    <a:pt x="1235" y="5711"/>
                    <a:pt x="1294" y="5692"/>
                  </a:cubicBezTo>
                  <a:cubicBezTo>
                    <a:pt x="1938" y="5489"/>
                    <a:pt x="2008" y="4388"/>
                    <a:pt x="2034" y="3850"/>
                  </a:cubicBezTo>
                  <a:cubicBezTo>
                    <a:pt x="2094" y="2562"/>
                    <a:pt x="2000" y="1267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681525" y="596835"/>
              <a:ext cx="1025165" cy="1425678"/>
            </a:xfrm>
            <a:custGeom>
              <a:avLst/>
              <a:gdLst/>
              <a:ahLst/>
              <a:cxnLst/>
              <a:rect l="l" t="t" r="r" b="b"/>
              <a:pathLst>
                <a:path w="4615" h="6418" extrusionOk="0">
                  <a:moveTo>
                    <a:pt x="595" y="1"/>
                  </a:moveTo>
                  <a:cubicBezTo>
                    <a:pt x="84" y="1"/>
                    <a:pt x="1" y="222"/>
                    <a:pt x="68" y="821"/>
                  </a:cubicBezTo>
                  <a:cubicBezTo>
                    <a:pt x="235" y="2288"/>
                    <a:pt x="1014" y="3683"/>
                    <a:pt x="2190" y="4580"/>
                  </a:cubicBezTo>
                  <a:cubicBezTo>
                    <a:pt x="2360" y="4711"/>
                    <a:pt x="2544" y="4837"/>
                    <a:pt x="2644" y="5026"/>
                  </a:cubicBezTo>
                  <a:cubicBezTo>
                    <a:pt x="2698" y="5130"/>
                    <a:pt x="2726" y="5248"/>
                    <a:pt x="2751" y="5365"/>
                  </a:cubicBezTo>
                  <a:cubicBezTo>
                    <a:pt x="2827" y="5715"/>
                    <a:pt x="2904" y="6065"/>
                    <a:pt x="2981" y="6418"/>
                  </a:cubicBezTo>
                  <a:lnTo>
                    <a:pt x="2981" y="6418"/>
                  </a:lnTo>
                  <a:cubicBezTo>
                    <a:pt x="2981" y="6410"/>
                    <a:pt x="3778" y="5685"/>
                    <a:pt x="3852" y="5585"/>
                  </a:cubicBezTo>
                  <a:cubicBezTo>
                    <a:pt x="4096" y="5251"/>
                    <a:pt x="4280" y="4873"/>
                    <a:pt x="4389" y="4473"/>
                  </a:cubicBezTo>
                  <a:cubicBezTo>
                    <a:pt x="4615" y="3652"/>
                    <a:pt x="4061" y="2574"/>
                    <a:pt x="3659" y="1863"/>
                  </a:cubicBezTo>
                  <a:cubicBezTo>
                    <a:pt x="3282" y="1196"/>
                    <a:pt x="2740" y="601"/>
                    <a:pt x="2037" y="302"/>
                  </a:cubicBezTo>
                  <a:cubicBezTo>
                    <a:pt x="1655" y="140"/>
                    <a:pt x="1205" y="44"/>
                    <a:pt x="792" y="10"/>
                  </a:cubicBezTo>
                  <a:cubicBezTo>
                    <a:pt x="720" y="4"/>
                    <a:pt x="655" y="1"/>
                    <a:pt x="595" y="1"/>
                  </a:cubicBezTo>
                  <a:close/>
                  <a:moveTo>
                    <a:pt x="2981" y="6418"/>
                  </a:moveTo>
                  <a:cubicBezTo>
                    <a:pt x="2981" y="6418"/>
                    <a:pt x="2981" y="6418"/>
                    <a:pt x="2981" y="6418"/>
                  </a:cubicBezTo>
                  <a:cubicBezTo>
                    <a:pt x="2981" y="6418"/>
                    <a:pt x="2981" y="6418"/>
                    <a:pt x="2981" y="6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186664" y="3305785"/>
              <a:ext cx="785256" cy="1535637"/>
            </a:xfrm>
            <a:custGeom>
              <a:avLst/>
              <a:gdLst/>
              <a:ahLst/>
              <a:cxnLst/>
              <a:rect l="l" t="t" r="r" b="b"/>
              <a:pathLst>
                <a:path w="3535" h="6913" extrusionOk="0">
                  <a:moveTo>
                    <a:pt x="1788" y="1"/>
                  </a:moveTo>
                  <a:cubicBezTo>
                    <a:pt x="1493" y="1"/>
                    <a:pt x="1202" y="47"/>
                    <a:pt x="958" y="181"/>
                  </a:cubicBezTo>
                  <a:cubicBezTo>
                    <a:pt x="0" y="708"/>
                    <a:pt x="359" y="1547"/>
                    <a:pt x="660" y="2326"/>
                  </a:cubicBezTo>
                  <a:cubicBezTo>
                    <a:pt x="1071" y="3382"/>
                    <a:pt x="1341" y="4493"/>
                    <a:pt x="1452" y="5620"/>
                  </a:cubicBezTo>
                  <a:cubicBezTo>
                    <a:pt x="1484" y="5919"/>
                    <a:pt x="1510" y="6242"/>
                    <a:pt x="1698" y="6478"/>
                  </a:cubicBezTo>
                  <a:cubicBezTo>
                    <a:pt x="1903" y="6737"/>
                    <a:pt x="2481" y="6912"/>
                    <a:pt x="2941" y="6912"/>
                  </a:cubicBezTo>
                  <a:cubicBezTo>
                    <a:pt x="3115" y="6912"/>
                    <a:pt x="3272" y="6887"/>
                    <a:pt x="3386" y="6832"/>
                  </a:cubicBezTo>
                  <a:cubicBezTo>
                    <a:pt x="3456" y="6797"/>
                    <a:pt x="3501" y="6745"/>
                    <a:pt x="3534" y="6678"/>
                  </a:cubicBezTo>
                  <a:cubicBezTo>
                    <a:pt x="3483" y="6141"/>
                    <a:pt x="3451" y="5600"/>
                    <a:pt x="3423" y="5060"/>
                  </a:cubicBezTo>
                  <a:cubicBezTo>
                    <a:pt x="3369" y="3998"/>
                    <a:pt x="3291" y="2942"/>
                    <a:pt x="3129" y="1891"/>
                  </a:cubicBezTo>
                  <a:cubicBezTo>
                    <a:pt x="3040" y="1313"/>
                    <a:pt x="2943" y="735"/>
                    <a:pt x="2886" y="151"/>
                  </a:cubicBezTo>
                  <a:cubicBezTo>
                    <a:pt x="2793" y="131"/>
                    <a:pt x="2699" y="114"/>
                    <a:pt x="2606" y="94"/>
                  </a:cubicBezTo>
                  <a:cubicBezTo>
                    <a:pt x="2355" y="44"/>
                    <a:pt x="2070" y="1"/>
                    <a:pt x="1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975027" y="3356433"/>
              <a:ext cx="765042" cy="1501650"/>
            </a:xfrm>
            <a:custGeom>
              <a:avLst/>
              <a:gdLst/>
              <a:ahLst/>
              <a:cxnLst/>
              <a:rect l="l" t="t" r="r" b="b"/>
              <a:pathLst>
                <a:path w="3444" h="6760" extrusionOk="0">
                  <a:moveTo>
                    <a:pt x="1" y="0"/>
                  </a:moveTo>
                  <a:cubicBezTo>
                    <a:pt x="14" y="109"/>
                    <a:pt x="27" y="220"/>
                    <a:pt x="41" y="328"/>
                  </a:cubicBezTo>
                  <a:cubicBezTo>
                    <a:pt x="177" y="1374"/>
                    <a:pt x="369" y="2409"/>
                    <a:pt x="451" y="3463"/>
                  </a:cubicBezTo>
                  <a:cubicBezTo>
                    <a:pt x="529" y="4472"/>
                    <a:pt x="551" y="5486"/>
                    <a:pt x="649" y="6495"/>
                  </a:cubicBezTo>
                  <a:cubicBezTo>
                    <a:pt x="651" y="6497"/>
                    <a:pt x="652" y="6500"/>
                    <a:pt x="655" y="6502"/>
                  </a:cubicBezTo>
                  <a:cubicBezTo>
                    <a:pt x="824" y="6676"/>
                    <a:pt x="1147" y="6760"/>
                    <a:pt x="1475" y="6760"/>
                  </a:cubicBezTo>
                  <a:cubicBezTo>
                    <a:pt x="1856" y="6760"/>
                    <a:pt x="2245" y="6647"/>
                    <a:pt x="2415" y="6431"/>
                  </a:cubicBezTo>
                  <a:cubicBezTo>
                    <a:pt x="2554" y="6257"/>
                    <a:pt x="2597" y="6028"/>
                    <a:pt x="2628" y="5810"/>
                  </a:cubicBezTo>
                  <a:cubicBezTo>
                    <a:pt x="2708" y="5269"/>
                    <a:pt x="2685" y="4770"/>
                    <a:pt x="2680" y="4239"/>
                  </a:cubicBezTo>
                  <a:cubicBezTo>
                    <a:pt x="2672" y="3368"/>
                    <a:pt x="3341" y="2779"/>
                    <a:pt x="3411" y="1963"/>
                  </a:cubicBezTo>
                  <a:cubicBezTo>
                    <a:pt x="3443" y="1556"/>
                    <a:pt x="3308" y="1129"/>
                    <a:pt x="3012" y="850"/>
                  </a:cubicBezTo>
                  <a:cubicBezTo>
                    <a:pt x="2692" y="548"/>
                    <a:pt x="2237" y="450"/>
                    <a:pt x="1807" y="364"/>
                  </a:cubicBezTo>
                  <a:cubicBezTo>
                    <a:pt x="1206" y="243"/>
                    <a:pt x="602" y="12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874118" y="2261746"/>
              <a:ext cx="2516818" cy="2337109"/>
            </a:xfrm>
            <a:custGeom>
              <a:avLst/>
              <a:gdLst/>
              <a:ahLst/>
              <a:cxnLst/>
              <a:rect l="l" t="t" r="r" b="b"/>
              <a:pathLst>
                <a:path w="11330" h="10521" extrusionOk="0">
                  <a:moveTo>
                    <a:pt x="9248" y="1"/>
                  </a:moveTo>
                  <a:cubicBezTo>
                    <a:pt x="9238" y="569"/>
                    <a:pt x="9309" y="1280"/>
                    <a:pt x="8895" y="1708"/>
                  </a:cubicBezTo>
                  <a:cubicBezTo>
                    <a:pt x="8338" y="2287"/>
                    <a:pt x="7543" y="2604"/>
                    <a:pt x="6770" y="2761"/>
                  </a:cubicBezTo>
                  <a:cubicBezTo>
                    <a:pt x="6330" y="2851"/>
                    <a:pt x="5881" y="2895"/>
                    <a:pt x="5431" y="2895"/>
                  </a:cubicBezTo>
                  <a:cubicBezTo>
                    <a:pt x="4955" y="2895"/>
                    <a:pt x="4479" y="2845"/>
                    <a:pt x="4013" y="2749"/>
                  </a:cubicBezTo>
                  <a:cubicBezTo>
                    <a:pt x="3135" y="2568"/>
                    <a:pt x="2274" y="2204"/>
                    <a:pt x="1596" y="1608"/>
                  </a:cubicBezTo>
                  <a:cubicBezTo>
                    <a:pt x="1249" y="1301"/>
                    <a:pt x="975" y="936"/>
                    <a:pt x="778" y="532"/>
                  </a:cubicBezTo>
                  <a:cubicBezTo>
                    <a:pt x="578" y="1029"/>
                    <a:pt x="422" y="1540"/>
                    <a:pt x="302" y="2061"/>
                  </a:cubicBezTo>
                  <a:cubicBezTo>
                    <a:pt x="278" y="2172"/>
                    <a:pt x="1" y="3437"/>
                    <a:pt x="44" y="3453"/>
                  </a:cubicBezTo>
                  <a:cubicBezTo>
                    <a:pt x="558" y="3650"/>
                    <a:pt x="942" y="4106"/>
                    <a:pt x="1163" y="4608"/>
                  </a:cubicBezTo>
                  <a:cubicBezTo>
                    <a:pt x="1452" y="5265"/>
                    <a:pt x="1379" y="5998"/>
                    <a:pt x="1670" y="6643"/>
                  </a:cubicBezTo>
                  <a:cubicBezTo>
                    <a:pt x="1686" y="6679"/>
                    <a:pt x="1703" y="6714"/>
                    <a:pt x="1736" y="6736"/>
                  </a:cubicBezTo>
                  <a:cubicBezTo>
                    <a:pt x="1744" y="6741"/>
                    <a:pt x="1751" y="6743"/>
                    <a:pt x="1757" y="6743"/>
                  </a:cubicBezTo>
                  <a:cubicBezTo>
                    <a:pt x="1863" y="6743"/>
                    <a:pt x="1763" y="6050"/>
                    <a:pt x="1767" y="5952"/>
                  </a:cubicBezTo>
                  <a:cubicBezTo>
                    <a:pt x="1786" y="5589"/>
                    <a:pt x="1836" y="5208"/>
                    <a:pt x="2013" y="4885"/>
                  </a:cubicBezTo>
                  <a:cubicBezTo>
                    <a:pt x="2238" y="4471"/>
                    <a:pt x="2732" y="4351"/>
                    <a:pt x="3161" y="4287"/>
                  </a:cubicBezTo>
                  <a:cubicBezTo>
                    <a:pt x="3284" y="4269"/>
                    <a:pt x="3410" y="4255"/>
                    <a:pt x="3535" y="4255"/>
                  </a:cubicBezTo>
                  <a:cubicBezTo>
                    <a:pt x="3657" y="4255"/>
                    <a:pt x="3777" y="4268"/>
                    <a:pt x="3893" y="4304"/>
                  </a:cubicBezTo>
                  <a:cubicBezTo>
                    <a:pt x="4714" y="4558"/>
                    <a:pt x="4493" y="6025"/>
                    <a:pt x="4539" y="6694"/>
                  </a:cubicBezTo>
                  <a:cubicBezTo>
                    <a:pt x="4577" y="7230"/>
                    <a:pt x="4607" y="7765"/>
                    <a:pt x="4641" y="8299"/>
                  </a:cubicBezTo>
                  <a:cubicBezTo>
                    <a:pt x="4663" y="8619"/>
                    <a:pt x="4667" y="8945"/>
                    <a:pt x="4708" y="9263"/>
                  </a:cubicBezTo>
                  <a:cubicBezTo>
                    <a:pt x="4707" y="9263"/>
                    <a:pt x="4820" y="10292"/>
                    <a:pt x="4828" y="10361"/>
                  </a:cubicBezTo>
                  <a:cubicBezTo>
                    <a:pt x="4830" y="10380"/>
                    <a:pt x="4834" y="10399"/>
                    <a:pt x="4848" y="10414"/>
                  </a:cubicBezTo>
                  <a:cubicBezTo>
                    <a:pt x="4858" y="10425"/>
                    <a:pt x="4873" y="10428"/>
                    <a:pt x="4887" y="10429"/>
                  </a:cubicBezTo>
                  <a:cubicBezTo>
                    <a:pt x="5098" y="10477"/>
                    <a:pt x="5312" y="10507"/>
                    <a:pt x="5527" y="10521"/>
                  </a:cubicBezTo>
                  <a:cubicBezTo>
                    <a:pt x="5532" y="9648"/>
                    <a:pt x="5442" y="8872"/>
                    <a:pt x="5270" y="8009"/>
                  </a:cubicBezTo>
                  <a:cubicBezTo>
                    <a:pt x="5158" y="7457"/>
                    <a:pt x="5033" y="6898"/>
                    <a:pt x="4990" y="6336"/>
                  </a:cubicBezTo>
                  <a:cubicBezTo>
                    <a:pt x="4934" y="5603"/>
                    <a:pt x="4978" y="4640"/>
                    <a:pt x="5655" y="4180"/>
                  </a:cubicBezTo>
                  <a:cubicBezTo>
                    <a:pt x="5844" y="4051"/>
                    <a:pt x="6068" y="3983"/>
                    <a:pt x="6293" y="3953"/>
                  </a:cubicBezTo>
                  <a:cubicBezTo>
                    <a:pt x="6375" y="3942"/>
                    <a:pt x="6458" y="3936"/>
                    <a:pt x="6541" y="3936"/>
                  </a:cubicBezTo>
                  <a:cubicBezTo>
                    <a:pt x="6827" y="3936"/>
                    <a:pt x="7114" y="4003"/>
                    <a:pt x="7357" y="4153"/>
                  </a:cubicBezTo>
                  <a:cubicBezTo>
                    <a:pt x="7670" y="4346"/>
                    <a:pt x="7900" y="4687"/>
                    <a:pt x="7913" y="5054"/>
                  </a:cubicBezTo>
                  <a:cubicBezTo>
                    <a:pt x="7918" y="5204"/>
                    <a:pt x="7888" y="5352"/>
                    <a:pt x="7857" y="5499"/>
                  </a:cubicBezTo>
                  <a:cubicBezTo>
                    <a:pt x="7754" y="5980"/>
                    <a:pt x="7624" y="6456"/>
                    <a:pt x="7467" y="6923"/>
                  </a:cubicBezTo>
                  <a:cubicBezTo>
                    <a:pt x="7271" y="7508"/>
                    <a:pt x="7207" y="8161"/>
                    <a:pt x="7204" y="8777"/>
                  </a:cubicBezTo>
                  <a:cubicBezTo>
                    <a:pt x="7203" y="9025"/>
                    <a:pt x="7213" y="9270"/>
                    <a:pt x="7236" y="9514"/>
                  </a:cubicBezTo>
                  <a:cubicBezTo>
                    <a:pt x="7247" y="9633"/>
                    <a:pt x="7381" y="10068"/>
                    <a:pt x="7331" y="10160"/>
                  </a:cubicBezTo>
                  <a:cubicBezTo>
                    <a:pt x="7624" y="9638"/>
                    <a:pt x="8318" y="9356"/>
                    <a:pt x="8855" y="9170"/>
                  </a:cubicBezTo>
                  <a:cubicBezTo>
                    <a:pt x="8599" y="8359"/>
                    <a:pt x="8459" y="7492"/>
                    <a:pt x="8625" y="6659"/>
                  </a:cubicBezTo>
                  <a:cubicBezTo>
                    <a:pt x="8789" y="5826"/>
                    <a:pt x="9296" y="5031"/>
                    <a:pt x="10063" y="4670"/>
                  </a:cubicBezTo>
                  <a:cubicBezTo>
                    <a:pt x="10274" y="4570"/>
                    <a:pt x="10514" y="4508"/>
                    <a:pt x="10747" y="4508"/>
                  </a:cubicBezTo>
                  <a:cubicBezTo>
                    <a:pt x="10954" y="4508"/>
                    <a:pt x="11157" y="4557"/>
                    <a:pt x="11329" y="4673"/>
                  </a:cubicBezTo>
                  <a:cubicBezTo>
                    <a:pt x="11322" y="3420"/>
                    <a:pt x="11065" y="2128"/>
                    <a:pt x="10346" y="1086"/>
                  </a:cubicBezTo>
                  <a:cubicBezTo>
                    <a:pt x="10258" y="959"/>
                    <a:pt x="10167" y="836"/>
                    <a:pt x="10070" y="716"/>
                  </a:cubicBezTo>
                  <a:cubicBezTo>
                    <a:pt x="9913" y="519"/>
                    <a:pt x="9445" y="172"/>
                    <a:pt x="9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453732" y="4235869"/>
              <a:ext cx="928313" cy="547125"/>
            </a:xfrm>
            <a:custGeom>
              <a:avLst/>
              <a:gdLst/>
              <a:ahLst/>
              <a:cxnLst/>
              <a:rect l="l" t="t" r="r" b="b"/>
              <a:pathLst>
                <a:path w="4179" h="2463" extrusionOk="0">
                  <a:moveTo>
                    <a:pt x="3215" y="1"/>
                  </a:moveTo>
                  <a:cubicBezTo>
                    <a:pt x="2854" y="1"/>
                    <a:pt x="2480" y="72"/>
                    <a:pt x="2281" y="126"/>
                  </a:cubicBezTo>
                  <a:cubicBezTo>
                    <a:pt x="1605" y="309"/>
                    <a:pt x="970" y="662"/>
                    <a:pt x="427" y="1097"/>
                  </a:cubicBezTo>
                  <a:cubicBezTo>
                    <a:pt x="230" y="1290"/>
                    <a:pt x="59" y="1527"/>
                    <a:pt x="30" y="1801"/>
                  </a:cubicBezTo>
                  <a:cubicBezTo>
                    <a:pt x="1" y="2074"/>
                    <a:pt x="156" y="2379"/>
                    <a:pt x="422" y="2446"/>
                  </a:cubicBezTo>
                  <a:cubicBezTo>
                    <a:pt x="467" y="2458"/>
                    <a:pt x="514" y="2462"/>
                    <a:pt x="561" y="2462"/>
                  </a:cubicBezTo>
                  <a:cubicBezTo>
                    <a:pt x="630" y="2462"/>
                    <a:pt x="700" y="2453"/>
                    <a:pt x="770" y="2443"/>
                  </a:cubicBezTo>
                  <a:cubicBezTo>
                    <a:pt x="1567" y="2332"/>
                    <a:pt x="2414" y="2373"/>
                    <a:pt x="3219" y="2345"/>
                  </a:cubicBezTo>
                  <a:cubicBezTo>
                    <a:pt x="3363" y="2339"/>
                    <a:pt x="3523" y="2326"/>
                    <a:pt x="3623" y="2222"/>
                  </a:cubicBezTo>
                  <a:cubicBezTo>
                    <a:pt x="3673" y="2168"/>
                    <a:pt x="3700" y="2096"/>
                    <a:pt x="3724" y="2025"/>
                  </a:cubicBezTo>
                  <a:cubicBezTo>
                    <a:pt x="3864" y="1638"/>
                    <a:pt x="3987" y="1245"/>
                    <a:pt x="4097" y="847"/>
                  </a:cubicBezTo>
                  <a:cubicBezTo>
                    <a:pt x="4138" y="691"/>
                    <a:pt x="4178" y="520"/>
                    <a:pt x="4114" y="373"/>
                  </a:cubicBezTo>
                  <a:cubicBezTo>
                    <a:pt x="3991" y="86"/>
                    <a:pt x="3610" y="1"/>
                    <a:pt x="3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289291" y="1211486"/>
              <a:ext cx="1616717" cy="1453890"/>
            </a:xfrm>
            <a:custGeom>
              <a:avLst/>
              <a:gdLst/>
              <a:ahLst/>
              <a:cxnLst/>
              <a:rect l="l" t="t" r="r" b="b"/>
              <a:pathLst>
                <a:path w="7278" h="6545" extrusionOk="0">
                  <a:moveTo>
                    <a:pt x="2981" y="0"/>
                  </a:moveTo>
                  <a:cubicBezTo>
                    <a:pt x="2535" y="0"/>
                    <a:pt x="2074" y="191"/>
                    <a:pt x="1723" y="441"/>
                  </a:cubicBezTo>
                  <a:cubicBezTo>
                    <a:pt x="1187" y="824"/>
                    <a:pt x="801" y="1378"/>
                    <a:pt x="454" y="1939"/>
                  </a:cubicBezTo>
                  <a:cubicBezTo>
                    <a:pt x="289" y="2203"/>
                    <a:pt x="131" y="2474"/>
                    <a:pt x="1" y="2758"/>
                  </a:cubicBezTo>
                  <a:cubicBezTo>
                    <a:pt x="402" y="2584"/>
                    <a:pt x="843" y="2515"/>
                    <a:pt x="1283" y="2515"/>
                  </a:cubicBezTo>
                  <a:cubicBezTo>
                    <a:pt x="1416" y="2515"/>
                    <a:pt x="1549" y="2521"/>
                    <a:pt x="1682" y="2533"/>
                  </a:cubicBezTo>
                  <a:cubicBezTo>
                    <a:pt x="1969" y="2558"/>
                    <a:pt x="2254" y="2608"/>
                    <a:pt x="2521" y="2717"/>
                  </a:cubicBezTo>
                  <a:cubicBezTo>
                    <a:pt x="2732" y="2803"/>
                    <a:pt x="2917" y="2918"/>
                    <a:pt x="3077" y="3055"/>
                  </a:cubicBezTo>
                  <a:cubicBezTo>
                    <a:pt x="3688" y="3575"/>
                    <a:pt x="3967" y="4410"/>
                    <a:pt x="4182" y="5180"/>
                  </a:cubicBezTo>
                  <a:cubicBezTo>
                    <a:pt x="4319" y="5672"/>
                    <a:pt x="4494" y="6228"/>
                    <a:pt x="4954" y="6451"/>
                  </a:cubicBezTo>
                  <a:cubicBezTo>
                    <a:pt x="5075" y="6509"/>
                    <a:pt x="5207" y="6538"/>
                    <a:pt x="5341" y="6545"/>
                  </a:cubicBezTo>
                  <a:cubicBezTo>
                    <a:pt x="5789" y="6439"/>
                    <a:pt x="6213" y="6256"/>
                    <a:pt x="6569" y="5958"/>
                  </a:cubicBezTo>
                  <a:cubicBezTo>
                    <a:pt x="6757" y="5801"/>
                    <a:pt x="6926" y="5610"/>
                    <a:pt x="7020" y="5381"/>
                  </a:cubicBezTo>
                  <a:cubicBezTo>
                    <a:pt x="7277" y="4767"/>
                    <a:pt x="6950" y="4073"/>
                    <a:pt x="6592" y="3515"/>
                  </a:cubicBezTo>
                  <a:cubicBezTo>
                    <a:pt x="5944" y="2504"/>
                    <a:pt x="5164" y="1580"/>
                    <a:pt x="4274" y="771"/>
                  </a:cubicBezTo>
                  <a:cubicBezTo>
                    <a:pt x="3966" y="491"/>
                    <a:pt x="3670" y="100"/>
                    <a:pt x="3245" y="24"/>
                  </a:cubicBezTo>
                  <a:cubicBezTo>
                    <a:pt x="3158" y="8"/>
                    <a:pt x="3070" y="0"/>
                    <a:pt x="2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661148" y="1940981"/>
              <a:ext cx="346757" cy="246795"/>
            </a:xfrm>
            <a:custGeom>
              <a:avLst/>
              <a:gdLst/>
              <a:ahLst/>
              <a:cxnLst/>
              <a:rect l="l" t="t" r="r" b="b"/>
              <a:pathLst>
                <a:path w="1561" h="1111" extrusionOk="0">
                  <a:moveTo>
                    <a:pt x="552" y="1"/>
                  </a:moveTo>
                  <a:cubicBezTo>
                    <a:pt x="314" y="1"/>
                    <a:pt x="67" y="93"/>
                    <a:pt x="26" y="360"/>
                  </a:cubicBezTo>
                  <a:cubicBezTo>
                    <a:pt x="0" y="514"/>
                    <a:pt x="70" y="672"/>
                    <a:pt x="173" y="791"/>
                  </a:cubicBezTo>
                  <a:cubicBezTo>
                    <a:pt x="371" y="1018"/>
                    <a:pt x="679" y="1110"/>
                    <a:pt x="986" y="1110"/>
                  </a:cubicBezTo>
                  <a:cubicBezTo>
                    <a:pt x="1067" y="1110"/>
                    <a:pt x="1147" y="1104"/>
                    <a:pt x="1225" y="1092"/>
                  </a:cubicBezTo>
                  <a:cubicBezTo>
                    <a:pt x="1298" y="1082"/>
                    <a:pt x="1375" y="1063"/>
                    <a:pt x="1428" y="1013"/>
                  </a:cubicBezTo>
                  <a:cubicBezTo>
                    <a:pt x="1561" y="889"/>
                    <a:pt x="1400" y="662"/>
                    <a:pt x="1343" y="539"/>
                  </a:cubicBezTo>
                  <a:cubicBezTo>
                    <a:pt x="1318" y="487"/>
                    <a:pt x="1294" y="434"/>
                    <a:pt x="1264" y="385"/>
                  </a:cubicBezTo>
                  <a:cubicBezTo>
                    <a:pt x="1175" y="240"/>
                    <a:pt x="1037" y="127"/>
                    <a:pt x="880" y="63"/>
                  </a:cubicBezTo>
                  <a:cubicBezTo>
                    <a:pt x="801" y="30"/>
                    <a:pt x="719" y="11"/>
                    <a:pt x="630" y="4"/>
                  </a:cubicBezTo>
                  <a:cubicBezTo>
                    <a:pt x="604" y="2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731121" y="1969859"/>
              <a:ext cx="88411" cy="71750"/>
            </a:xfrm>
            <a:custGeom>
              <a:avLst/>
              <a:gdLst/>
              <a:ahLst/>
              <a:cxnLst/>
              <a:rect l="l" t="t" r="r" b="b"/>
              <a:pathLst>
                <a:path w="398" h="323" extrusionOk="0">
                  <a:moveTo>
                    <a:pt x="185" y="1"/>
                  </a:moveTo>
                  <a:cubicBezTo>
                    <a:pt x="130" y="1"/>
                    <a:pt x="80" y="37"/>
                    <a:pt x="49" y="87"/>
                  </a:cubicBezTo>
                  <a:cubicBezTo>
                    <a:pt x="8" y="152"/>
                    <a:pt x="1" y="241"/>
                    <a:pt x="62" y="295"/>
                  </a:cubicBezTo>
                  <a:cubicBezTo>
                    <a:pt x="85" y="315"/>
                    <a:pt x="118" y="322"/>
                    <a:pt x="148" y="322"/>
                  </a:cubicBezTo>
                  <a:cubicBezTo>
                    <a:pt x="306" y="315"/>
                    <a:pt x="398" y="55"/>
                    <a:pt x="219" y="5"/>
                  </a:cubicBezTo>
                  <a:cubicBezTo>
                    <a:pt x="208" y="2"/>
                    <a:pt x="197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781264" y="798535"/>
              <a:ext cx="608879" cy="885662"/>
            </a:xfrm>
            <a:custGeom>
              <a:avLst/>
              <a:gdLst/>
              <a:ahLst/>
              <a:cxnLst/>
              <a:rect l="l" t="t" r="r" b="b"/>
              <a:pathLst>
                <a:path w="2741" h="3987" extrusionOk="0">
                  <a:moveTo>
                    <a:pt x="396" y="0"/>
                  </a:moveTo>
                  <a:cubicBezTo>
                    <a:pt x="18" y="0"/>
                    <a:pt x="1" y="331"/>
                    <a:pt x="185" y="627"/>
                  </a:cubicBezTo>
                  <a:cubicBezTo>
                    <a:pt x="572" y="1249"/>
                    <a:pt x="1070" y="1804"/>
                    <a:pt x="1648" y="2256"/>
                  </a:cubicBezTo>
                  <a:cubicBezTo>
                    <a:pt x="1697" y="2293"/>
                    <a:pt x="1745" y="2328"/>
                    <a:pt x="1790" y="2370"/>
                  </a:cubicBezTo>
                  <a:cubicBezTo>
                    <a:pt x="1821" y="2398"/>
                    <a:pt x="1852" y="2428"/>
                    <a:pt x="1877" y="2460"/>
                  </a:cubicBezTo>
                  <a:cubicBezTo>
                    <a:pt x="2047" y="2677"/>
                    <a:pt x="2041" y="2978"/>
                    <a:pt x="2052" y="3254"/>
                  </a:cubicBezTo>
                  <a:cubicBezTo>
                    <a:pt x="2062" y="3529"/>
                    <a:pt x="2121" y="3842"/>
                    <a:pt x="2355" y="3986"/>
                  </a:cubicBezTo>
                  <a:cubicBezTo>
                    <a:pt x="2606" y="3878"/>
                    <a:pt x="2662" y="3554"/>
                    <a:pt x="2682" y="3279"/>
                  </a:cubicBezTo>
                  <a:cubicBezTo>
                    <a:pt x="2712" y="2884"/>
                    <a:pt x="2741" y="2483"/>
                    <a:pt x="2663" y="2091"/>
                  </a:cubicBezTo>
                  <a:cubicBezTo>
                    <a:pt x="2519" y="1362"/>
                    <a:pt x="1938" y="784"/>
                    <a:pt x="1317" y="419"/>
                  </a:cubicBezTo>
                  <a:cubicBezTo>
                    <a:pt x="1081" y="281"/>
                    <a:pt x="732" y="24"/>
                    <a:pt x="453" y="3"/>
                  </a:cubicBezTo>
                  <a:cubicBezTo>
                    <a:pt x="433" y="1"/>
                    <a:pt x="414" y="0"/>
                    <a:pt x="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001684" y="348931"/>
              <a:ext cx="125508" cy="891660"/>
            </a:xfrm>
            <a:custGeom>
              <a:avLst/>
              <a:gdLst/>
              <a:ahLst/>
              <a:cxnLst/>
              <a:rect l="l" t="t" r="r" b="b"/>
              <a:pathLst>
                <a:path w="565" h="4014" extrusionOk="0">
                  <a:moveTo>
                    <a:pt x="326" y="0"/>
                  </a:moveTo>
                  <a:cubicBezTo>
                    <a:pt x="286" y="0"/>
                    <a:pt x="255" y="62"/>
                    <a:pt x="246" y="110"/>
                  </a:cubicBezTo>
                  <a:cubicBezTo>
                    <a:pt x="189" y="483"/>
                    <a:pt x="202" y="861"/>
                    <a:pt x="181" y="1238"/>
                  </a:cubicBezTo>
                  <a:cubicBezTo>
                    <a:pt x="147" y="1838"/>
                    <a:pt x="24" y="2431"/>
                    <a:pt x="8" y="3032"/>
                  </a:cubicBezTo>
                  <a:cubicBezTo>
                    <a:pt x="1" y="3299"/>
                    <a:pt x="15" y="3569"/>
                    <a:pt x="49" y="3834"/>
                  </a:cubicBezTo>
                  <a:cubicBezTo>
                    <a:pt x="52" y="3863"/>
                    <a:pt x="57" y="3894"/>
                    <a:pt x="71" y="3920"/>
                  </a:cubicBezTo>
                  <a:cubicBezTo>
                    <a:pt x="100" y="3975"/>
                    <a:pt x="166" y="4013"/>
                    <a:pt x="226" y="4013"/>
                  </a:cubicBezTo>
                  <a:cubicBezTo>
                    <a:pt x="258" y="4013"/>
                    <a:pt x="288" y="4003"/>
                    <a:pt x="311" y="3980"/>
                  </a:cubicBezTo>
                  <a:cubicBezTo>
                    <a:pt x="374" y="3913"/>
                    <a:pt x="382" y="3724"/>
                    <a:pt x="402" y="3639"/>
                  </a:cubicBezTo>
                  <a:cubicBezTo>
                    <a:pt x="493" y="3230"/>
                    <a:pt x="513" y="2769"/>
                    <a:pt x="535" y="2352"/>
                  </a:cubicBezTo>
                  <a:cubicBezTo>
                    <a:pt x="553" y="1979"/>
                    <a:pt x="552" y="1605"/>
                    <a:pt x="532" y="1233"/>
                  </a:cubicBezTo>
                  <a:cubicBezTo>
                    <a:pt x="513" y="854"/>
                    <a:pt x="565" y="392"/>
                    <a:pt x="379" y="46"/>
                  </a:cubicBezTo>
                  <a:cubicBezTo>
                    <a:pt x="371" y="28"/>
                    <a:pt x="359" y="12"/>
                    <a:pt x="345" y="5"/>
                  </a:cubicBezTo>
                  <a:cubicBezTo>
                    <a:pt x="339" y="2"/>
                    <a:pt x="332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6"/>
            <p:cNvGrpSpPr/>
            <p:nvPr/>
          </p:nvGrpSpPr>
          <p:grpSpPr>
            <a:xfrm>
              <a:off x="2831467" y="371145"/>
              <a:ext cx="2130293" cy="4504255"/>
              <a:chOff x="2831467" y="371145"/>
              <a:chExt cx="2130293" cy="4504255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4225597" y="4820310"/>
                <a:ext cx="228357" cy="5509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48" extrusionOk="0">
                    <a:moveTo>
                      <a:pt x="966" y="1"/>
                    </a:moveTo>
                    <a:cubicBezTo>
                      <a:pt x="958" y="1"/>
                      <a:pt x="949" y="3"/>
                      <a:pt x="942" y="7"/>
                    </a:cubicBezTo>
                    <a:cubicBezTo>
                      <a:pt x="767" y="95"/>
                      <a:pt x="568" y="142"/>
                      <a:pt x="371" y="142"/>
                    </a:cubicBezTo>
                    <a:cubicBezTo>
                      <a:pt x="270" y="142"/>
                      <a:pt x="169" y="130"/>
                      <a:pt x="72" y="105"/>
                    </a:cubicBezTo>
                    <a:cubicBezTo>
                      <a:pt x="68" y="104"/>
                      <a:pt x="64" y="104"/>
                      <a:pt x="59" y="104"/>
                    </a:cubicBezTo>
                    <a:cubicBezTo>
                      <a:pt x="35" y="104"/>
                      <a:pt x="14" y="120"/>
                      <a:pt x="8" y="144"/>
                    </a:cubicBezTo>
                    <a:cubicBezTo>
                      <a:pt x="1" y="172"/>
                      <a:pt x="19" y="201"/>
                      <a:pt x="48" y="208"/>
                    </a:cubicBezTo>
                    <a:cubicBezTo>
                      <a:pt x="152" y="235"/>
                      <a:pt x="262" y="248"/>
                      <a:pt x="372" y="248"/>
                    </a:cubicBezTo>
                    <a:cubicBezTo>
                      <a:pt x="586" y="248"/>
                      <a:pt x="800" y="198"/>
                      <a:pt x="990" y="101"/>
                    </a:cubicBezTo>
                    <a:cubicBezTo>
                      <a:pt x="1016" y="88"/>
                      <a:pt x="1028" y="57"/>
                      <a:pt x="1013" y="29"/>
                    </a:cubicBezTo>
                    <a:cubicBezTo>
                      <a:pt x="1004" y="11"/>
                      <a:pt x="985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3266189" y="1535805"/>
                <a:ext cx="205255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86" extrusionOk="0">
                    <a:moveTo>
                      <a:pt x="864" y="1"/>
                    </a:moveTo>
                    <a:cubicBezTo>
                      <a:pt x="850" y="1"/>
                      <a:pt x="836" y="6"/>
                      <a:pt x="826" y="18"/>
                    </a:cubicBezTo>
                    <a:cubicBezTo>
                      <a:pt x="459" y="417"/>
                      <a:pt x="178" y="901"/>
                      <a:pt x="9" y="1415"/>
                    </a:cubicBezTo>
                    <a:cubicBezTo>
                      <a:pt x="1" y="1444"/>
                      <a:pt x="15" y="1474"/>
                      <a:pt x="44" y="1484"/>
                    </a:cubicBezTo>
                    <a:cubicBezTo>
                      <a:pt x="49" y="1485"/>
                      <a:pt x="55" y="1485"/>
                      <a:pt x="59" y="1485"/>
                    </a:cubicBezTo>
                    <a:cubicBezTo>
                      <a:pt x="81" y="1485"/>
                      <a:pt x="102" y="1471"/>
                      <a:pt x="112" y="1447"/>
                    </a:cubicBezTo>
                    <a:cubicBezTo>
                      <a:pt x="276" y="947"/>
                      <a:pt x="549" y="479"/>
                      <a:pt x="905" y="89"/>
                    </a:cubicBezTo>
                    <a:cubicBezTo>
                      <a:pt x="923" y="68"/>
                      <a:pt x="922" y="33"/>
                      <a:pt x="900" y="15"/>
                    </a:cubicBezTo>
                    <a:cubicBezTo>
                      <a:pt x="890" y="5"/>
                      <a:pt x="877" y="1"/>
                      <a:pt x="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355266" y="4028172"/>
                <a:ext cx="257235" cy="69506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129" extrusionOk="0">
                    <a:moveTo>
                      <a:pt x="60" y="1"/>
                    </a:moveTo>
                    <a:cubicBezTo>
                      <a:pt x="55" y="1"/>
                      <a:pt x="49" y="1"/>
                      <a:pt x="44" y="3"/>
                    </a:cubicBezTo>
                    <a:cubicBezTo>
                      <a:pt x="15" y="13"/>
                      <a:pt x="1" y="42"/>
                      <a:pt x="11" y="70"/>
                    </a:cubicBezTo>
                    <a:cubicBezTo>
                      <a:pt x="168" y="540"/>
                      <a:pt x="365" y="1001"/>
                      <a:pt x="604" y="1438"/>
                    </a:cubicBezTo>
                    <a:cubicBezTo>
                      <a:pt x="655" y="1532"/>
                      <a:pt x="708" y="1612"/>
                      <a:pt x="761" y="1691"/>
                    </a:cubicBezTo>
                    <a:cubicBezTo>
                      <a:pt x="920" y="1932"/>
                      <a:pt x="1035" y="2105"/>
                      <a:pt x="885" y="2390"/>
                    </a:cubicBezTo>
                    <a:lnTo>
                      <a:pt x="849" y="2459"/>
                    </a:lnTo>
                    <a:cubicBezTo>
                      <a:pt x="742" y="2659"/>
                      <a:pt x="648" y="2830"/>
                      <a:pt x="765" y="3096"/>
                    </a:cubicBezTo>
                    <a:cubicBezTo>
                      <a:pt x="775" y="3116"/>
                      <a:pt x="793" y="3129"/>
                      <a:pt x="813" y="3129"/>
                    </a:cubicBezTo>
                    <a:cubicBezTo>
                      <a:pt x="821" y="3129"/>
                      <a:pt x="828" y="3126"/>
                      <a:pt x="835" y="3121"/>
                    </a:cubicBezTo>
                    <a:cubicBezTo>
                      <a:pt x="862" y="3110"/>
                      <a:pt x="875" y="3079"/>
                      <a:pt x="862" y="3051"/>
                    </a:cubicBezTo>
                    <a:cubicBezTo>
                      <a:pt x="765" y="2836"/>
                      <a:pt x="841" y="2697"/>
                      <a:pt x="942" y="2509"/>
                    </a:cubicBezTo>
                    <a:lnTo>
                      <a:pt x="979" y="2439"/>
                    </a:lnTo>
                    <a:cubicBezTo>
                      <a:pt x="1157" y="2096"/>
                      <a:pt x="1015" y="1881"/>
                      <a:pt x="849" y="1631"/>
                    </a:cubicBezTo>
                    <a:cubicBezTo>
                      <a:pt x="798" y="1554"/>
                      <a:pt x="746" y="1475"/>
                      <a:pt x="698" y="1387"/>
                    </a:cubicBezTo>
                    <a:cubicBezTo>
                      <a:pt x="464" y="955"/>
                      <a:pt x="268" y="501"/>
                      <a:pt x="112" y="37"/>
                    </a:cubicBezTo>
                    <a:cubicBezTo>
                      <a:pt x="103" y="14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4466838" y="3729843"/>
                <a:ext cx="89299" cy="880109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2" extrusionOk="0">
                    <a:moveTo>
                      <a:pt x="343" y="1"/>
                    </a:moveTo>
                    <a:cubicBezTo>
                      <a:pt x="319" y="1"/>
                      <a:pt x="297" y="16"/>
                      <a:pt x="291" y="40"/>
                    </a:cubicBezTo>
                    <a:cubicBezTo>
                      <a:pt x="0" y="1105"/>
                      <a:pt x="13" y="2224"/>
                      <a:pt x="23" y="3308"/>
                    </a:cubicBezTo>
                    <a:cubicBezTo>
                      <a:pt x="27" y="3508"/>
                      <a:pt x="29" y="3709"/>
                      <a:pt x="29" y="3909"/>
                    </a:cubicBezTo>
                    <a:cubicBezTo>
                      <a:pt x="29" y="3939"/>
                      <a:pt x="54" y="3962"/>
                      <a:pt x="83" y="3962"/>
                    </a:cubicBezTo>
                    <a:cubicBezTo>
                      <a:pt x="111" y="3962"/>
                      <a:pt x="136" y="3938"/>
                      <a:pt x="136" y="3909"/>
                    </a:cubicBezTo>
                    <a:cubicBezTo>
                      <a:pt x="134" y="3709"/>
                      <a:pt x="133" y="3508"/>
                      <a:pt x="130" y="3305"/>
                    </a:cubicBezTo>
                    <a:cubicBezTo>
                      <a:pt x="119" y="2231"/>
                      <a:pt x="107" y="1119"/>
                      <a:pt x="394" y="68"/>
                    </a:cubicBezTo>
                    <a:cubicBezTo>
                      <a:pt x="401" y="40"/>
                      <a:pt x="386" y="10"/>
                      <a:pt x="357" y="2"/>
                    </a:cubicBezTo>
                    <a:cubicBezTo>
                      <a:pt x="352" y="1"/>
                      <a:pt x="348" y="1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4471503" y="4240534"/>
                <a:ext cx="490257" cy="572226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576" extrusionOk="0">
                    <a:moveTo>
                      <a:pt x="2144" y="1"/>
                    </a:moveTo>
                    <a:cubicBezTo>
                      <a:pt x="2135" y="1"/>
                      <a:pt x="2125" y="4"/>
                      <a:pt x="2117" y="9"/>
                    </a:cubicBezTo>
                    <a:cubicBezTo>
                      <a:pt x="1905" y="141"/>
                      <a:pt x="1665" y="241"/>
                      <a:pt x="1435" y="335"/>
                    </a:cubicBezTo>
                    <a:cubicBezTo>
                      <a:pt x="1177" y="442"/>
                      <a:pt x="907" y="555"/>
                      <a:pt x="667" y="716"/>
                    </a:cubicBezTo>
                    <a:cubicBezTo>
                      <a:pt x="360" y="920"/>
                      <a:pt x="138" y="1197"/>
                      <a:pt x="23" y="1513"/>
                    </a:cubicBezTo>
                    <a:cubicBezTo>
                      <a:pt x="13" y="1544"/>
                      <a:pt x="0" y="1580"/>
                      <a:pt x="8" y="1619"/>
                    </a:cubicBezTo>
                    <a:cubicBezTo>
                      <a:pt x="18" y="1676"/>
                      <a:pt x="60" y="1713"/>
                      <a:pt x="95" y="1741"/>
                    </a:cubicBezTo>
                    <a:lnTo>
                      <a:pt x="106" y="1751"/>
                    </a:lnTo>
                    <a:cubicBezTo>
                      <a:pt x="206" y="1837"/>
                      <a:pt x="263" y="1961"/>
                      <a:pt x="269" y="2101"/>
                    </a:cubicBezTo>
                    <a:cubicBezTo>
                      <a:pt x="273" y="2245"/>
                      <a:pt x="220" y="2387"/>
                      <a:pt x="120" y="2484"/>
                    </a:cubicBezTo>
                    <a:cubicBezTo>
                      <a:pt x="99" y="2504"/>
                      <a:pt x="99" y="2538"/>
                      <a:pt x="120" y="2560"/>
                    </a:cubicBezTo>
                    <a:cubicBezTo>
                      <a:pt x="130" y="2569"/>
                      <a:pt x="143" y="2575"/>
                      <a:pt x="158" y="2575"/>
                    </a:cubicBezTo>
                    <a:cubicBezTo>
                      <a:pt x="172" y="2575"/>
                      <a:pt x="185" y="2569"/>
                      <a:pt x="195" y="2561"/>
                    </a:cubicBezTo>
                    <a:cubicBezTo>
                      <a:pt x="315" y="2441"/>
                      <a:pt x="380" y="2273"/>
                      <a:pt x="375" y="2097"/>
                    </a:cubicBezTo>
                    <a:cubicBezTo>
                      <a:pt x="367" y="1930"/>
                      <a:pt x="299" y="1777"/>
                      <a:pt x="175" y="1670"/>
                    </a:cubicBezTo>
                    <a:lnTo>
                      <a:pt x="163" y="1660"/>
                    </a:lnTo>
                    <a:cubicBezTo>
                      <a:pt x="138" y="1640"/>
                      <a:pt x="115" y="1619"/>
                      <a:pt x="110" y="1599"/>
                    </a:cubicBezTo>
                    <a:cubicBezTo>
                      <a:pt x="109" y="1586"/>
                      <a:pt x="115" y="1567"/>
                      <a:pt x="122" y="1549"/>
                    </a:cubicBezTo>
                    <a:cubicBezTo>
                      <a:pt x="230" y="1250"/>
                      <a:pt x="432" y="999"/>
                      <a:pt x="724" y="803"/>
                    </a:cubicBezTo>
                    <a:cubicBezTo>
                      <a:pt x="956" y="648"/>
                      <a:pt x="1220" y="539"/>
                      <a:pt x="1474" y="433"/>
                    </a:cubicBezTo>
                    <a:cubicBezTo>
                      <a:pt x="1711" y="338"/>
                      <a:pt x="1952" y="236"/>
                      <a:pt x="2172" y="99"/>
                    </a:cubicBezTo>
                    <a:cubicBezTo>
                      <a:pt x="2198" y="84"/>
                      <a:pt x="2206" y="52"/>
                      <a:pt x="2191" y="27"/>
                    </a:cubicBezTo>
                    <a:cubicBezTo>
                      <a:pt x="2180" y="11"/>
                      <a:pt x="2162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4009903" y="3924657"/>
                <a:ext cx="103516" cy="85811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863" extrusionOk="0">
                    <a:moveTo>
                      <a:pt x="58" y="0"/>
                    </a:moveTo>
                    <a:cubicBezTo>
                      <a:pt x="55" y="0"/>
                      <a:pt x="52" y="0"/>
                      <a:pt x="50" y="1"/>
                    </a:cubicBezTo>
                    <a:cubicBezTo>
                      <a:pt x="21" y="5"/>
                      <a:pt x="1" y="34"/>
                      <a:pt x="7" y="62"/>
                    </a:cubicBezTo>
                    <a:cubicBezTo>
                      <a:pt x="152" y="915"/>
                      <a:pt x="302" y="1798"/>
                      <a:pt x="344" y="2678"/>
                    </a:cubicBezTo>
                    <a:cubicBezTo>
                      <a:pt x="359" y="3032"/>
                      <a:pt x="352" y="3356"/>
                      <a:pt x="345" y="3702"/>
                    </a:cubicBezTo>
                    <a:lnTo>
                      <a:pt x="344" y="3810"/>
                    </a:lnTo>
                    <a:cubicBezTo>
                      <a:pt x="344" y="3839"/>
                      <a:pt x="367" y="3863"/>
                      <a:pt x="398" y="3863"/>
                    </a:cubicBezTo>
                    <a:cubicBezTo>
                      <a:pt x="426" y="3863"/>
                      <a:pt x="449" y="3840"/>
                      <a:pt x="449" y="3812"/>
                    </a:cubicBezTo>
                    <a:lnTo>
                      <a:pt x="451" y="3703"/>
                    </a:lnTo>
                    <a:cubicBezTo>
                      <a:pt x="458" y="3356"/>
                      <a:pt x="465" y="3031"/>
                      <a:pt x="449" y="2674"/>
                    </a:cubicBezTo>
                    <a:cubicBezTo>
                      <a:pt x="406" y="1786"/>
                      <a:pt x="257" y="900"/>
                      <a:pt x="110" y="44"/>
                    </a:cubicBezTo>
                    <a:cubicBezTo>
                      <a:pt x="107" y="18"/>
                      <a:pt x="83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3545415" y="4731677"/>
                <a:ext cx="369637" cy="126396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69" extrusionOk="0">
                    <a:moveTo>
                      <a:pt x="60" y="0"/>
                    </a:moveTo>
                    <a:cubicBezTo>
                      <a:pt x="51" y="0"/>
                      <a:pt x="41" y="3"/>
                      <a:pt x="32" y="9"/>
                    </a:cubicBezTo>
                    <a:cubicBezTo>
                      <a:pt x="7" y="26"/>
                      <a:pt x="0" y="57"/>
                      <a:pt x="16" y="83"/>
                    </a:cubicBezTo>
                    <a:cubicBezTo>
                      <a:pt x="126" y="254"/>
                      <a:pt x="314" y="387"/>
                      <a:pt x="551" y="458"/>
                    </a:cubicBezTo>
                    <a:cubicBezTo>
                      <a:pt x="761" y="521"/>
                      <a:pt x="977" y="534"/>
                      <a:pt x="1187" y="544"/>
                    </a:cubicBezTo>
                    <a:lnTo>
                      <a:pt x="1607" y="568"/>
                    </a:lnTo>
                    <a:lnTo>
                      <a:pt x="1611" y="568"/>
                    </a:lnTo>
                    <a:cubicBezTo>
                      <a:pt x="1639" y="568"/>
                      <a:pt x="1662" y="547"/>
                      <a:pt x="1662" y="516"/>
                    </a:cubicBezTo>
                    <a:cubicBezTo>
                      <a:pt x="1664" y="487"/>
                      <a:pt x="1641" y="463"/>
                      <a:pt x="1612" y="461"/>
                    </a:cubicBezTo>
                    <a:lnTo>
                      <a:pt x="1192" y="437"/>
                    </a:lnTo>
                    <a:cubicBezTo>
                      <a:pt x="990" y="427"/>
                      <a:pt x="778" y="414"/>
                      <a:pt x="583" y="356"/>
                    </a:cubicBezTo>
                    <a:cubicBezTo>
                      <a:pt x="369" y="293"/>
                      <a:pt x="200" y="176"/>
                      <a:pt x="106" y="26"/>
                    </a:cubicBezTo>
                    <a:cubicBezTo>
                      <a:pt x="95" y="9"/>
                      <a:pt x="78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619890" y="2362151"/>
                <a:ext cx="230134" cy="22680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21" extrusionOk="0">
                    <a:moveTo>
                      <a:pt x="538" y="0"/>
                    </a:moveTo>
                    <a:cubicBezTo>
                      <a:pt x="499" y="0"/>
                      <a:pt x="460" y="6"/>
                      <a:pt x="425" y="17"/>
                    </a:cubicBezTo>
                    <a:cubicBezTo>
                      <a:pt x="311" y="53"/>
                      <a:pt x="225" y="131"/>
                      <a:pt x="146" y="210"/>
                    </a:cubicBezTo>
                    <a:cubicBezTo>
                      <a:pt x="95" y="263"/>
                      <a:pt x="44" y="315"/>
                      <a:pt x="22" y="380"/>
                    </a:cubicBezTo>
                    <a:cubicBezTo>
                      <a:pt x="1" y="444"/>
                      <a:pt x="22" y="522"/>
                      <a:pt x="89" y="558"/>
                    </a:cubicBezTo>
                    <a:cubicBezTo>
                      <a:pt x="133" y="581"/>
                      <a:pt x="189" y="584"/>
                      <a:pt x="241" y="585"/>
                    </a:cubicBezTo>
                    <a:cubicBezTo>
                      <a:pt x="249" y="585"/>
                      <a:pt x="257" y="586"/>
                      <a:pt x="265" y="586"/>
                    </a:cubicBezTo>
                    <a:cubicBezTo>
                      <a:pt x="361" y="586"/>
                      <a:pt x="451" y="570"/>
                      <a:pt x="529" y="537"/>
                    </a:cubicBezTo>
                    <a:lnTo>
                      <a:pt x="529" y="537"/>
                    </a:lnTo>
                    <a:cubicBezTo>
                      <a:pt x="530" y="605"/>
                      <a:pt x="526" y="672"/>
                      <a:pt x="510" y="737"/>
                    </a:cubicBezTo>
                    <a:cubicBezTo>
                      <a:pt x="488" y="822"/>
                      <a:pt x="439" y="891"/>
                      <a:pt x="376" y="918"/>
                    </a:cubicBezTo>
                    <a:cubicBezTo>
                      <a:pt x="351" y="931"/>
                      <a:pt x="339" y="964"/>
                      <a:pt x="352" y="989"/>
                    </a:cubicBezTo>
                    <a:cubicBezTo>
                      <a:pt x="361" y="1009"/>
                      <a:pt x="380" y="1021"/>
                      <a:pt x="400" y="1021"/>
                    </a:cubicBezTo>
                    <a:cubicBezTo>
                      <a:pt x="408" y="1021"/>
                      <a:pt x="416" y="1018"/>
                      <a:pt x="423" y="1015"/>
                    </a:cubicBezTo>
                    <a:cubicBezTo>
                      <a:pt x="515" y="972"/>
                      <a:pt x="583" y="879"/>
                      <a:pt x="615" y="764"/>
                    </a:cubicBezTo>
                    <a:cubicBezTo>
                      <a:pt x="626" y="718"/>
                      <a:pt x="632" y="672"/>
                      <a:pt x="633" y="625"/>
                    </a:cubicBezTo>
                    <a:cubicBezTo>
                      <a:pt x="662" y="647"/>
                      <a:pt x="693" y="665"/>
                      <a:pt x="726" y="678"/>
                    </a:cubicBezTo>
                    <a:cubicBezTo>
                      <a:pt x="768" y="695"/>
                      <a:pt x="812" y="703"/>
                      <a:pt x="855" y="703"/>
                    </a:cubicBezTo>
                    <a:cubicBezTo>
                      <a:pt x="905" y="703"/>
                      <a:pt x="953" y="692"/>
                      <a:pt x="997" y="671"/>
                    </a:cubicBezTo>
                    <a:cubicBezTo>
                      <a:pt x="1024" y="658"/>
                      <a:pt x="1036" y="627"/>
                      <a:pt x="1023" y="601"/>
                    </a:cubicBezTo>
                    <a:cubicBezTo>
                      <a:pt x="1014" y="582"/>
                      <a:pt x="996" y="571"/>
                      <a:pt x="976" y="571"/>
                    </a:cubicBezTo>
                    <a:cubicBezTo>
                      <a:pt x="968" y="571"/>
                      <a:pt x="960" y="573"/>
                      <a:pt x="952" y="577"/>
                    </a:cubicBezTo>
                    <a:cubicBezTo>
                      <a:pt x="923" y="590"/>
                      <a:pt x="891" y="596"/>
                      <a:pt x="859" y="596"/>
                    </a:cubicBezTo>
                    <a:cubicBezTo>
                      <a:pt x="828" y="596"/>
                      <a:pt x="796" y="591"/>
                      <a:pt x="766" y="580"/>
                    </a:cubicBezTo>
                    <a:cubicBezTo>
                      <a:pt x="710" y="558"/>
                      <a:pt x="666" y="521"/>
                      <a:pt x="639" y="472"/>
                    </a:cubicBezTo>
                    <a:cubicBezTo>
                      <a:pt x="707" y="418"/>
                      <a:pt x="755" y="345"/>
                      <a:pt x="776" y="251"/>
                    </a:cubicBezTo>
                    <a:cubicBezTo>
                      <a:pt x="789" y="195"/>
                      <a:pt x="786" y="137"/>
                      <a:pt x="752" y="88"/>
                    </a:cubicBezTo>
                    <a:cubicBezTo>
                      <a:pt x="708" y="28"/>
                      <a:pt x="624" y="0"/>
                      <a:pt x="5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3253971" y="3524145"/>
                <a:ext cx="96630" cy="476929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147" extrusionOk="0">
                    <a:moveTo>
                      <a:pt x="74" y="0"/>
                    </a:moveTo>
                    <a:cubicBezTo>
                      <a:pt x="44" y="2"/>
                      <a:pt x="19" y="23"/>
                      <a:pt x="19" y="52"/>
                    </a:cubicBezTo>
                    <a:cubicBezTo>
                      <a:pt x="0" y="751"/>
                      <a:pt x="104" y="1445"/>
                      <a:pt x="324" y="2111"/>
                    </a:cubicBezTo>
                    <a:cubicBezTo>
                      <a:pt x="331" y="2132"/>
                      <a:pt x="350" y="2146"/>
                      <a:pt x="374" y="2146"/>
                    </a:cubicBezTo>
                    <a:cubicBezTo>
                      <a:pt x="379" y="2146"/>
                      <a:pt x="382" y="2146"/>
                      <a:pt x="386" y="2146"/>
                    </a:cubicBezTo>
                    <a:cubicBezTo>
                      <a:pt x="388" y="2146"/>
                      <a:pt x="389" y="2146"/>
                      <a:pt x="391" y="2146"/>
                    </a:cubicBezTo>
                    <a:cubicBezTo>
                      <a:pt x="420" y="2136"/>
                      <a:pt x="434" y="2108"/>
                      <a:pt x="426" y="2079"/>
                    </a:cubicBezTo>
                    <a:cubicBezTo>
                      <a:pt x="209" y="1425"/>
                      <a:pt x="110" y="744"/>
                      <a:pt x="126" y="55"/>
                    </a:cubicBezTo>
                    <a:cubicBezTo>
                      <a:pt x="127" y="25"/>
                      <a:pt x="103" y="0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3203546" y="2159119"/>
                <a:ext cx="1435008" cy="569116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2562" extrusionOk="0">
                    <a:moveTo>
                      <a:pt x="59" y="1"/>
                    </a:moveTo>
                    <a:cubicBezTo>
                      <a:pt x="53" y="1"/>
                      <a:pt x="46" y="2"/>
                      <a:pt x="40" y="4"/>
                    </a:cubicBezTo>
                    <a:cubicBezTo>
                      <a:pt x="13" y="16"/>
                      <a:pt x="0" y="47"/>
                      <a:pt x="11" y="74"/>
                    </a:cubicBezTo>
                    <a:cubicBezTo>
                      <a:pt x="298" y="781"/>
                      <a:pt x="775" y="1394"/>
                      <a:pt x="1388" y="1849"/>
                    </a:cubicBezTo>
                    <a:cubicBezTo>
                      <a:pt x="1648" y="2043"/>
                      <a:pt x="1916" y="2193"/>
                      <a:pt x="2182" y="2296"/>
                    </a:cubicBezTo>
                    <a:cubicBezTo>
                      <a:pt x="2507" y="2422"/>
                      <a:pt x="2876" y="2499"/>
                      <a:pt x="3343" y="2536"/>
                    </a:cubicBezTo>
                    <a:cubicBezTo>
                      <a:pt x="3540" y="2552"/>
                      <a:pt x="3738" y="2562"/>
                      <a:pt x="3938" y="2562"/>
                    </a:cubicBezTo>
                    <a:cubicBezTo>
                      <a:pt x="4780" y="2562"/>
                      <a:pt x="5627" y="2419"/>
                      <a:pt x="6420" y="2138"/>
                    </a:cubicBezTo>
                    <a:cubicBezTo>
                      <a:pt x="6445" y="2129"/>
                      <a:pt x="6460" y="2099"/>
                      <a:pt x="6451" y="2070"/>
                    </a:cubicBezTo>
                    <a:cubicBezTo>
                      <a:pt x="6444" y="2049"/>
                      <a:pt x="6424" y="2035"/>
                      <a:pt x="6401" y="2035"/>
                    </a:cubicBezTo>
                    <a:cubicBezTo>
                      <a:pt x="6396" y="2035"/>
                      <a:pt x="6390" y="2036"/>
                      <a:pt x="6384" y="2038"/>
                    </a:cubicBezTo>
                    <a:cubicBezTo>
                      <a:pt x="5606" y="2312"/>
                      <a:pt x="4772" y="2453"/>
                      <a:pt x="3944" y="2453"/>
                    </a:cubicBezTo>
                    <a:cubicBezTo>
                      <a:pt x="3746" y="2453"/>
                      <a:pt x="3548" y="2445"/>
                      <a:pt x="3351" y="2429"/>
                    </a:cubicBezTo>
                    <a:cubicBezTo>
                      <a:pt x="2894" y="2392"/>
                      <a:pt x="2536" y="2316"/>
                      <a:pt x="2222" y="2195"/>
                    </a:cubicBezTo>
                    <a:cubicBezTo>
                      <a:pt x="1963" y="2095"/>
                      <a:pt x="1705" y="1949"/>
                      <a:pt x="1452" y="1761"/>
                    </a:cubicBezTo>
                    <a:cubicBezTo>
                      <a:pt x="855" y="1318"/>
                      <a:pt x="391" y="721"/>
                      <a:pt x="110" y="33"/>
                    </a:cubicBezTo>
                    <a:cubicBezTo>
                      <a:pt x="101" y="13"/>
                      <a:pt x="81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4788714" y="2078928"/>
                <a:ext cx="102628" cy="374968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688" extrusionOk="0">
                    <a:moveTo>
                      <a:pt x="59" y="0"/>
                    </a:moveTo>
                    <a:cubicBezTo>
                      <a:pt x="51" y="0"/>
                      <a:pt x="42" y="2"/>
                      <a:pt x="35" y="7"/>
                    </a:cubicBezTo>
                    <a:cubicBezTo>
                      <a:pt x="9" y="21"/>
                      <a:pt x="0" y="56"/>
                      <a:pt x="15" y="81"/>
                    </a:cubicBezTo>
                    <a:cubicBezTo>
                      <a:pt x="276" y="545"/>
                      <a:pt x="352" y="1105"/>
                      <a:pt x="226" y="1620"/>
                    </a:cubicBezTo>
                    <a:cubicBezTo>
                      <a:pt x="219" y="1649"/>
                      <a:pt x="236" y="1678"/>
                      <a:pt x="264" y="1685"/>
                    </a:cubicBezTo>
                    <a:cubicBezTo>
                      <a:pt x="269" y="1688"/>
                      <a:pt x="273" y="1688"/>
                      <a:pt x="277" y="1688"/>
                    </a:cubicBezTo>
                    <a:cubicBezTo>
                      <a:pt x="300" y="1688"/>
                      <a:pt x="323" y="1670"/>
                      <a:pt x="329" y="1645"/>
                    </a:cubicBezTo>
                    <a:cubicBezTo>
                      <a:pt x="461" y="1104"/>
                      <a:pt x="380" y="512"/>
                      <a:pt x="107" y="27"/>
                    </a:cubicBezTo>
                    <a:cubicBezTo>
                      <a:pt x="97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230040" y="1372535"/>
                <a:ext cx="536018" cy="64197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890" extrusionOk="0">
                    <a:moveTo>
                      <a:pt x="59" y="0"/>
                    </a:moveTo>
                    <a:cubicBezTo>
                      <a:pt x="45" y="0"/>
                      <a:pt x="31" y="6"/>
                      <a:pt x="21" y="17"/>
                    </a:cubicBezTo>
                    <a:cubicBezTo>
                      <a:pt x="1" y="39"/>
                      <a:pt x="2" y="73"/>
                      <a:pt x="24" y="93"/>
                    </a:cubicBezTo>
                    <a:cubicBezTo>
                      <a:pt x="918" y="901"/>
                      <a:pt x="1686" y="1832"/>
                      <a:pt x="2307" y="2864"/>
                    </a:cubicBezTo>
                    <a:cubicBezTo>
                      <a:pt x="2317" y="2880"/>
                      <a:pt x="2335" y="2890"/>
                      <a:pt x="2353" y="2890"/>
                    </a:cubicBezTo>
                    <a:cubicBezTo>
                      <a:pt x="2363" y="2890"/>
                      <a:pt x="2371" y="2887"/>
                      <a:pt x="2380" y="2883"/>
                    </a:cubicBezTo>
                    <a:cubicBezTo>
                      <a:pt x="2405" y="2866"/>
                      <a:pt x="2412" y="2834"/>
                      <a:pt x="2398" y="2809"/>
                    </a:cubicBezTo>
                    <a:cubicBezTo>
                      <a:pt x="1771" y="1769"/>
                      <a:pt x="996" y="828"/>
                      <a:pt x="95" y="14"/>
                    </a:cubicBezTo>
                    <a:cubicBezTo>
                      <a:pt x="85" y="5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3939041" y="1190161"/>
                <a:ext cx="231467" cy="1243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560" extrusionOk="0">
                    <a:moveTo>
                      <a:pt x="58" y="1"/>
                    </a:moveTo>
                    <a:cubicBezTo>
                      <a:pt x="34" y="1"/>
                      <a:pt x="11" y="19"/>
                      <a:pt x="6" y="44"/>
                    </a:cubicBezTo>
                    <a:cubicBezTo>
                      <a:pt x="0" y="73"/>
                      <a:pt x="20" y="100"/>
                      <a:pt x="49" y="106"/>
                    </a:cubicBezTo>
                    <a:cubicBezTo>
                      <a:pt x="381" y="161"/>
                      <a:pt x="698" y="317"/>
                      <a:pt x="945" y="546"/>
                    </a:cubicBezTo>
                    <a:cubicBezTo>
                      <a:pt x="955" y="554"/>
                      <a:pt x="968" y="560"/>
                      <a:pt x="981" y="560"/>
                    </a:cubicBezTo>
                    <a:cubicBezTo>
                      <a:pt x="995" y="560"/>
                      <a:pt x="1010" y="553"/>
                      <a:pt x="1021" y="544"/>
                    </a:cubicBezTo>
                    <a:cubicBezTo>
                      <a:pt x="1041" y="523"/>
                      <a:pt x="1040" y="488"/>
                      <a:pt x="1018" y="468"/>
                    </a:cubicBezTo>
                    <a:cubicBezTo>
                      <a:pt x="755" y="226"/>
                      <a:pt x="419" y="60"/>
                      <a:pt x="67" y="2"/>
                    </a:cubicBezTo>
                    <a:cubicBezTo>
                      <a:pt x="64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3342382" y="1246583"/>
                <a:ext cx="53757" cy="37985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10" extrusionOk="0">
                    <a:moveTo>
                      <a:pt x="59" y="1"/>
                    </a:moveTo>
                    <a:cubicBezTo>
                      <a:pt x="55" y="1"/>
                      <a:pt x="51" y="1"/>
                      <a:pt x="48" y="2"/>
                    </a:cubicBezTo>
                    <a:cubicBezTo>
                      <a:pt x="19" y="6"/>
                      <a:pt x="0" y="34"/>
                      <a:pt x="6" y="63"/>
                    </a:cubicBezTo>
                    <a:cubicBezTo>
                      <a:pt x="108" y="587"/>
                      <a:pt x="135" y="1122"/>
                      <a:pt x="85" y="1652"/>
                    </a:cubicBezTo>
                    <a:cubicBezTo>
                      <a:pt x="83" y="1681"/>
                      <a:pt x="105" y="1705"/>
                      <a:pt x="133" y="1709"/>
                    </a:cubicBezTo>
                    <a:lnTo>
                      <a:pt x="137" y="1709"/>
                    </a:lnTo>
                    <a:cubicBezTo>
                      <a:pt x="165" y="1709"/>
                      <a:pt x="187" y="1688"/>
                      <a:pt x="190" y="1661"/>
                    </a:cubicBezTo>
                    <a:cubicBezTo>
                      <a:pt x="242" y="1120"/>
                      <a:pt x="215" y="576"/>
                      <a:pt x="109" y="42"/>
                    </a:cubicBezTo>
                    <a:cubicBezTo>
                      <a:pt x="105" y="17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3261524" y="1023781"/>
                <a:ext cx="77970" cy="10529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474" extrusionOk="0">
                    <a:moveTo>
                      <a:pt x="58" y="0"/>
                    </a:moveTo>
                    <a:cubicBezTo>
                      <a:pt x="44" y="0"/>
                      <a:pt x="30" y="6"/>
                      <a:pt x="20" y="17"/>
                    </a:cubicBezTo>
                    <a:cubicBezTo>
                      <a:pt x="0" y="38"/>
                      <a:pt x="0" y="72"/>
                      <a:pt x="22" y="92"/>
                    </a:cubicBezTo>
                    <a:cubicBezTo>
                      <a:pt x="122" y="188"/>
                      <a:pt x="197" y="308"/>
                      <a:pt x="242" y="438"/>
                    </a:cubicBezTo>
                    <a:cubicBezTo>
                      <a:pt x="249" y="459"/>
                      <a:pt x="270" y="474"/>
                      <a:pt x="292" y="474"/>
                    </a:cubicBezTo>
                    <a:cubicBezTo>
                      <a:pt x="297" y="474"/>
                      <a:pt x="302" y="472"/>
                      <a:pt x="307" y="472"/>
                    </a:cubicBezTo>
                    <a:cubicBezTo>
                      <a:pt x="336" y="464"/>
                      <a:pt x="350" y="434"/>
                      <a:pt x="342" y="405"/>
                    </a:cubicBezTo>
                    <a:cubicBezTo>
                      <a:pt x="293" y="258"/>
                      <a:pt x="207" y="122"/>
                      <a:pt x="95" y="15"/>
                    </a:cubicBezTo>
                    <a:cubicBezTo>
                      <a:pt x="84" y="5"/>
                      <a:pt x="71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2831467" y="768769"/>
                <a:ext cx="366749" cy="219694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89" extrusionOk="0">
                    <a:moveTo>
                      <a:pt x="57" y="1"/>
                    </a:moveTo>
                    <a:cubicBezTo>
                      <a:pt x="30" y="1"/>
                      <a:pt x="6" y="22"/>
                      <a:pt x="3" y="49"/>
                    </a:cubicBezTo>
                    <a:cubicBezTo>
                      <a:pt x="0" y="78"/>
                      <a:pt x="23" y="105"/>
                      <a:pt x="52" y="107"/>
                    </a:cubicBezTo>
                    <a:cubicBezTo>
                      <a:pt x="644" y="157"/>
                      <a:pt x="1205" y="478"/>
                      <a:pt x="1548" y="965"/>
                    </a:cubicBezTo>
                    <a:cubicBezTo>
                      <a:pt x="1557" y="982"/>
                      <a:pt x="1574" y="989"/>
                      <a:pt x="1591" y="989"/>
                    </a:cubicBezTo>
                    <a:cubicBezTo>
                      <a:pt x="1601" y="989"/>
                      <a:pt x="1612" y="985"/>
                      <a:pt x="1622" y="979"/>
                    </a:cubicBezTo>
                    <a:cubicBezTo>
                      <a:pt x="1645" y="962"/>
                      <a:pt x="1651" y="928"/>
                      <a:pt x="1635" y="905"/>
                    </a:cubicBezTo>
                    <a:cubicBezTo>
                      <a:pt x="1274" y="392"/>
                      <a:pt x="686" y="55"/>
                      <a:pt x="60" y="1"/>
                    </a:cubicBezTo>
                    <a:cubicBezTo>
                      <a:pt x="59" y="1"/>
                      <a:pt x="58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4010347" y="371145"/>
                <a:ext cx="58866" cy="37963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09" extrusionOk="0">
                    <a:moveTo>
                      <a:pt x="208" y="1"/>
                    </a:moveTo>
                    <a:cubicBezTo>
                      <a:pt x="183" y="1"/>
                      <a:pt x="160" y="19"/>
                      <a:pt x="155" y="45"/>
                    </a:cubicBezTo>
                    <a:cubicBezTo>
                      <a:pt x="58" y="574"/>
                      <a:pt x="6" y="1116"/>
                      <a:pt x="0" y="1654"/>
                    </a:cubicBezTo>
                    <a:cubicBezTo>
                      <a:pt x="0" y="1682"/>
                      <a:pt x="25" y="1708"/>
                      <a:pt x="55" y="1708"/>
                    </a:cubicBezTo>
                    <a:cubicBezTo>
                      <a:pt x="85" y="1708"/>
                      <a:pt x="108" y="1684"/>
                      <a:pt x="108" y="1654"/>
                    </a:cubicBezTo>
                    <a:cubicBezTo>
                      <a:pt x="113" y="1123"/>
                      <a:pt x="163" y="587"/>
                      <a:pt x="260" y="63"/>
                    </a:cubicBezTo>
                    <a:cubicBezTo>
                      <a:pt x="265" y="33"/>
                      <a:pt x="246" y="6"/>
                      <a:pt x="217" y="2"/>
                    </a:cubicBezTo>
                    <a:cubicBezTo>
                      <a:pt x="214" y="1"/>
                      <a:pt x="211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3989466" y="867841"/>
                <a:ext cx="23991" cy="2983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343" extrusionOk="0">
                    <a:moveTo>
                      <a:pt x="54" y="0"/>
                    </a:moveTo>
                    <a:cubicBezTo>
                      <a:pt x="23" y="0"/>
                      <a:pt x="0" y="25"/>
                      <a:pt x="0" y="53"/>
                    </a:cubicBezTo>
                    <a:lnTo>
                      <a:pt x="0" y="1288"/>
                    </a:lnTo>
                    <a:cubicBezTo>
                      <a:pt x="0" y="1318"/>
                      <a:pt x="26" y="1343"/>
                      <a:pt x="54" y="1343"/>
                    </a:cubicBezTo>
                    <a:cubicBezTo>
                      <a:pt x="83" y="1343"/>
                      <a:pt x="106" y="1318"/>
                      <a:pt x="107" y="1288"/>
                    </a:cubicBezTo>
                    <a:lnTo>
                      <a:pt x="107" y="53"/>
                    </a:lnTo>
                    <a:cubicBezTo>
                      <a:pt x="107" y="23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4602786" y="3330887"/>
                <a:ext cx="34876" cy="19259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867" extrusionOk="0">
                    <a:moveTo>
                      <a:pt x="57" y="0"/>
                    </a:moveTo>
                    <a:cubicBezTo>
                      <a:pt x="55" y="0"/>
                      <a:pt x="52" y="0"/>
                      <a:pt x="49" y="1"/>
                    </a:cubicBezTo>
                    <a:cubicBezTo>
                      <a:pt x="21" y="4"/>
                      <a:pt x="1" y="32"/>
                      <a:pt x="6" y="61"/>
                    </a:cubicBezTo>
                    <a:cubicBezTo>
                      <a:pt x="46" y="308"/>
                      <a:pt x="49" y="559"/>
                      <a:pt x="13" y="806"/>
                    </a:cubicBezTo>
                    <a:cubicBezTo>
                      <a:pt x="8" y="835"/>
                      <a:pt x="29" y="863"/>
                      <a:pt x="58" y="866"/>
                    </a:cubicBezTo>
                    <a:lnTo>
                      <a:pt x="65" y="866"/>
                    </a:lnTo>
                    <a:cubicBezTo>
                      <a:pt x="92" y="866"/>
                      <a:pt x="113" y="849"/>
                      <a:pt x="116" y="820"/>
                    </a:cubicBezTo>
                    <a:cubicBezTo>
                      <a:pt x="156" y="563"/>
                      <a:pt x="152" y="301"/>
                      <a:pt x="109" y="44"/>
                    </a:cubicBezTo>
                    <a:cubicBezTo>
                      <a:pt x="107" y="18"/>
                      <a:pt x="83" y="0"/>
                      <a:pt x="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3921936" y="4412912"/>
                <a:ext cx="79081" cy="392739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768" extrusionOk="0">
                    <a:moveTo>
                      <a:pt x="54" y="0"/>
                    </a:moveTo>
                    <a:cubicBezTo>
                      <a:pt x="24" y="0"/>
                      <a:pt x="0" y="26"/>
                      <a:pt x="0" y="54"/>
                    </a:cubicBezTo>
                    <a:cubicBezTo>
                      <a:pt x="0" y="271"/>
                      <a:pt x="56" y="480"/>
                      <a:pt x="111" y="684"/>
                    </a:cubicBezTo>
                    <a:cubicBezTo>
                      <a:pt x="131" y="755"/>
                      <a:pt x="151" y="827"/>
                      <a:pt x="167" y="898"/>
                    </a:cubicBezTo>
                    <a:cubicBezTo>
                      <a:pt x="247" y="1237"/>
                      <a:pt x="231" y="1494"/>
                      <a:pt x="119" y="1686"/>
                    </a:cubicBezTo>
                    <a:cubicBezTo>
                      <a:pt x="104" y="1712"/>
                      <a:pt x="113" y="1745"/>
                      <a:pt x="139" y="1761"/>
                    </a:cubicBezTo>
                    <a:cubicBezTo>
                      <a:pt x="147" y="1765"/>
                      <a:pt x="156" y="1768"/>
                      <a:pt x="166" y="1768"/>
                    </a:cubicBezTo>
                    <a:cubicBezTo>
                      <a:pt x="183" y="1768"/>
                      <a:pt x="201" y="1758"/>
                      <a:pt x="210" y="1741"/>
                    </a:cubicBezTo>
                    <a:cubicBezTo>
                      <a:pt x="336" y="1522"/>
                      <a:pt x="356" y="1241"/>
                      <a:pt x="270" y="873"/>
                    </a:cubicBezTo>
                    <a:cubicBezTo>
                      <a:pt x="254" y="800"/>
                      <a:pt x="234" y="728"/>
                      <a:pt x="214" y="656"/>
                    </a:cubicBezTo>
                    <a:cubicBezTo>
                      <a:pt x="161" y="458"/>
                      <a:pt x="106" y="256"/>
                      <a:pt x="107" y="54"/>
                    </a:cubicBezTo>
                    <a:cubicBezTo>
                      <a:pt x="107" y="26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6"/>
            <p:cNvSpPr/>
            <p:nvPr/>
          </p:nvSpPr>
          <p:spPr>
            <a:xfrm>
              <a:off x="4833141" y="2978801"/>
              <a:ext cx="560897" cy="525577"/>
            </a:xfrm>
            <a:custGeom>
              <a:avLst/>
              <a:gdLst/>
              <a:ahLst/>
              <a:cxnLst/>
              <a:rect l="l" t="t" r="r" b="b"/>
              <a:pathLst>
                <a:path w="2525" h="2366" extrusionOk="0">
                  <a:moveTo>
                    <a:pt x="1892" y="1"/>
                  </a:moveTo>
                  <a:cubicBezTo>
                    <a:pt x="1772" y="1"/>
                    <a:pt x="1650" y="13"/>
                    <a:pt x="1535" y="47"/>
                  </a:cubicBezTo>
                  <a:cubicBezTo>
                    <a:pt x="1489" y="61"/>
                    <a:pt x="1442" y="78"/>
                    <a:pt x="1397" y="100"/>
                  </a:cubicBezTo>
                  <a:cubicBezTo>
                    <a:pt x="1235" y="172"/>
                    <a:pt x="1092" y="297"/>
                    <a:pt x="1018" y="458"/>
                  </a:cubicBezTo>
                  <a:cubicBezTo>
                    <a:pt x="941" y="625"/>
                    <a:pt x="934" y="828"/>
                    <a:pt x="818" y="970"/>
                  </a:cubicBezTo>
                  <a:cubicBezTo>
                    <a:pt x="634" y="1196"/>
                    <a:pt x="243" y="1187"/>
                    <a:pt x="90" y="1436"/>
                  </a:cubicBezTo>
                  <a:cubicBezTo>
                    <a:pt x="29" y="1533"/>
                    <a:pt x="19" y="1653"/>
                    <a:pt x="19" y="1769"/>
                  </a:cubicBezTo>
                  <a:cubicBezTo>
                    <a:pt x="16" y="1944"/>
                    <a:pt x="0" y="2150"/>
                    <a:pt x="130" y="2275"/>
                  </a:cubicBezTo>
                  <a:cubicBezTo>
                    <a:pt x="163" y="2308"/>
                    <a:pt x="197" y="2337"/>
                    <a:pt x="230" y="2365"/>
                  </a:cubicBezTo>
                  <a:cubicBezTo>
                    <a:pt x="483" y="1970"/>
                    <a:pt x="825" y="1639"/>
                    <a:pt x="1248" y="1439"/>
                  </a:cubicBezTo>
                  <a:cubicBezTo>
                    <a:pt x="1444" y="1357"/>
                    <a:pt x="1639" y="1293"/>
                    <a:pt x="1853" y="1280"/>
                  </a:cubicBezTo>
                  <a:cubicBezTo>
                    <a:pt x="1871" y="1279"/>
                    <a:pt x="1889" y="1279"/>
                    <a:pt x="1906" y="1279"/>
                  </a:cubicBezTo>
                  <a:cubicBezTo>
                    <a:pt x="2102" y="1279"/>
                    <a:pt x="2273" y="1342"/>
                    <a:pt x="2467" y="1379"/>
                  </a:cubicBezTo>
                  <a:cubicBezTo>
                    <a:pt x="2472" y="1379"/>
                    <a:pt x="2476" y="1380"/>
                    <a:pt x="2480" y="1380"/>
                  </a:cubicBezTo>
                  <a:cubicBezTo>
                    <a:pt x="2488" y="1380"/>
                    <a:pt x="2496" y="1378"/>
                    <a:pt x="2500" y="1372"/>
                  </a:cubicBezTo>
                  <a:cubicBezTo>
                    <a:pt x="2505" y="1366"/>
                    <a:pt x="2505" y="1360"/>
                    <a:pt x="2505" y="1355"/>
                  </a:cubicBezTo>
                  <a:cubicBezTo>
                    <a:pt x="2525" y="1122"/>
                    <a:pt x="2493" y="893"/>
                    <a:pt x="2465" y="662"/>
                  </a:cubicBezTo>
                  <a:cubicBezTo>
                    <a:pt x="2442" y="479"/>
                    <a:pt x="2467" y="272"/>
                    <a:pt x="2320" y="129"/>
                  </a:cubicBezTo>
                  <a:cubicBezTo>
                    <a:pt x="2215" y="27"/>
                    <a:pt x="2058" y="2"/>
                    <a:pt x="1912" y="1"/>
                  </a:cubicBezTo>
                  <a:cubicBezTo>
                    <a:pt x="1905" y="1"/>
                    <a:pt x="1898" y="1"/>
                    <a:pt x="1892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6"/>
          <p:cNvSpPr/>
          <p:nvPr/>
        </p:nvSpPr>
        <p:spPr>
          <a:xfrm>
            <a:off x="8430773" y="957708"/>
            <a:ext cx="213973" cy="199695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6"/>
          <p:cNvGrpSpPr/>
          <p:nvPr/>
        </p:nvGrpSpPr>
        <p:grpSpPr>
          <a:xfrm>
            <a:off x="338721" y="3600766"/>
            <a:ext cx="213971" cy="189529"/>
            <a:chOff x="4733471" y="1796460"/>
            <a:chExt cx="190484" cy="168755"/>
          </a:xfrm>
        </p:grpSpPr>
        <p:sp>
          <p:nvSpPr>
            <p:cNvPr id="275" name="Google Shape;275;p6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/>
          <p:nvPr/>
        </p:nvSpPr>
        <p:spPr>
          <a:xfrm>
            <a:off x="5688624" y="-27517"/>
            <a:ext cx="3455369" cy="2773769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5987008" y="4530001"/>
            <a:ext cx="3065227" cy="450726"/>
          </a:xfrm>
          <a:custGeom>
            <a:avLst/>
            <a:gdLst/>
            <a:ahLst/>
            <a:cxnLst/>
            <a:rect l="l" t="t" r="r" b="b"/>
            <a:pathLst>
              <a:path w="72778" h="10701" extrusionOk="0">
                <a:moveTo>
                  <a:pt x="61567" y="1"/>
                </a:moveTo>
                <a:cubicBezTo>
                  <a:pt x="60984" y="1"/>
                  <a:pt x="60402" y="16"/>
                  <a:pt x="59823" y="42"/>
                </a:cubicBezTo>
                <a:cubicBezTo>
                  <a:pt x="50156" y="476"/>
                  <a:pt x="40461" y="636"/>
                  <a:pt x="30761" y="636"/>
                </a:cubicBezTo>
                <a:cubicBezTo>
                  <a:pt x="26217" y="636"/>
                  <a:pt x="21672" y="601"/>
                  <a:pt x="17127" y="543"/>
                </a:cubicBezTo>
                <a:cubicBezTo>
                  <a:pt x="16154" y="530"/>
                  <a:pt x="15177" y="516"/>
                  <a:pt x="14199" y="516"/>
                </a:cubicBezTo>
                <a:cubicBezTo>
                  <a:pt x="11689" y="516"/>
                  <a:pt x="9177" y="610"/>
                  <a:pt x="6707" y="1070"/>
                </a:cubicBezTo>
                <a:cubicBezTo>
                  <a:pt x="4173" y="1542"/>
                  <a:pt x="1049" y="1573"/>
                  <a:pt x="423" y="4804"/>
                </a:cubicBezTo>
                <a:cubicBezTo>
                  <a:pt x="1" y="6969"/>
                  <a:pt x="1618" y="8753"/>
                  <a:pt x="3374" y="9723"/>
                </a:cubicBezTo>
                <a:cubicBezTo>
                  <a:pt x="3625" y="9862"/>
                  <a:pt x="3882" y="9979"/>
                  <a:pt x="4147" y="10079"/>
                </a:cubicBezTo>
                <a:cubicBezTo>
                  <a:pt x="4923" y="10371"/>
                  <a:pt x="5752" y="10497"/>
                  <a:pt x="6583" y="10497"/>
                </a:cubicBezTo>
                <a:lnTo>
                  <a:pt x="45806" y="10497"/>
                </a:lnTo>
                <a:cubicBezTo>
                  <a:pt x="49859" y="10497"/>
                  <a:pt x="54014" y="10701"/>
                  <a:pt x="58135" y="10701"/>
                </a:cubicBezTo>
                <a:cubicBezTo>
                  <a:pt x="60512" y="10701"/>
                  <a:pt x="62878" y="10633"/>
                  <a:pt x="65207" y="10419"/>
                </a:cubicBezTo>
                <a:cubicBezTo>
                  <a:pt x="67265" y="10230"/>
                  <a:pt x="69386" y="9265"/>
                  <a:pt x="70931" y="7897"/>
                </a:cubicBezTo>
                <a:cubicBezTo>
                  <a:pt x="71832" y="7098"/>
                  <a:pt x="72538" y="6006"/>
                  <a:pt x="72619" y="4804"/>
                </a:cubicBezTo>
                <a:cubicBezTo>
                  <a:pt x="72777" y="2435"/>
                  <a:pt x="69500" y="1316"/>
                  <a:pt x="67725" y="788"/>
                </a:cubicBezTo>
                <a:cubicBezTo>
                  <a:pt x="65733" y="193"/>
                  <a:pt x="63645" y="1"/>
                  <a:pt x="61567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7"/>
          <p:cNvGrpSpPr/>
          <p:nvPr/>
        </p:nvGrpSpPr>
        <p:grpSpPr>
          <a:xfrm>
            <a:off x="5651374" y="4663777"/>
            <a:ext cx="2084997" cy="183185"/>
            <a:chOff x="3848375" y="4401927"/>
            <a:chExt cx="3191484" cy="280399"/>
          </a:xfrm>
        </p:grpSpPr>
        <p:sp>
          <p:nvSpPr>
            <p:cNvPr id="284" name="Google Shape;284;p7"/>
            <p:cNvSpPr/>
            <p:nvPr/>
          </p:nvSpPr>
          <p:spPr>
            <a:xfrm>
              <a:off x="4455902" y="4452425"/>
              <a:ext cx="2583957" cy="229901"/>
            </a:xfrm>
            <a:custGeom>
              <a:avLst/>
              <a:gdLst/>
              <a:ahLst/>
              <a:cxnLst/>
              <a:rect l="l" t="t" r="r" b="b"/>
              <a:pathLst>
                <a:path w="30088" h="2677" extrusionOk="0">
                  <a:moveTo>
                    <a:pt x="15230" y="1"/>
                  </a:moveTo>
                  <a:cubicBezTo>
                    <a:pt x="13881" y="1"/>
                    <a:pt x="12546" y="172"/>
                    <a:pt x="11256" y="669"/>
                  </a:cubicBezTo>
                  <a:cubicBezTo>
                    <a:pt x="10995" y="771"/>
                    <a:pt x="10864" y="912"/>
                    <a:pt x="10881" y="1077"/>
                  </a:cubicBezTo>
                  <a:cubicBezTo>
                    <a:pt x="10897" y="1246"/>
                    <a:pt x="11056" y="1363"/>
                    <a:pt x="11333" y="1407"/>
                  </a:cubicBezTo>
                  <a:cubicBezTo>
                    <a:pt x="11796" y="1482"/>
                    <a:pt x="12263" y="1511"/>
                    <a:pt x="12732" y="1511"/>
                  </a:cubicBezTo>
                  <a:cubicBezTo>
                    <a:pt x="13603" y="1511"/>
                    <a:pt x="14478" y="1411"/>
                    <a:pt x="15336" y="1313"/>
                  </a:cubicBezTo>
                  <a:cubicBezTo>
                    <a:pt x="16183" y="1217"/>
                    <a:pt x="17046" y="1118"/>
                    <a:pt x="17902" y="1118"/>
                  </a:cubicBezTo>
                  <a:cubicBezTo>
                    <a:pt x="18569" y="1118"/>
                    <a:pt x="19232" y="1178"/>
                    <a:pt x="19879" y="1346"/>
                  </a:cubicBezTo>
                  <a:lnTo>
                    <a:pt x="19906" y="1242"/>
                  </a:lnTo>
                  <a:cubicBezTo>
                    <a:pt x="19250" y="1072"/>
                    <a:pt x="18579" y="1011"/>
                    <a:pt x="17904" y="1011"/>
                  </a:cubicBezTo>
                  <a:cubicBezTo>
                    <a:pt x="17042" y="1011"/>
                    <a:pt x="16174" y="1110"/>
                    <a:pt x="15323" y="1207"/>
                  </a:cubicBezTo>
                  <a:cubicBezTo>
                    <a:pt x="14467" y="1305"/>
                    <a:pt x="13592" y="1405"/>
                    <a:pt x="12725" y="1405"/>
                  </a:cubicBezTo>
                  <a:cubicBezTo>
                    <a:pt x="12263" y="1405"/>
                    <a:pt x="11803" y="1377"/>
                    <a:pt x="11349" y="1305"/>
                  </a:cubicBezTo>
                  <a:cubicBezTo>
                    <a:pt x="11245" y="1286"/>
                    <a:pt x="10999" y="1232"/>
                    <a:pt x="10985" y="1069"/>
                  </a:cubicBezTo>
                  <a:cubicBezTo>
                    <a:pt x="10974" y="918"/>
                    <a:pt x="11174" y="815"/>
                    <a:pt x="11295" y="769"/>
                  </a:cubicBezTo>
                  <a:cubicBezTo>
                    <a:pt x="12571" y="277"/>
                    <a:pt x="13895" y="108"/>
                    <a:pt x="15235" y="108"/>
                  </a:cubicBezTo>
                  <a:cubicBezTo>
                    <a:pt x="16736" y="108"/>
                    <a:pt x="18257" y="320"/>
                    <a:pt x="19750" y="529"/>
                  </a:cubicBezTo>
                  <a:cubicBezTo>
                    <a:pt x="21107" y="719"/>
                    <a:pt x="22512" y="915"/>
                    <a:pt x="23861" y="943"/>
                  </a:cubicBezTo>
                  <a:cubicBezTo>
                    <a:pt x="24046" y="947"/>
                    <a:pt x="24232" y="949"/>
                    <a:pt x="24418" y="949"/>
                  </a:cubicBezTo>
                  <a:cubicBezTo>
                    <a:pt x="24700" y="949"/>
                    <a:pt x="24982" y="945"/>
                    <a:pt x="25259" y="942"/>
                  </a:cubicBezTo>
                  <a:cubicBezTo>
                    <a:pt x="25524" y="939"/>
                    <a:pt x="25793" y="936"/>
                    <a:pt x="26063" y="936"/>
                  </a:cubicBezTo>
                  <a:cubicBezTo>
                    <a:pt x="26514" y="936"/>
                    <a:pt x="26970" y="944"/>
                    <a:pt x="27418" y="975"/>
                  </a:cubicBezTo>
                  <a:lnTo>
                    <a:pt x="27524" y="982"/>
                  </a:lnTo>
                  <a:cubicBezTo>
                    <a:pt x="28055" y="1013"/>
                    <a:pt x="29675" y="1112"/>
                    <a:pt x="29917" y="1613"/>
                  </a:cubicBezTo>
                  <a:cubicBezTo>
                    <a:pt x="29972" y="1729"/>
                    <a:pt x="29947" y="1860"/>
                    <a:pt x="29839" y="2013"/>
                  </a:cubicBezTo>
                  <a:cubicBezTo>
                    <a:pt x="29725" y="2175"/>
                    <a:pt x="29537" y="2300"/>
                    <a:pt x="29260" y="2397"/>
                  </a:cubicBezTo>
                  <a:cubicBezTo>
                    <a:pt x="28893" y="2526"/>
                    <a:pt x="28509" y="2571"/>
                    <a:pt x="28120" y="2571"/>
                  </a:cubicBezTo>
                  <a:cubicBezTo>
                    <a:pt x="27652" y="2571"/>
                    <a:pt x="27175" y="2506"/>
                    <a:pt x="26705" y="2441"/>
                  </a:cubicBezTo>
                  <a:cubicBezTo>
                    <a:pt x="26538" y="2418"/>
                    <a:pt x="26373" y="2395"/>
                    <a:pt x="26206" y="2375"/>
                  </a:cubicBezTo>
                  <a:cubicBezTo>
                    <a:pt x="25461" y="2286"/>
                    <a:pt x="24708" y="2259"/>
                    <a:pt x="23957" y="2259"/>
                  </a:cubicBezTo>
                  <a:cubicBezTo>
                    <a:pt x="23375" y="2259"/>
                    <a:pt x="22794" y="2276"/>
                    <a:pt x="22222" y="2291"/>
                  </a:cubicBezTo>
                  <a:cubicBezTo>
                    <a:pt x="21648" y="2307"/>
                    <a:pt x="21063" y="2324"/>
                    <a:pt x="20477" y="2324"/>
                  </a:cubicBezTo>
                  <a:cubicBezTo>
                    <a:pt x="20079" y="2324"/>
                    <a:pt x="19680" y="2316"/>
                    <a:pt x="19285" y="2295"/>
                  </a:cubicBezTo>
                  <a:cubicBezTo>
                    <a:pt x="18805" y="2270"/>
                    <a:pt x="18317" y="2225"/>
                    <a:pt x="17846" y="2183"/>
                  </a:cubicBezTo>
                  <a:cubicBezTo>
                    <a:pt x="17138" y="2118"/>
                    <a:pt x="16407" y="2050"/>
                    <a:pt x="15681" y="2048"/>
                  </a:cubicBezTo>
                  <a:cubicBezTo>
                    <a:pt x="14889" y="2048"/>
                    <a:pt x="14086" y="2124"/>
                    <a:pt x="13311" y="2197"/>
                  </a:cubicBezTo>
                  <a:cubicBezTo>
                    <a:pt x="12540" y="2270"/>
                    <a:pt x="11742" y="2343"/>
                    <a:pt x="10957" y="2343"/>
                  </a:cubicBezTo>
                  <a:lnTo>
                    <a:pt x="10742" y="2343"/>
                  </a:lnTo>
                  <a:cubicBezTo>
                    <a:pt x="10170" y="2341"/>
                    <a:pt x="9576" y="2341"/>
                    <a:pt x="9022" y="2293"/>
                  </a:cubicBezTo>
                  <a:cubicBezTo>
                    <a:pt x="8636" y="2258"/>
                    <a:pt x="8251" y="2154"/>
                    <a:pt x="7880" y="2050"/>
                  </a:cubicBezTo>
                  <a:cubicBezTo>
                    <a:pt x="7480" y="1940"/>
                    <a:pt x="7070" y="1826"/>
                    <a:pt x="6645" y="1797"/>
                  </a:cubicBezTo>
                  <a:cubicBezTo>
                    <a:pt x="6525" y="1789"/>
                    <a:pt x="6405" y="1785"/>
                    <a:pt x="6285" y="1785"/>
                  </a:cubicBezTo>
                  <a:cubicBezTo>
                    <a:pt x="5830" y="1785"/>
                    <a:pt x="5375" y="1838"/>
                    <a:pt x="4931" y="1888"/>
                  </a:cubicBezTo>
                  <a:cubicBezTo>
                    <a:pt x="4631" y="1924"/>
                    <a:pt x="4321" y="1960"/>
                    <a:pt x="4016" y="1977"/>
                  </a:cubicBezTo>
                  <a:cubicBezTo>
                    <a:pt x="3827" y="1989"/>
                    <a:pt x="3637" y="1994"/>
                    <a:pt x="3448" y="1994"/>
                  </a:cubicBezTo>
                  <a:cubicBezTo>
                    <a:pt x="2292" y="1994"/>
                    <a:pt x="1139" y="1794"/>
                    <a:pt x="18" y="1600"/>
                  </a:cubicBezTo>
                  <a:lnTo>
                    <a:pt x="1" y="1706"/>
                  </a:lnTo>
                  <a:cubicBezTo>
                    <a:pt x="1128" y="1900"/>
                    <a:pt x="2288" y="2099"/>
                    <a:pt x="3454" y="2099"/>
                  </a:cubicBezTo>
                  <a:cubicBezTo>
                    <a:pt x="3643" y="2099"/>
                    <a:pt x="3832" y="2094"/>
                    <a:pt x="4022" y="2083"/>
                  </a:cubicBezTo>
                  <a:cubicBezTo>
                    <a:pt x="4329" y="2063"/>
                    <a:pt x="4641" y="2027"/>
                    <a:pt x="4943" y="1993"/>
                  </a:cubicBezTo>
                  <a:cubicBezTo>
                    <a:pt x="5384" y="1942"/>
                    <a:pt x="5837" y="1890"/>
                    <a:pt x="6287" y="1890"/>
                  </a:cubicBezTo>
                  <a:cubicBezTo>
                    <a:pt x="6404" y="1890"/>
                    <a:pt x="6521" y="1893"/>
                    <a:pt x="6637" y="1901"/>
                  </a:cubicBezTo>
                  <a:cubicBezTo>
                    <a:pt x="7051" y="1931"/>
                    <a:pt x="7458" y="2043"/>
                    <a:pt x="7851" y="2151"/>
                  </a:cubicBezTo>
                  <a:cubicBezTo>
                    <a:pt x="8228" y="2257"/>
                    <a:pt x="8618" y="2364"/>
                    <a:pt x="9012" y="2398"/>
                  </a:cubicBezTo>
                  <a:cubicBezTo>
                    <a:pt x="9570" y="2447"/>
                    <a:pt x="10164" y="2448"/>
                    <a:pt x="10741" y="2448"/>
                  </a:cubicBezTo>
                  <a:lnTo>
                    <a:pt x="10955" y="2448"/>
                  </a:lnTo>
                  <a:cubicBezTo>
                    <a:pt x="10963" y="2448"/>
                    <a:pt x="10970" y="2448"/>
                    <a:pt x="10977" y="2448"/>
                  </a:cubicBezTo>
                  <a:cubicBezTo>
                    <a:pt x="11767" y="2448"/>
                    <a:pt x="12554" y="2373"/>
                    <a:pt x="13320" y="2300"/>
                  </a:cubicBezTo>
                  <a:cubicBezTo>
                    <a:pt x="14073" y="2229"/>
                    <a:pt x="14848" y="2154"/>
                    <a:pt x="15618" y="2154"/>
                  </a:cubicBezTo>
                  <a:cubicBezTo>
                    <a:pt x="15639" y="2154"/>
                    <a:pt x="15660" y="2154"/>
                    <a:pt x="15681" y="2154"/>
                  </a:cubicBezTo>
                  <a:cubicBezTo>
                    <a:pt x="16401" y="2155"/>
                    <a:pt x="17130" y="2223"/>
                    <a:pt x="17837" y="2288"/>
                  </a:cubicBezTo>
                  <a:cubicBezTo>
                    <a:pt x="18308" y="2331"/>
                    <a:pt x="18798" y="2375"/>
                    <a:pt x="19279" y="2400"/>
                  </a:cubicBezTo>
                  <a:cubicBezTo>
                    <a:pt x="19682" y="2421"/>
                    <a:pt x="20088" y="2429"/>
                    <a:pt x="20493" y="2429"/>
                  </a:cubicBezTo>
                  <a:cubicBezTo>
                    <a:pt x="21076" y="2429"/>
                    <a:pt x="21657" y="2413"/>
                    <a:pt x="22226" y="2397"/>
                  </a:cubicBezTo>
                  <a:cubicBezTo>
                    <a:pt x="22793" y="2381"/>
                    <a:pt x="23369" y="2366"/>
                    <a:pt x="23946" y="2366"/>
                  </a:cubicBezTo>
                  <a:cubicBezTo>
                    <a:pt x="24697" y="2366"/>
                    <a:pt x="25451" y="2392"/>
                    <a:pt x="26194" y="2481"/>
                  </a:cubicBezTo>
                  <a:cubicBezTo>
                    <a:pt x="26360" y="2502"/>
                    <a:pt x="26526" y="2524"/>
                    <a:pt x="26691" y="2547"/>
                  </a:cubicBezTo>
                  <a:cubicBezTo>
                    <a:pt x="27165" y="2611"/>
                    <a:pt x="27646" y="2677"/>
                    <a:pt x="28122" y="2677"/>
                  </a:cubicBezTo>
                  <a:cubicBezTo>
                    <a:pt x="28522" y="2677"/>
                    <a:pt x="28916" y="2631"/>
                    <a:pt x="29297" y="2498"/>
                  </a:cubicBezTo>
                  <a:cubicBezTo>
                    <a:pt x="29595" y="2395"/>
                    <a:pt x="29802" y="2257"/>
                    <a:pt x="29929" y="2076"/>
                  </a:cubicBezTo>
                  <a:cubicBezTo>
                    <a:pt x="30059" y="1890"/>
                    <a:pt x="30088" y="1720"/>
                    <a:pt x="30015" y="1569"/>
                  </a:cubicBezTo>
                  <a:cubicBezTo>
                    <a:pt x="29774" y="1069"/>
                    <a:pt x="28483" y="933"/>
                    <a:pt x="27532" y="876"/>
                  </a:cubicBezTo>
                  <a:lnTo>
                    <a:pt x="27426" y="869"/>
                  </a:lnTo>
                  <a:cubicBezTo>
                    <a:pt x="26980" y="838"/>
                    <a:pt x="26529" y="830"/>
                    <a:pt x="26083" y="830"/>
                  </a:cubicBezTo>
                  <a:cubicBezTo>
                    <a:pt x="25806" y="830"/>
                    <a:pt x="25531" y="833"/>
                    <a:pt x="25259" y="836"/>
                  </a:cubicBezTo>
                  <a:cubicBezTo>
                    <a:pt x="24968" y="840"/>
                    <a:pt x="24670" y="844"/>
                    <a:pt x="24372" y="844"/>
                  </a:cubicBezTo>
                  <a:cubicBezTo>
                    <a:pt x="24202" y="844"/>
                    <a:pt x="24033" y="843"/>
                    <a:pt x="23864" y="839"/>
                  </a:cubicBezTo>
                  <a:cubicBezTo>
                    <a:pt x="22522" y="810"/>
                    <a:pt x="21121" y="613"/>
                    <a:pt x="19766" y="425"/>
                  </a:cubicBezTo>
                  <a:cubicBezTo>
                    <a:pt x="18266" y="215"/>
                    <a:pt x="16739" y="1"/>
                    <a:pt x="15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3920430" y="4401927"/>
              <a:ext cx="656724" cy="226294"/>
            </a:xfrm>
            <a:custGeom>
              <a:avLst/>
              <a:gdLst/>
              <a:ahLst/>
              <a:cxnLst/>
              <a:rect l="l" t="t" r="r" b="b"/>
              <a:pathLst>
                <a:path w="7647" h="2635" extrusionOk="0">
                  <a:moveTo>
                    <a:pt x="4328" y="1"/>
                  </a:moveTo>
                  <a:cubicBezTo>
                    <a:pt x="3939" y="1"/>
                    <a:pt x="3550" y="55"/>
                    <a:pt x="3180" y="161"/>
                  </a:cubicBezTo>
                  <a:cubicBezTo>
                    <a:pt x="1998" y="500"/>
                    <a:pt x="1000" y="1274"/>
                    <a:pt x="160" y="2185"/>
                  </a:cubicBezTo>
                  <a:cubicBezTo>
                    <a:pt x="1" y="2357"/>
                    <a:pt x="125" y="2635"/>
                    <a:pt x="358" y="2635"/>
                  </a:cubicBezTo>
                  <a:lnTo>
                    <a:pt x="7345" y="2635"/>
                  </a:lnTo>
                  <a:cubicBezTo>
                    <a:pt x="7521" y="2635"/>
                    <a:pt x="7647" y="2471"/>
                    <a:pt x="7607" y="2302"/>
                  </a:cubicBezTo>
                  <a:cubicBezTo>
                    <a:pt x="7521" y="1952"/>
                    <a:pt x="7372" y="1618"/>
                    <a:pt x="7164" y="1324"/>
                  </a:cubicBezTo>
                  <a:cubicBezTo>
                    <a:pt x="6532" y="433"/>
                    <a:pt x="5432" y="1"/>
                    <a:pt x="4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880924" y="4561322"/>
              <a:ext cx="88628" cy="66901"/>
            </a:xfrm>
            <a:custGeom>
              <a:avLst/>
              <a:gdLst/>
              <a:ahLst/>
              <a:cxnLst/>
              <a:rect l="l" t="t" r="r" b="b"/>
              <a:pathLst>
                <a:path w="1032" h="779" extrusionOk="0">
                  <a:moveTo>
                    <a:pt x="475" y="0"/>
                  </a:moveTo>
                  <a:cubicBezTo>
                    <a:pt x="241" y="0"/>
                    <a:pt x="56" y="191"/>
                    <a:pt x="11" y="423"/>
                  </a:cubicBezTo>
                  <a:cubicBezTo>
                    <a:pt x="1" y="481"/>
                    <a:pt x="1" y="531"/>
                    <a:pt x="9" y="579"/>
                  </a:cubicBezTo>
                  <a:cubicBezTo>
                    <a:pt x="32" y="699"/>
                    <a:pt x="146" y="779"/>
                    <a:pt x="268" y="779"/>
                  </a:cubicBezTo>
                  <a:lnTo>
                    <a:pt x="879" y="779"/>
                  </a:lnTo>
                  <a:cubicBezTo>
                    <a:pt x="892" y="760"/>
                    <a:pt x="902" y="743"/>
                    <a:pt x="910" y="723"/>
                  </a:cubicBezTo>
                  <a:cubicBezTo>
                    <a:pt x="1032" y="459"/>
                    <a:pt x="902" y="119"/>
                    <a:pt x="622" y="25"/>
                  </a:cubicBezTo>
                  <a:cubicBezTo>
                    <a:pt x="571" y="8"/>
                    <a:pt x="52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984841" y="4421765"/>
              <a:ext cx="172189" cy="158105"/>
            </a:xfrm>
            <a:custGeom>
              <a:avLst/>
              <a:gdLst/>
              <a:ahLst/>
              <a:cxnLst/>
              <a:rect l="l" t="t" r="r" b="b"/>
              <a:pathLst>
                <a:path w="2005" h="1841" extrusionOk="0">
                  <a:moveTo>
                    <a:pt x="998" y="1"/>
                  </a:moveTo>
                  <a:cubicBezTo>
                    <a:pt x="823" y="1"/>
                    <a:pt x="650" y="47"/>
                    <a:pt x="504" y="142"/>
                  </a:cubicBezTo>
                  <a:cubicBezTo>
                    <a:pt x="160" y="368"/>
                    <a:pt x="0" y="841"/>
                    <a:pt x="142" y="1227"/>
                  </a:cubicBezTo>
                  <a:cubicBezTo>
                    <a:pt x="287" y="1627"/>
                    <a:pt x="645" y="1840"/>
                    <a:pt x="1007" y="1840"/>
                  </a:cubicBezTo>
                  <a:cubicBezTo>
                    <a:pt x="1307" y="1840"/>
                    <a:pt x="1609" y="1694"/>
                    <a:pt x="1795" y="1385"/>
                  </a:cubicBezTo>
                  <a:cubicBezTo>
                    <a:pt x="2005" y="1032"/>
                    <a:pt x="1939" y="536"/>
                    <a:pt x="1642" y="251"/>
                  </a:cubicBezTo>
                  <a:cubicBezTo>
                    <a:pt x="1569" y="179"/>
                    <a:pt x="1484" y="125"/>
                    <a:pt x="1391" y="84"/>
                  </a:cubicBezTo>
                  <a:cubicBezTo>
                    <a:pt x="1268" y="29"/>
                    <a:pt x="1133" y="1"/>
                    <a:pt x="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848375" y="4623501"/>
              <a:ext cx="448208" cy="9275"/>
            </a:xfrm>
            <a:custGeom>
              <a:avLst/>
              <a:gdLst/>
              <a:ahLst/>
              <a:cxnLst/>
              <a:rect l="l" t="t" r="r" b="b"/>
              <a:pathLst>
                <a:path w="5219" h="108" extrusionOk="0">
                  <a:moveTo>
                    <a:pt x="0" y="1"/>
                  </a:moveTo>
                  <a:lnTo>
                    <a:pt x="0" y="108"/>
                  </a:lnTo>
                  <a:lnTo>
                    <a:pt x="5219" y="108"/>
                  </a:lnTo>
                  <a:lnTo>
                    <a:pt x="5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7"/>
          <p:cNvSpPr/>
          <p:nvPr/>
        </p:nvSpPr>
        <p:spPr>
          <a:xfrm>
            <a:off x="-5" y="4403840"/>
            <a:ext cx="2387410" cy="739669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-8" y="-38"/>
            <a:ext cx="2861258" cy="1702716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13225" y="1252050"/>
            <a:ext cx="365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subTitle" idx="1"/>
          </p:nvPr>
        </p:nvSpPr>
        <p:spPr>
          <a:xfrm>
            <a:off x="713225" y="2045525"/>
            <a:ext cx="3658200" cy="18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7"/>
          <p:cNvSpPr>
            <a:spLocks noGrp="1"/>
          </p:cNvSpPr>
          <p:nvPr>
            <p:ph type="pic" idx="2"/>
          </p:nvPr>
        </p:nvSpPr>
        <p:spPr>
          <a:xfrm>
            <a:off x="4767950" y="739650"/>
            <a:ext cx="3658200" cy="3664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7"/>
          <p:cNvSpPr/>
          <p:nvPr/>
        </p:nvSpPr>
        <p:spPr>
          <a:xfrm>
            <a:off x="1449635" y="4604002"/>
            <a:ext cx="385339" cy="359625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7"/>
          <p:cNvGrpSpPr/>
          <p:nvPr/>
        </p:nvGrpSpPr>
        <p:grpSpPr>
          <a:xfrm>
            <a:off x="204125" y="197770"/>
            <a:ext cx="308680" cy="273417"/>
            <a:chOff x="4733471" y="1796460"/>
            <a:chExt cx="190484" cy="168755"/>
          </a:xfrm>
        </p:grpSpPr>
        <p:sp>
          <p:nvSpPr>
            <p:cNvPr id="296" name="Google Shape;296;p7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 rot="2700000">
            <a:off x="8739812" y="2051836"/>
            <a:ext cx="161616" cy="347022"/>
            <a:chOff x="4576975" y="1448100"/>
            <a:chExt cx="292800" cy="628700"/>
          </a:xfrm>
        </p:grpSpPr>
        <p:sp>
          <p:nvSpPr>
            <p:cNvPr id="302" name="Google Shape;302;p7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7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304" name="Google Shape;304;p7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7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307" name="Google Shape;307;p7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9" name="Google Shape;309;p7"/>
          <p:cNvSpPr/>
          <p:nvPr/>
        </p:nvSpPr>
        <p:spPr>
          <a:xfrm>
            <a:off x="954978" y="197777"/>
            <a:ext cx="308700" cy="308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269664" y="4021571"/>
            <a:ext cx="177600" cy="17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"/>
          <p:cNvSpPr/>
          <p:nvPr/>
        </p:nvSpPr>
        <p:spPr>
          <a:xfrm>
            <a:off x="7376514" y="245671"/>
            <a:ext cx="177600" cy="17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713226" y="4403845"/>
            <a:ext cx="616076" cy="572697"/>
            <a:chOff x="3981885" y="361545"/>
            <a:chExt cx="340148" cy="316198"/>
          </a:xfrm>
        </p:grpSpPr>
        <p:sp>
          <p:nvSpPr>
            <p:cNvPr id="313" name="Google Shape;313;p7"/>
            <p:cNvSpPr/>
            <p:nvPr/>
          </p:nvSpPr>
          <p:spPr>
            <a:xfrm>
              <a:off x="4169157" y="361545"/>
              <a:ext cx="108473" cy="107131"/>
            </a:xfrm>
            <a:custGeom>
              <a:avLst/>
              <a:gdLst/>
              <a:ahLst/>
              <a:cxnLst/>
              <a:rect l="l" t="t" r="r" b="b"/>
              <a:pathLst>
                <a:path w="3718" h="3672" extrusionOk="0">
                  <a:moveTo>
                    <a:pt x="2641" y="1"/>
                  </a:moveTo>
                  <a:cubicBezTo>
                    <a:pt x="2641" y="1"/>
                    <a:pt x="598" y="866"/>
                    <a:pt x="1" y="2595"/>
                  </a:cubicBezTo>
                  <a:lnTo>
                    <a:pt x="3119" y="3672"/>
                  </a:lnTo>
                  <a:cubicBezTo>
                    <a:pt x="3717" y="1940"/>
                    <a:pt x="2641" y="1"/>
                    <a:pt x="2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4197573" y="382171"/>
              <a:ext cx="68065" cy="83645"/>
            </a:xfrm>
            <a:custGeom>
              <a:avLst/>
              <a:gdLst/>
              <a:ahLst/>
              <a:cxnLst/>
              <a:rect l="l" t="t" r="r" b="b"/>
              <a:pathLst>
                <a:path w="2333" h="2867" extrusionOk="0">
                  <a:moveTo>
                    <a:pt x="1698" y="1"/>
                  </a:moveTo>
                  <a:cubicBezTo>
                    <a:pt x="1698" y="1"/>
                    <a:pt x="472" y="860"/>
                    <a:pt x="1" y="2225"/>
                  </a:cubicBezTo>
                  <a:lnTo>
                    <a:pt x="1861" y="2866"/>
                  </a:lnTo>
                  <a:cubicBezTo>
                    <a:pt x="2332" y="1501"/>
                    <a:pt x="1698" y="1"/>
                    <a:pt x="1698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3981885" y="414671"/>
              <a:ext cx="115504" cy="108006"/>
            </a:xfrm>
            <a:custGeom>
              <a:avLst/>
              <a:gdLst/>
              <a:ahLst/>
              <a:cxnLst/>
              <a:rect l="l" t="t" r="r" b="b"/>
              <a:pathLst>
                <a:path w="3959" h="3702" extrusionOk="0">
                  <a:moveTo>
                    <a:pt x="782" y="0"/>
                  </a:moveTo>
                  <a:cubicBezTo>
                    <a:pt x="485" y="0"/>
                    <a:pt x="299" y="20"/>
                    <a:pt x="299" y="20"/>
                  </a:cubicBezTo>
                  <a:cubicBezTo>
                    <a:pt x="299" y="20"/>
                    <a:pt x="0" y="2395"/>
                    <a:pt x="1281" y="3701"/>
                  </a:cubicBezTo>
                  <a:lnTo>
                    <a:pt x="3958" y="1073"/>
                  </a:lnTo>
                  <a:cubicBezTo>
                    <a:pt x="3035" y="132"/>
                    <a:pt x="1545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996618" y="434568"/>
              <a:ext cx="79735" cy="81427"/>
            </a:xfrm>
            <a:custGeom>
              <a:avLst/>
              <a:gdLst/>
              <a:ahLst/>
              <a:cxnLst/>
              <a:rect l="l" t="t" r="r" b="b"/>
              <a:pathLst>
                <a:path w="2733" h="2791" extrusionOk="0">
                  <a:moveTo>
                    <a:pt x="125" y="1"/>
                  </a:moveTo>
                  <a:lnTo>
                    <a:pt x="125" y="1"/>
                  </a:lnTo>
                  <a:cubicBezTo>
                    <a:pt x="125" y="1"/>
                    <a:pt x="1" y="1760"/>
                    <a:pt x="1010" y="2791"/>
                  </a:cubicBezTo>
                  <a:lnTo>
                    <a:pt x="2732" y="1099"/>
                  </a:lnTo>
                  <a:cubicBezTo>
                    <a:pt x="1700" y="1"/>
                    <a:pt x="125" y="1"/>
                    <a:pt x="125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992679" y="427391"/>
              <a:ext cx="323988" cy="250351"/>
            </a:xfrm>
            <a:custGeom>
              <a:avLst/>
              <a:gdLst/>
              <a:ahLst/>
              <a:cxnLst/>
              <a:rect l="l" t="t" r="r" b="b"/>
              <a:pathLst>
                <a:path w="11105" h="8581" extrusionOk="0">
                  <a:moveTo>
                    <a:pt x="6470" y="1"/>
                  </a:moveTo>
                  <a:cubicBezTo>
                    <a:pt x="5914" y="1"/>
                    <a:pt x="5330" y="68"/>
                    <a:pt x="4736" y="201"/>
                  </a:cubicBezTo>
                  <a:cubicBezTo>
                    <a:pt x="1953" y="828"/>
                    <a:pt x="0" y="2693"/>
                    <a:pt x="517" y="4972"/>
                  </a:cubicBezTo>
                  <a:cubicBezTo>
                    <a:pt x="963" y="6943"/>
                    <a:pt x="3104" y="8580"/>
                    <a:pt x="5475" y="8580"/>
                  </a:cubicBezTo>
                  <a:cubicBezTo>
                    <a:pt x="5845" y="8580"/>
                    <a:pt x="6221" y="8540"/>
                    <a:pt x="6597" y="8455"/>
                  </a:cubicBezTo>
                  <a:cubicBezTo>
                    <a:pt x="9378" y="7829"/>
                    <a:pt x="11104" y="4980"/>
                    <a:pt x="10595" y="2700"/>
                  </a:cubicBezTo>
                  <a:cubicBezTo>
                    <a:pt x="10192" y="907"/>
                    <a:pt x="8520" y="1"/>
                    <a:pt x="6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005283" y="427421"/>
              <a:ext cx="289037" cy="140186"/>
            </a:xfrm>
            <a:custGeom>
              <a:avLst/>
              <a:gdLst/>
              <a:ahLst/>
              <a:cxnLst/>
              <a:rect l="l" t="t" r="r" b="b"/>
              <a:pathLst>
                <a:path w="9907" h="4805" extrusionOk="0">
                  <a:moveTo>
                    <a:pt x="6037" y="0"/>
                  </a:moveTo>
                  <a:cubicBezTo>
                    <a:pt x="5481" y="0"/>
                    <a:pt x="4898" y="67"/>
                    <a:pt x="4304" y="200"/>
                  </a:cubicBezTo>
                  <a:cubicBezTo>
                    <a:pt x="1824" y="760"/>
                    <a:pt x="1" y="2305"/>
                    <a:pt x="4" y="4248"/>
                  </a:cubicBezTo>
                  <a:cubicBezTo>
                    <a:pt x="9" y="4248"/>
                    <a:pt x="14" y="4247"/>
                    <a:pt x="19" y="4247"/>
                  </a:cubicBezTo>
                  <a:cubicBezTo>
                    <a:pt x="283" y="4247"/>
                    <a:pt x="938" y="4805"/>
                    <a:pt x="2998" y="4805"/>
                  </a:cubicBezTo>
                  <a:cubicBezTo>
                    <a:pt x="3625" y="4805"/>
                    <a:pt x="4383" y="4753"/>
                    <a:pt x="5301" y="4618"/>
                  </a:cubicBezTo>
                  <a:cubicBezTo>
                    <a:pt x="5732" y="4555"/>
                    <a:pt x="4955" y="1928"/>
                    <a:pt x="5636" y="1638"/>
                  </a:cubicBezTo>
                  <a:cubicBezTo>
                    <a:pt x="5658" y="1629"/>
                    <a:pt x="5680" y="1624"/>
                    <a:pt x="5703" y="1624"/>
                  </a:cubicBezTo>
                  <a:cubicBezTo>
                    <a:pt x="6203" y="1624"/>
                    <a:pt x="6906" y="3794"/>
                    <a:pt x="7354" y="3950"/>
                  </a:cubicBezTo>
                  <a:cubicBezTo>
                    <a:pt x="7439" y="3979"/>
                    <a:pt x="7527" y="3993"/>
                    <a:pt x="7617" y="3993"/>
                  </a:cubicBezTo>
                  <a:cubicBezTo>
                    <a:pt x="8469" y="3993"/>
                    <a:pt x="9503" y="2761"/>
                    <a:pt x="9907" y="1972"/>
                  </a:cubicBezTo>
                  <a:cubicBezTo>
                    <a:pt x="9264" y="661"/>
                    <a:pt x="7788" y="0"/>
                    <a:pt x="6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156874" y="426224"/>
              <a:ext cx="88750" cy="14179"/>
            </a:xfrm>
            <a:custGeom>
              <a:avLst/>
              <a:gdLst/>
              <a:ahLst/>
              <a:cxnLst/>
              <a:rect l="l" t="t" r="r" b="b"/>
              <a:pathLst>
                <a:path w="3042" h="486" extrusionOk="0">
                  <a:moveTo>
                    <a:pt x="838" y="1"/>
                  </a:moveTo>
                  <a:cubicBezTo>
                    <a:pt x="578" y="1"/>
                    <a:pt x="310" y="15"/>
                    <a:pt x="38" y="44"/>
                  </a:cubicBezTo>
                  <a:cubicBezTo>
                    <a:pt x="16" y="48"/>
                    <a:pt x="1" y="68"/>
                    <a:pt x="2" y="90"/>
                  </a:cubicBezTo>
                  <a:cubicBezTo>
                    <a:pt x="6" y="110"/>
                    <a:pt x="23" y="126"/>
                    <a:pt x="45" y="126"/>
                  </a:cubicBezTo>
                  <a:cubicBezTo>
                    <a:pt x="46" y="126"/>
                    <a:pt x="47" y="126"/>
                    <a:pt x="48" y="126"/>
                  </a:cubicBezTo>
                  <a:cubicBezTo>
                    <a:pt x="320" y="96"/>
                    <a:pt x="588" y="81"/>
                    <a:pt x="848" y="81"/>
                  </a:cubicBezTo>
                  <a:cubicBezTo>
                    <a:pt x="1636" y="81"/>
                    <a:pt x="2363" y="216"/>
                    <a:pt x="2982" y="483"/>
                  </a:cubicBezTo>
                  <a:cubicBezTo>
                    <a:pt x="2986" y="484"/>
                    <a:pt x="2992" y="485"/>
                    <a:pt x="2998" y="485"/>
                  </a:cubicBezTo>
                  <a:cubicBezTo>
                    <a:pt x="3012" y="485"/>
                    <a:pt x="3028" y="477"/>
                    <a:pt x="3033" y="461"/>
                  </a:cubicBezTo>
                  <a:cubicBezTo>
                    <a:pt x="3042" y="441"/>
                    <a:pt x="3032" y="418"/>
                    <a:pt x="3012" y="408"/>
                  </a:cubicBezTo>
                  <a:cubicBezTo>
                    <a:pt x="2382" y="138"/>
                    <a:pt x="1642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4200694" y="577553"/>
              <a:ext cx="68094" cy="34485"/>
            </a:xfrm>
            <a:custGeom>
              <a:avLst/>
              <a:gdLst/>
              <a:ahLst/>
              <a:cxnLst/>
              <a:rect l="l" t="t" r="r" b="b"/>
              <a:pathLst>
                <a:path w="2334" h="1182" extrusionOk="0">
                  <a:moveTo>
                    <a:pt x="2290" y="1"/>
                  </a:moveTo>
                  <a:cubicBezTo>
                    <a:pt x="2271" y="1"/>
                    <a:pt x="2255" y="17"/>
                    <a:pt x="2252" y="36"/>
                  </a:cubicBezTo>
                  <a:cubicBezTo>
                    <a:pt x="2175" y="580"/>
                    <a:pt x="1811" y="993"/>
                    <a:pt x="1324" y="1085"/>
                  </a:cubicBezTo>
                  <a:cubicBezTo>
                    <a:pt x="1261" y="1097"/>
                    <a:pt x="1197" y="1103"/>
                    <a:pt x="1133" y="1103"/>
                  </a:cubicBezTo>
                  <a:cubicBezTo>
                    <a:pt x="717" y="1103"/>
                    <a:pt x="311" y="856"/>
                    <a:pt x="82" y="447"/>
                  </a:cubicBezTo>
                  <a:cubicBezTo>
                    <a:pt x="74" y="434"/>
                    <a:pt x="61" y="427"/>
                    <a:pt x="47" y="427"/>
                  </a:cubicBezTo>
                  <a:cubicBezTo>
                    <a:pt x="40" y="427"/>
                    <a:pt x="34" y="428"/>
                    <a:pt x="28" y="431"/>
                  </a:cubicBezTo>
                  <a:cubicBezTo>
                    <a:pt x="8" y="443"/>
                    <a:pt x="1" y="466"/>
                    <a:pt x="12" y="486"/>
                  </a:cubicBezTo>
                  <a:cubicBezTo>
                    <a:pt x="255" y="918"/>
                    <a:pt x="685" y="1181"/>
                    <a:pt x="1130" y="1181"/>
                  </a:cubicBezTo>
                  <a:cubicBezTo>
                    <a:pt x="1199" y="1181"/>
                    <a:pt x="1269" y="1174"/>
                    <a:pt x="1339" y="1164"/>
                  </a:cubicBezTo>
                  <a:cubicBezTo>
                    <a:pt x="1853" y="1065"/>
                    <a:pt x="2249" y="617"/>
                    <a:pt x="2331" y="46"/>
                  </a:cubicBezTo>
                  <a:cubicBezTo>
                    <a:pt x="2334" y="24"/>
                    <a:pt x="2318" y="4"/>
                    <a:pt x="2297" y="2"/>
                  </a:cubicBezTo>
                  <a:cubicBezTo>
                    <a:pt x="2294" y="1"/>
                    <a:pt x="2292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128837" y="589952"/>
              <a:ext cx="74484" cy="37869"/>
            </a:xfrm>
            <a:custGeom>
              <a:avLst/>
              <a:gdLst/>
              <a:ahLst/>
              <a:cxnLst/>
              <a:rect l="l" t="t" r="r" b="b"/>
              <a:pathLst>
                <a:path w="2553" h="1298" extrusionOk="0">
                  <a:moveTo>
                    <a:pt x="2512" y="1"/>
                  </a:moveTo>
                  <a:cubicBezTo>
                    <a:pt x="2492" y="1"/>
                    <a:pt x="2472" y="16"/>
                    <a:pt x="2469" y="36"/>
                  </a:cubicBezTo>
                  <a:cubicBezTo>
                    <a:pt x="2412" y="582"/>
                    <a:pt x="2018" y="1039"/>
                    <a:pt x="1490" y="1174"/>
                  </a:cubicBezTo>
                  <a:cubicBezTo>
                    <a:pt x="1379" y="1203"/>
                    <a:pt x="1268" y="1216"/>
                    <a:pt x="1159" y="1216"/>
                  </a:cubicBezTo>
                  <a:cubicBezTo>
                    <a:pt x="735" y="1216"/>
                    <a:pt x="332" y="1012"/>
                    <a:pt x="78" y="649"/>
                  </a:cubicBezTo>
                  <a:cubicBezTo>
                    <a:pt x="70" y="639"/>
                    <a:pt x="58" y="633"/>
                    <a:pt x="46" y="633"/>
                  </a:cubicBezTo>
                  <a:cubicBezTo>
                    <a:pt x="38" y="633"/>
                    <a:pt x="29" y="635"/>
                    <a:pt x="22" y="640"/>
                  </a:cubicBezTo>
                  <a:cubicBezTo>
                    <a:pt x="5" y="652"/>
                    <a:pt x="1" y="677"/>
                    <a:pt x="14" y="696"/>
                  </a:cubicBezTo>
                  <a:cubicBezTo>
                    <a:pt x="283" y="1079"/>
                    <a:pt x="707" y="1297"/>
                    <a:pt x="1159" y="1297"/>
                  </a:cubicBezTo>
                  <a:cubicBezTo>
                    <a:pt x="1274" y="1297"/>
                    <a:pt x="1394" y="1281"/>
                    <a:pt x="1511" y="1253"/>
                  </a:cubicBezTo>
                  <a:cubicBezTo>
                    <a:pt x="2072" y="1107"/>
                    <a:pt x="2489" y="625"/>
                    <a:pt x="2551" y="46"/>
                  </a:cubicBezTo>
                  <a:cubicBezTo>
                    <a:pt x="2552" y="22"/>
                    <a:pt x="2536" y="4"/>
                    <a:pt x="2515" y="1"/>
                  </a:cubicBezTo>
                  <a:cubicBezTo>
                    <a:pt x="2514" y="1"/>
                    <a:pt x="2513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4198944" y="583008"/>
              <a:ext cx="4376" cy="9365"/>
            </a:xfrm>
            <a:custGeom>
              <a:avLst/>
              <a:gdLst/>
              <a:ahLst/>
              <a:cxnLst/>
              <a:rect l="l" t="t" r="r" b="b"/>
              <a:pathLst>
                <a:path w="150" h="321" extrusionOk="0">
                  <a:moveTo>
                    <a:pt x="45" y="0"/>
                  </a:moveTo>
                  <a:cubicBezTo>
                    <a:pt x="42" y="0"/>
                    <a:pt x="38" y="1"/>
                    <a:pt x="35" y="2"/>
                  </a:cubicBezTo>
                  <a:cubicBezTo>
                    <a:pt x="14" y="7"/>
                    <a:pt x="1" y="29"/>
                    <a:pt x="6" y="50"/>
                  </a:cubicBezTo>
                  <a:lnTo>
                    <a:pt x="66" y="289"/>
                  </a:lnTo>
                  <a:cubicBezTo>
                    <a:pt x="72" y="307"/>
                    <a:pt x="88" y="320"/>
                    <a:pt x="106" y="320"/>
                  </a:cubicBezTo>
                  <a:cubicBezTo>
                    <a:pt x="109" y="320"/>
                    <a:pt x="114" y="317"/>
                    <a:pt x="115" y="317"/>
                  </a:cubicBezTo>
                  <a:cubicBezTo>
                    <a:pt x="136" y="313"/>
                    <a:pt x="149" y="292"/>
                    <a:pt x="143" y="270"/>
                  </a:cubicBezTo>
                  <a:lnTo>
                    <a:pt x="84" y="30"/>
                  </a:lnTo>
                  <a:cubicBezTo>
                    <a:pt x="79" y="12"/>
                    <a:pt x="63" y="0"/>
                    <a:pt x="45" y="0"/>
                  </a:cubicBezTo>
                  <a:close/>
                </a:path>
              </a:pathLst>
            </a:custGeom>
            <a:solidFill>
              <a:srgbClr val="1B1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4169302" y="551500"/>
              <a:ext cx="50619" cy="33172"/>
            </a:xfrm>
            <a:custGeom>
              <a:avLst/>
              <a:gdLst/>
              <a:ahLst/>
              <a:cxnLst/>
              <a:rect l="l" t="t" r="r" b="b"/>
              <a:pathLst>
                <a:path w="1735" h="1137" extrusionOk="0">
                  <a:moveTo>
                    <a:pt x="1586" y="1"/>
                  </a:moveTo>
                  <a:cubicBezTo>
                    <a:pt x="1426" y="1"/>
                    <a:pt x="1136" y="350"/>
                    <a:pt x="880" y="416"/>
                  </a:cubicBezTo>
                  <a:cubicBezTo>
                    <a:pt x="835" y="428"/>
                    <a:pt x="785" y="432"/>
                    <a:pt x="733" y="432"/>
                  </a:cubicBezTo>
                  <a:cubicBezTo>
                    <a:pt x="544" y="432"/>
                    <a:pt x="320" y="373"/>
                    <a:pt x="173" y="373"/>
                  </a:cubicBezTo>
                  <a:cubicBezTo>
                    <a:pt x="83" y="373"/>
                    <a:pt x="22" y="395"/>
                    <a:pt x="14" y="466"/>
                  </a:cubicBezTo>
                  <a:cubicBezTo>
                    <a:pt x="0" y="592"/>
                    <a:pt x="97" y="695"/>
                    <a:pt x="183" y="765"/>
                  </a:cubicBezTo>
                  <a:cubicBezTo>
                    <a:pt x="384" y="925"/>
                    <a:pt x="793" y="1137"/>
                    <a:pt x="1007" y="1137"/>
                  </a:cubicBezTo>
                  <a:cubicBezTo>
                    <a:pt x="1028" y="1137"/>
                    <a:pt x="1047" y="1135"/>
                    <a:pt x="1064" y="1130"/>
                  </a:cubicBezTo>
                  <a:cubicBezTo>
                    <a:pt x="1251" y="1082"/>
                    <a:pt x="1549" y="646"/>
                    <a:pt x="1656" y="386"/>
                  </a:cubicBezTo>
                  <a:cubicBezTo>
                    <a:pt x="1699" y="282"/>
                    <a:pt x="1735" y="145"/>
                    <a:pt x="1661" y="41"/>
                  </a:cubicBezTo>
                  <a:cubicBezTo>
                    <a:pt x="1641" y="13"/>
                    <a:pt x="1616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4219687" y="528831"/>
              <a:ext cx="98874" cy="50502"/>
            </a:xfrm>
            <a:custGeom>
              <a:avLst/>
              <a:gdLst/>
              <a:ahLst/>
              <a:cxnLst/>
              <a:rect l="l" t="t" r="r" b="b"/>
              <a:pathLst>
                <a:path w="3389" h="1731" extrusionOk="0">
                  <a:moveTo>
                    <a:pt x="3347" y="1"/>
                  </a:moveTo>
                  <a:cubicBezTo>
                    <a:pt x="3347" y="1"/>
                    <a:pt x="3346" y="1"/>
                    <a:pt x="3345" y="1"/>
                  </a:cubicBezTo>
                  <a:cubicBezTo>
                    <a:pt x="1931" y="135"/>
                    <a:pt x="686" y="758"/>
                    <a:pt x="12" y="1667"/>
                  </a:cubicBezTo>
                  <a:cubicBezTo>
                    <a:pt x="1" y="1686"/>
                    <a:pt x="4" y="1710"/>
                    <a:pt x="22" y="1723"/>
                  </a:cubicBezTo>
                  <a:cubicBezTo>
                    <a:pt x="29" y="1729"/>
                    <a:pt x="36" y="1730"/>
                    <a:pt x="45" y="1730"/>
                  </a:cubicBezTo>
                  <a:cubicBezTo>
                    <a:pt x="58" y="1730"/>
                    <a:pt x="68" y="1724"/>
                    <a:pt x="76" y="1714"/>
                  </a:cubicBezTo>
                  <a:cubicBezTo>
                    <a:pt x="736" y="822"/>
                    <a:pt x="1961" y="211"/>
                    <a:pt x="3352" y="80"/>
                  </a:cubicBezTo>
                  <a:cubicBezTo>
                    <a:pt x="3373" y="78"/>
                    <a:pt x="3389" y="58"/>
                    <a:pt x="3388" y="37"/>
                  </a:cubicBezTo>
                  <a:cubicBezTo>
                    <a:pt x="3386" y="16"/>
                    <a:pt x="3368" y="1"/>
                    <a:pt x="3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4231386" y="570317"/>
              <a:ext cx="90647" cy="19635"/>
            </a:xfrm>
            <a:custGeom>
              <a:avLst/>
              <a:gdLst/>
              <a:ahLst/>
              <a:cxnLst/>
              <a:rect l="l" t="t" r="r" b="b"/>
              <a:pathLst>
                <a:path w="3107" h="673" extrusionOk="0">
                  <a:moveTo>
                    <a:pt x="2268" y="1"/>
                  </a:moveTo>
                  <a:cubicBezTo>
                    <a:pt x="1414" y="1"/>
                    <a:pt x="625" y="207"/>
                    <a:pt x="24" y="599"/>
                  </a:cubicBezTo>
                  <a:cubicBezTo>
                    <a:pt x="7" y="611"/>
                    <a:pt x="1" y="637"/>
                    <a:pt x="14" y="655"/>
                  </a:cubicBezTo>
                  <a:cubicBezTo>
                    <a:pt x="22" y="665"/>
                    <a:pt x="35" y="672"/>
                    <a:pt x="47" y="672"/>
                  </a:cubicBezTo>
                  <a:cubicBezTo>
                    <a:pt x="54" y="672"/>
                    <a:pt x="64" y="671"/>
                    <a:pt x="68" y="665"/>
                  </a:cubicBezTo>
                  <a:cubicBezTo>
                    <a:pt x="655" y="282"/>
                    <a:pt x="1431" y="80"/>
                    <a:pt x="2269" y="80"/>
                  </a:cubicBezTo>
                  <a:cubicBezTo>
                    <a:pt x="2527" y="80"/>
                    <a:pt x="2791" y="99"/>
                    <a:pt x="3058" y="138"/>
                  </a:cubicBezTo>
                  <a:cubicBezTo>
                    <a:pt x="3060" y="139"/>
                    <a:pt x="3063" y="139"/>
                    <a:pt x="3065" y="139"/>
                  </a:cubicBezTo>
                  <a:cubicBezTo>
                    <a:pt x="3084" y="139"/>
                    <a:pt x="3100" y="124"/>
                    <a:pt x="3102" y="105"/>
                  </a:cubicBezTo>
                  <a:cubicBezTo>
                    <a:pt x="3106" y="84"/>
                    <a:pt x="3091" y="64"/>
                    <a:pt x="3069" y="60"/>
                  </a:cubicBezTo>
                  <a:cubicBezTo>
                    <a:pt x="2799" y="20"/>
                    <a:pt x="2530" y="1"/>
                    <a:pt x="2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4063603" y="575686"/>
              <a:ext cx="110369" cy="14500"/>
            </a:xfrm>
            <a:custGeom>
              <a:avLst/>
              <a:gdLst/>
              <a:ahLst/>
              <a:cxnLst/>
              <a:rect l="l" t="t" r="r" b="b"/>
              <a:pathLst>
                <a:path w="3783" h="497" extrusionOk="0">
                  <a:moveTo>
                    <a:pt x="1921" y="1"/>
                  </a:moveTo>
                  <a:cubicBezTo>
                    <a:pt x="1310" y="1"/>
                    <a:pt x="664" y="115"/>
                    <a:pt x="32" y="345"/>
                  </a:cubicBezTo>
                  <a:cubicBezTo>
                    <a:pt x="12" y="354"/>
                    <a:pt x="1" y="375"/>
                    <a:pt x="8" y="397"/>
                  </a:cubicBezTo>
                  <a:cubicBezTo>
                    <a:pt x="16" y="413"/>
                    <a:pt x="31" y="423"/>
                    <a:pt x="48" y="423"/>
                  </a:cubicBezTo>
                  <a:cubicBezTo>
                    <a:pt x="52" y="423"/>
                    <a:pt x="56" y="423"/>
                    <a:pt x="61" y="421"/>
                  </a:cubicBezTo>
                  <a:cubicBezTo>
                    <a:pt x="686" y="194"/>
                    <a:pt x="1323" y="81"/>
                    <a:pt x="1925" y="81"/>
                  </a:cubicBezTo>
                  <a:cubicBezTo>
                    <a:pt x="2588" y="81"/>
                    <a:pt x="3207" y="218"/>
                    <a:pt x="3720" y="493"/>
                  </a:cubicBezTo>
                  <a:cubicBezTo>
                    <a:pt x="3726" y="495"/>
                    <a:pt x="3732" y="497"/>
                    <a:pt x="3739" y="497"/>
                  </a:cubicBezTo>
                  <a:cubicBezTo>
                    <a:pt x="3753" y="497"/>
                    <a:pt x="3767" y="490"/>
                    <a:pt x="3773" y="474"/>
                  </a:cubicBezTo>
                  <a:cubicBezTo>
                    <a:pt x="3783" y="454"/>
                    <a:pt x="3776" y="431"/>
                    <a:pt x="3756" y="421"/>
                  </a:cubicBezTo>
                  <a:cubicBezTo>
                    <a:pt x="3231" y="141"/>
                    <a:pt x="2597" y="1"/>
                    <a:pt x="1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079036" y="601709"/>
              <a:ext cx="88838" cy="26899"/>
            </a:xfrm>
            <a:custGeom>
              <a:avLst/>
              <a:gdLst/>
              <a:ahLst/>
              <a:cxnLst/>
              <a:rect l="l" t="t" r="r" b="b"/>
              <a:pathLst>
                <a:path w="3045" h="922" extrusionOk="0">
                  <a:moveTo>
                    <a:pt x="2575" y="0"/>
                  </a:moveTo>
                  <a:cubicBezTo>
                    <a:pt x="1752" y="0"/>
                    <a:pt x="845" y="299"/>
                    <a:pt x="24" y="847"/>
                  </a:cubicBezTo>
                  <a:cubicBezTo>
                    <a:pt x="6" y="860"/>
                    <a:pt x="0" y="886"/>
                    <a:pt x="13" y="903"/>
                  </a:cubicBezTo>
                  <a:cubicBezTo>
                    <a:pt x="21" y="916"/>
                    <a:pt x="34" y="921"/>
                    <a:pt x="47" y="921"/>
                  </a:cubicBezTo>
                  <a:cubicBezTo>
                    <a:pt x="54" y="921"/>
                    <a:pt x="63" y="918"/>
                    <a:pt x="69" y="914"/>
                  </a:cubicBezTo>
                  <a:cubicBezTo>
                    <a:pt x="877" y="374"/>
                    <a:pt x="1767" y="80"/>
                    <a:pt x="2576" y="80"/>
                  </a:cubicBezTo>
                  <a:cubicBezTo>
                    <a:pt x="2719" y="80"/>
                    <a:pt x="2859" y="89"/>
                    <a:pt x="2996" y="107"/>
                  </a:cubicBezTo>
                  <a:cubicBezTo>
                    <a:pt x="2997" y="108"/>
                    <a:pt x="2999" y="108"/>
                    <a:pt x="3001" y="108"/>
                  </a:cubicBezTo>
                  <a:cubicBezTo>
                    <a:pt x="3020" y="108"/>
                    <a:pt x="3037" y="93"/>
                    <a:pt x="3040" y="73"/>
                  </a:cubicBezTo>
                  <a:cubicBezTo>
                    <a:pt x="3044" y="52"/>
                    <a:pt x="3027" y="32"/>
                    <a:pt x="3006" y="29"/>
                  </a:cubicBezTo>
                  <a:cubicBezTo>
                    <a:pt x="2865" y="10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214786" y="489037"/>
              <a:ext cx="51727" cy="42800"/>
            </a:xfrm>
            <a:custGeom>
              <a:avLst/>
              <a:gdLst/>
              <a:ahLst/>
              <a:cxnLst/>
              <a:rect l="l" t="t" r="r" b="b"/>
              <a:pathLst>
                <a:path w="1773" h="1467" extrusionOk="0">
                  <a:moveTo>
                    <a:pt x="1427" y="1"/>
                  </a:moveTo>
                  <a:cubicBezTo>
                    <a:pt x="744" y="1"/>
                    <a:pt x="0" y="410"/>
                    <a:pt x="16" y="1090"/>
                  </a:cubicBezTo>
                  <a:cubicBezTo>
                    <a:pt x="20" y="1271"/>
                    <a:pt x="92" y="1375"/>
                    <a:pt x="200" y="1428"/>
                  </a:cubicBezTo>
                  <a:cubicBezTo>
                    <a:pt x="258" y="1455"/>
                    <a:pt x="326" y="1467"/>
                    <a:pt x="401" y="1467"/>
                  </a:cubicBezTo>
                  <a:cubicBezTo>
                    <a:pt x="710" y="1467"/>
                    <a:pt x="1124" y="1261"/>
                    <a:pt x="1318" y="1081"/>
                  </a:cubicBezTo>
                  <a:cubicBezTo>
                    <a:pt x="1618" y="807"/>
                    <a:pt x="1772" y="414"/>
                    <a:pt x="1761" y="36"/>
                  </a:cubicBezTo>
                  <a:cubicBezTo>
                    <a:pt x="1654" y="12"/>
                    <a:pt x="1542" y="1"/>
                    <a:pt x="1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4226864" y="492159"/>
              <a:ext cx="27104" cy="33260"/>
            </a:xfrm>
            <a:custGeom>
              <a:avLst/>
              <a:gdLst/>
              <a:ahLst/>
              <a:cxnLst/>
              <a:rect l="l" t="t" r="r" b="b"/>
              <a:pathLst>
                <a:path w="929" h="1140" extrusionOk="0">
                  <a:moveTo>
                    <a:pt x="420" y="0"/>
                  </a:moveTo>
                  <a:cubicBezTo>
                    <a:pt x="411" y="0"/>
                    <a:pt x="401" y="1"/>
                    <a:pt x="392" y="2"/>
                  </a:cubicBezTo>
                  <a:cubicBezTo>
                    <a:pt x="230" y="16"/>
                    <a:pt x="106" y="149"/>
                    <a:pt x="69" y="290"/>
                  </a:cubicBezTo>
                  <a:cubicBezTo>
                    <a:pt x="0" y="530"/>
                    <a:pt x="87" y="843"/>
                    <a:pt x="276" y="1018"/>
                  </a:cubicBezTo>
                  <a:cubicBezTo>
                    <a:pt x="359" y="1097"/>
                    <a:pt x="467" y="1140"/>
                    <a:pt x="571" y="1140"/>
                  </a:cubicBezTo>
                  <a:cubicBezTo>
                    <a:pt x="697" y="1140"/>
                    <a:pt x="818" y="1078"/>
                    <a:pt x="884" y="944"/>
                  </a:cubicBezTo>
                  <a:cubicBezTo>
                    <a:pt x="921" y="867"/>
                    <a:pt x="928" y="780"/>
                    <a:pt x="927" y="696"/>
                  </a:cubicBezTo>
                  <a:cubicBezTo>
                    <a:pt x="920" y="524"/>
                    <a:pt x="871" y="353"/>
                    <a:pt x="770" y="210"/>
                  </a:cubicBezTo>
                  <a:cubicBezTo>
                    <a:pt x="691" y="100"/>
                    <a:pt x="56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4081574" y="522500"/>
              <a:ext cx="61413" cy="33755"/>
            </a:xfrm>
            <a:custGeom>
              <a:avLst/>
              <a:gdLst/>
              <a:ahLst/>
              <a:cxnLst/>
              <a:rect l="l" t="t" r="r" b="b"/>
              <a:pathLst>
                <a:path w="2105" h="1157" extrusionOk="0">
                  <a:moveTo>
                    <a:pt x="1060" y="0"/>
                  </a:moveTo>
                  <a:cubicBezTo>
                    <a:pt x="684" y="0"/>
                    <a:pt x="285" y="135"/>
                    <a:pt x="0" y="362"/>
                  </a:cubicBezTo>
                  <a:cubicBezTo>
                    <a:pt x="157" y="709"/>
                    <a:pt x="468" y="991"/>
                    <a:pt x="860" y="1106"/>
                  </a:cubicBezTo>
                  <a:cubicBezTo>
                    <a:pt x="969" y="1138"/>
                    <a:pt x="1116" y="1157"/>
                    <a:pt x="1271" y="1157"/>
                  </a:cubicBezTo>
                  <a:cubicBezTo>
                    <a:pt x="1563" y="1157"/>
                    <a:pt x="1880" y="1090"/>
                    <a:pt x="2015" y="921"/>
                  </a:cubicBezTo>
                  <a:cubicBezTo>
                    <a:pt x="2089" y="826"/>
                    <a:pt x="2105" y="702"/>
                    <a:pt x="2030" y="538"/>
                  </a:cubicBezTo>
                  <a:cubicBezTo>
                    <a:pt x="1856" y="162"/>
                    <a:pt x="147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4099429" y="522004"/>
              <a:ext cx="26870" cy="33901"/>
            </a:xfrm>
            <a:custGeom>
              <a:avLst/>
              <a:gdLst/>
              <a:ahLst/>
              <a:cxnLst/>
              <a:rect l="l" t="t" r="r" b="b"/>
              <a:pathLst>
                <a:path w="921" h="1162" extrusionOk="0">
                  <a:moveTo>
                    <a:pt x="395" y="0"/>
                  </a:moveTo>
                  <a:cubicBezTo>
                    <a:pt x="355" y="0"/>
                    <a:pt x="315" y="7"/>
                    <a:pt x="276" y="22"/>
                  </a:cubicBezTo>
                  <a:cubicBezTo>
                    <a:pt x="128" y="79"/>
                    <a:pt x="51" y="235"/>
                    <a:pt x="28" y="378"/>
                  </a:cubicBezTo>
                  <a:cubicBezTo>
                    <a:pt x="1" y="551"/>
                    <a:pt x="33" y="726"/>
                    <a:pt x="103" y="883"/>
                  </a:cubicBezTo>
                  <a:cubicBezTo>
                    <a:pt x="139" y="959"/>
                    <a:pt x="183" y="1033"/>
                    <a:pt x="251" y="1086"/>
                  </a:cubicBezTo>
                  <a:cubicBezTo>
                    <a:pt x="318" y="1138"/>
                    <a:pt x="391" y="1161"/>
                    <a:pt x="463" y="1161"/>
                  </a:cubicBezTo>
                  <a:cubicBezTo>
                    <a:pt x="621" y="1161"/>
                    <a:pt x="771" y="1047"/>
                    <a:pt x="832" y="885"/>
                  </a:cubicBezTo>
                  <a:cubicBezTo>
                    <a:pt x="920" y="643"/>
                    <a:pt x="860" y="324"/>
                    <a:pt x="693" y="138"/>
                  </a:cubicBezTo>
                  <a:cubicBezTo>
                    <a:pt x="622" y="57"/>
                    <a:pt x="509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7"/>
          <p:cNvGrpSpPr/>
          <p:nvPr/>
        </p:nvGrpSpPr>
        <p:grpSpPr>
          <a:xfrm flipH="1">
            <a:off x="8111724" y="369545"/>
            <a:ext cx="803077" cy="339913"/>
            <a:chOff x="5742237" y="4424857"/>
            <a:chExt cx="803077" cy="339913"/>
          </a:xfrm>
        </p:grpSpPr>
        <p:sp>
          <p:nvSpPr>
            <p:cNvPr id="333" name="Google Shape;333;p7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/>
          <p:nvPr/>
        </p:nvSpPr>
        <p:spPr>
          <a:xfrm>
            <a:off x="1496979" y="82018"/>
            <a:ext cx="5883642" cy="4979464"/>
          </a:xfrm>
          <a:custGeom>
            <a:avLst/>
            <a:gdLst/>
            <a:ahLst/>
            <a:cxnLst/>
            <a:rect l="l" t="t" r="r" b="b"/>
            <a:pathLst>
              <a:path w="67564" h="57181" extrusionOk="0">
                <a:moveTo>
                  <a:pt x="36575" y="1"/>
                </a:moveTo>
                <a:cubicBezTo>
                  <a:pt x="22300" y="1"/>
                  <a:pt x="8579" y="13591"/>
                  <a:pt x="4528" y="26732"/>
                </a:cubicBezTo>
                <a:cubicBezTo>
                  <a:pt x="1" y="41421"/>
                  <a:pt x="12516" y="53762"/>
                  <a:pt x="29572" y="56812"/>
                </a:cubicBezTo>
                <a:cubicBezTo>
                  <a:pt x="30963" y="57061"/>
                  <a:pt x="32403" y="57180"/>
                  <a:pt x="33873" y="57180"/>
                </a:cubicBezTo>
                <a:cubicBezTo>
                  <a:pt x="47869" y="57180"/>
                  <a:pt x="64520" y="46341"/>
                  <a:pt x="66052" y="32811"/>
                </a:cubicBezTo>
                <a:cubicBezTo>
                  <a:pt x="67563" y="19463"/>
                  <a:pt x="54089" y="3553"/>
                  <a:pt x="41623" y="589"/>
                </a:cubicBezTo>
                <a:cubicBezTo>
                  <a:pt x="39943" y="189"/>
                  <a:pt x="38255" y="1"/>
                  <a:pt x="36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8"/>
          <p:cNvSpPr/>
          <p:nvPr/>
        </p:nvSpPr>
        <p:spPr>
          <a:xfrm>
            <a:off x="-20" y="25"/>
            <a:ext cx="3223023" cy="2035201"/>
          </a:xfrm>
          <a:custGeom>
            <a:avLst/>
            <a:gdLst/>
            <a:ahLst/>
            <a:cxnLst/>
            <a:rect l="l" t="t" r="r" b="b"/>
            <a:pathLst>
              <a:path w="74336" h="46940" extrusionOk="0">
                <a:moveTo>
                  <a:pt x="0" y="0"/>
                </a:moveTo>
                <a:lnTo>
                  <a:pt x="0" y="44070"/>
                </a:lnTo>
                <a:cubicBezTo>
                  <a:pt x="5036" y="45646"/>
                  <a:pt x="10234" y="46940"/>
                  <a:pt x="15507" y="46940"/>
                </a:cubicBezTo>
                <a:cubicBezTo>
                  <a:pt x="15646" y="46940"/>
                  <a:pt x="15785" y="46939"/>
                  <a:pt x="15924" y="46937"/>
                </a:cubicBezTo>
                <a:cubicBezTo>
                  <a:pt x="21342" y="46865"/>
                  <a:pt x="26891" y="45282"/>
                  <a:pt x="30939" y="41684"/>
                </a:cubicBezTo>
                <a:cubicBezTo>
                  <a:pt x="36664" y="36597"/>
                  <a:pt x="38484" y="28559"/>
                  <a:pt x="42027" y="21770"/>
                </a:cubicBezTo>
                <a:cubicBezTo>
                  <a:pt x="48289" y="9769"/>
                  <a:pt x="60861" y="1298"/>
                  <a:pt x="743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"/>
          <p:cNvSpPr/>
          <p:nvPr/>
        </p:nvSpPr>
        <p:spPr>
          <a:xfrm rot="5400000" flipH="1">
            <a:off x="5319874" y="1319365"/>
            <a:ext cx="4794865" cy="2853393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"/>
          <p:cNvSpPr/>
          <p:nvPr/>
        </p:nvSpPr>
        <p:spPr>
          <a:xfrm rot="10800000" flipH="1">
            <a:off x="0" y="3095188"/>
            <a:ext cx="2138818" cy="2048362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title"/>
          </p:nvPr>
        </p:nvSpPr>
        <p:spPr>
          <a:xfrm>
            <a:off x="1278600" y="1252950"/>
            <a:ext cx="6586800" cy="2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4" name="Google Shape;344;p8"/>
          <p:cNvGrpSpPr/>
          <p:nvPr/>
        </p:nvGrpSpPr>
        <p:grpSpPr>
          <a:xfrm>
            <a:off x="7380396" y="3574489"/>
            <a:ext cx="1384226" cy="1435412"/>
            <a:chOff x="4470550" y="1365174"/>
            <a:chExt cx="3307590" cy="3429897"/>
          </a:xfrm>
        </p:grpSpPr>
        <p:sp>
          <p:nvSpPr>
            <p:cNvPr id="345" name="Google Shape;345;p8"/>
            <p:cNvSpPr/>
            <p:nvPr/>
          </p:nvSpPr>
          <p:spPr>
            <a:xfrm>
              <a:off x="4549862" y="1365174"/>
              <a:ext cx="2119933" cy="1039783"/>
            </a:xfrm>
            <a:custGeom>
              <a:avLst/>
              <a:gdLst/>
              <a:ahLst/>
              <a:cxnLst/>
              <a:rect l="l" t="t" r="r" b="b"/>
              <a:pathLst>
                <a:path w="10451" h="5126" extrusionOk="0">
                  <a:moveTo>
                    <a:pt x="9060" y="1"/>
                  </a:moveTo>
                  <a:cubicBezTo>
                    <a:pt x="8861" y="401"/>
                    <a:pt x="8620" y="779"/>
                    <a:pt x="8346" y="1129"/>
                  </a:cubicBezTo>
                  <a:cubicBezTo>
                    <a:pt x="7397" y="1063"/>
                    <a:pt x="6445" y="1030"/>
                    <a:pt x="5494" y="1030"/>
                  </a:cubicBezTo>
                  <a:cubicBezTo>
                    <a:pt x="4584" y="1030"/>
                    <a:pt x="3674" y="1060"/>
                    <a:pt x="2766" y="1122"/>
                  </a:cubicBezTo>
                  <a:cubicBezTo>
                    <a:pt x="2529" y="1137"/>
                    <a:pt x="2292" y="1157"/>
                    <a:pt x="2053" y="1176"/>
                  </a:cubicBezTo>
                  <a:cubicBezTo>
                    <a:pt x="2011" y="1140"/>
                    <a:pt x="1968" y="1102"/>
                    <a:pt x="1931" y="1059"/>
                  </a:cubicBezTo>
                  <a:cubicBezTo>
                    <a:pt x="1654" y="740"/>
                    <a:pt x="1514" y="244"/>
                    <a:pt x="1103" y="145"/>
                  </a:cubicBezTo>
                  <a:cubicBezTo>
                    <a:pt x="496" y="1463"/>
                    <a:pt x="279" y="2761"/>
                    <a:pt x="75" y="4170"/>
                  </a:cubicBezTo>
                  <a:cubicBezTo>
                    <a:pt x="75" y="4173"/>
                    <a:pt x="73" y="4177"/>
                    <a:pt x="73" y="4180"/>
                  </a:cubicBezTo>
                  <a:cubicBezTo>
                    <a:pt x="0" y="4685"/>
                    <a:pt x="398" y="5126"/>
                    <a:pt x="894" y="5126"/>
                  </a:cubicBezTo>
                  <a:cubicBezTo>
                    <a:pt x="923" y="5126"/>
                    <a:pt x="952" y="5124"/>
                    <a:pt x="981" y="5121"/>
                  </a:cubicBezTo>
                  <a:cubicBezTo>
                    <a:pt x="1372" y="5084"/>
                    <a:pt x="1759" y="5047"/>
                    <a:pt x="2149" y="5014"/>
                  </a:cubicBezTo>
                  <a:cubicBezTo>
                    <a:pt x="3697" y="4882"/>
                    <a:pt x="5251" y="4802"/>
                    <a:pt x="6805" y="4802"/>
                  </a:cubicBezTo>
                  <a:cubicBezTo>
                    <a:pt x="7057" y="4802"/>
                    <a:pt x="7310" y="4804"/>
                    <a:pt x="7562" y="4808"/>
                  </a:cubicBezTo>
                  <a:cubicBezTo>
                    <a:pt x="8047" y="4818"/>
                    <a:pt x="8534" y="4835"/>
                    <a:pt x="9020" y="4864"/>
                  </a:cubicBezTo>
                  <a:cubicBezTo>
                    <a:pt x="9046" y="4866"/>
                    <a:pt x="9073" y="4866"/>
                    <a:pt x="9099" y="4866"/>
                  </a:cubicBezTo>
                  <a:cubicBezTo>
                    <a:pt x="9852" y="4866"/>
                    <a:pt x="10451" y="4222"/>
                    <a:pt x="10381" y="3462"/>
                  </a:cubicBezTo>
                  <a:cubicBezTo>
                    <a:pt x="10366" y="3313"/>
                    <a:pt x="10348" y="3165"/>
                    <a:pt x="10321" y="3019"/>
                  </a:cubicBezTo>
                  <a:cubicBezTo>
                    <a:pt x="10181" y="2242"/>
                    <a:pt x="9945" y="1480"/>
                    <a:pt x="9568" y="786"/>
                  </a:cubicBezTo>
                  <a:cubicBezTo>
                    <a:pt x="9420" y="511"/>
                    <a:pt x="9248" y="249"/>
                    <a:pt x="9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4470550" y="2436598"/>
              <a:ext cx="2303711" cy="2074293"/>
            </a:xfrm>
            <a:custGeom>
              <a:avLst/>
              <a:gdLst/>
              <a:ahLst/>
              <a:cxnLst/>
              <a:rect l="l" t="t" r="r" b="b"/>
              <a:pathLst>
                <a:path w="11357" h="10226" extrusionOk="0">
                  <a:moveTo>
                    <a:pt x="5755" y="1"/>
                  </a:moveTo>
                  <a:cubicBezTo>
                    <a:pt x="5326" y="1"/>
                    <a:pt x="4897" y="15"/>
                    <a:pt x="4469" y="32"/>
                  </a:cubicBezTo>
                  <a:cubicBezTo>
                    <a:pt x="3682" y="60"/>
                    <a:pt x="2693" y="36"/>
                    <a:pt x="1950" y="330"/>
                  </a:cubicBezTo>
                  <a:cubicBezTo>
                    <a:pt x="1358" y="566"/>
                    <a:pt x="864" y="1340"/>
                    <a:pt x="595" y="1889"/>
                  </a:cubicBezTo>
                  <a:cubicBezTo>
                    <a:pt x="1" y="3107"/>
                    <a:pt x="0" y="4536"/>
                    <a:pt x="37" y="5843"/>
                  </a:cubicBezTo>
                  <a:cubicBezTo>
                    <a:pt x="71" y="7019"/>
                    <a:pt x="237" y="8293"/>
                    <a:pt x="1062" y="9134"/>
                  </a:cubicBezTo>
                  <a:cubicBezTo>
                    <a:pt x="1545" y="9627"/>
                    <a:pt x="2212" y="9912"/>
                    <a:pt x="2890" y="10035"/>
                  </a:cubicBezTo>
                  <a:cubicBezTo>
                    <a:pt x="3726" y="10187"/>
                    <a:pt x="4666" y="10226"/>
                    <a:pt x="5550" y="10226"/>
                  </a:cubicBezTo>
                  <a:cubicBezTo>
                    <a:pt x="5754" y="10226"/>
                    <a:pt x="5954" y="10224"/>
                    <a:pt x="6150" y="10221"/>
                  </a:cubicBezTo>
                  <a:cubicBezTo>
                    <a:pt x="7241" y="10205"/>
                    <a:pt x="8330" y="9994"/>
                    <a:pt x="9347" y="9601"/>
                  </a:cubicBezTo>
                  <a:cubicBezTo>
                    <a:pt x="9852" y="9405"/>
                    <a:pt x="10355" y="9154"/>
                    <a:pt x="10709" y="8743"/>
                  </a:cubicBezTo>
                  <a:cubicBezTo>
                    <a:pt x="11118" y="8266"/>
                    <a:pt x="11101" y="7676"/>
                    <a:pt x="11216" y="7094"/>
                  </a:cubicBezTo>
                  <a:cubicBezTo>
                    <a:pt x="11357" y="6380"/>
                    <a:pt x="11346" y="5650"/>
                    <a:pt x="11310" y="4925"/>
                  </a:cubicBezTo>
                  <a:cubicBezTo>
                    <a:pt x="11307" y="4899"/>
                    <a:pt x="11307" y="4873"/>
                    <a:pt x="11304" y="4849"/>
                  </a:cubicBezTo>
                  <a:cubicBezTo>
                    <a:pt x="11240" y="3778"/>
                    <a:pt x="11057" y="2663"/>
                    <a:pt x="10479" y="1732"/>
                  </a:cubicBezTo>
                  <a:cubicBezTo>
                    <a:pt x="9905" y="808"/>
                    <a:pt x="8804" y="340"/>
                    <a:pt x="7732" y="152"/>
                  </a:cubicBezTo>
                  <a:cubicBezTo>
                    <a:pt x="7079" y="36"/>
                    <a:pt x="6418" y="1"/>
                    <a:pt x="5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5864703" y="3964421"/>
              <a:ext cx="1913437" cy="830650"/>
            </a:xfrm>
            <a:custGeom>
              <a:avLst/>
              <a:gdLst/>
              <a:ahLst/>
              <a:cxnLst/>
              <a:rect l="l" t="t" r="r" b="b"/>
              <a:pathLst>
                <a:path w="9433" h="4095" extrusionOk="0">
                  <a:moveTo>
                    <a:pt x="5647" y="1"/>
                  </a:moveTo>
                  <a:cubicBezTo>
                    <a:pt x="5414" y="1"/>
                    <a:pt x="5186" y="8"/>
                    <a:pt x="4971" y="17"/>
                  </a:cubicBezTo>
                  <a:cubicBezTo>
                    <a:pt x="4358" y="41"/>
                    <a:pt x="3741" y="171"/>
                    <a:pt x="3135" y="171"/>
                  </a:cubicBezTo>
                  <a:cubicBezTo>
                    <a:pt x="2438" y="171"/>
                    <a:pt x="1737" y="131"/>
                    <a:pt x="1039" y="120"/>
                  </a:cubicBezTo>
                  <a:cubicBezTo>
                    <a:pt x="1029" y="120"/>
                    <a:pt x="1020" y="120"/>
                    <a:pt x="1010" y="120"/>
                  </a:cubicBezTo>
                  <a:cubicBezTo>
                    <a:pt x="663" y="120"/>
                    <a:pt x="229" y="198"/>
                    <a:pt x="166" y="534"/>
                  </a:cubicBezTo>
                  <a:cubicBezTo>
                    <a:pt x="119" y="783"/>
                    <a:pt x="326" y="1005"/>
                    <a:pt x="546" y="1129"/>
                  </a:cubicBezTo>
                  <a:cubicBezTo>
                    <a:pt x="803" y="1272"/>
                    <a:pt x="1089" y="1339"/>
                    <a:pt x="1381" y="1375"/>
                  </a:cubicBezTo>
                  <a:cubicBezTo>
                    <a:pt x="1574" y="1399"/>
                    <a:pt x="1772" y="1408"/>
                    <a:pt x="1965" y="1416"/>
                  </a:cubicBezTo>
                  <a:cubicBezTo>
                    <a:pt x="3444" y="1475"/>
                    <a:pt x="4891" y="1475"/>
                    <a:pt x="6366" y="1671"/>
                  </a:cubicBezTo>
                  <a:cubicBezTo>
                    <a:pt x="6491" y="1686"/>
                    <a:pt x="6626" y="1708"/>
                    <a:pt x="6721" y="1792"/>
                  </a:cubicBezTo>
                  <a:cubicBezTo>
                    <a:pt x="6744" y="1811"/>
                    <a:pt x="6766" y="1838"/>
                    <a:pt x="6771" y="1868"/>
                  </a:cubicBezTo>
                  <a:cubicBezTo>
                    <a:pt x="6783" y="1936"/>
                    <a:pt x="6718" y="1988"/>
                    <a:pt x="6657" y="2020"/>
                  </a:cubicBezTo>
                  <a:cubicBezTo>
                    <a:pt x="6360" y="2173"/>
                    <a:pt x="6014" y="2186"/>
                    <a:pt x="5676" y="2186"/>
                  </a:cubicBezTo>
                  <a:cubicBezTo>
                    <a:pt x="5647" y="2186"/>
                    <a:pt x="5619" y="2186"/>
                    <a:pt x="5590" y="2186"/>
                  </a:cubicBezTo>
                  <a:cubicBezTo>
                    <a:pt x="4727" y="2180"/>
                    <a:pt x="3867" y="2182"/>
                    <a:pt x="3006" y="2160"/>
                  </a:cubicBezTo>
                  <a:cubicBezTo>
                    <a:pt x="2900" y="2158"/>
                    <a:pt x="2794" y="2156"/>
                    <a:pt x="2687" y="2156"/>
                  </a:cubicBezTo>
                  <a:cubicBezTo>
                    <a:pt x="2374" y="2156"/>
                    <a:pt x="2061" y="2169"/>
                    <a:pt x="1751" y="2209"/>
                  </a:cubicBezTo>
                  <a:cubicBezTo>
                    <a:pt x="1378" y="2259"/>
                    <a:pt x="907" y="2534"/>
                    <a:pt x="557" y="2534"/>
                  </a:cubicBezTo>
                  <a:cubicBezTo>
                    <a:pt x="380" y="2614"/>
                    <a:pt x="202" y="2716"/>
                    <a:pt x="105" y="2884"/>
                  </a:cubicBezTo>
                  <a:cubicBezTo>
                    <a:pt x="1" y="3070"/>
                    <a:pt x="16" y="3308"/>
                    <a:pt x="116" y="3498"/>
                  </a:cubicBezTo>
                  <a:cubicBezTo>
                    <a:pt x="379" y="3995"/>
                    <a:pt x="1047" y="4074"/>
                    <a:pt x="1610" y="4091"/>
                  </a:cubicBezTo>
                  <a:cubicBezTo>
                    <a:pt x="1692" y="4093"/>
                    <a:pt x="1775" y="4094"/>
                    <a:pt x="1857" y="4094"/>
                  </a:cubicBezTo>
                  <a:cubicBezTo>
                    <a:pt x="2680" y="4094"/>
                    <a:pt x="3477" y="3991"/>
                    <a:pt x="4288" y="3991"/>
                  </a:cubicBezTo>
                  <a:cubicBezTo>
                    <a:pt x="4312" y="3991"/>
                    <a:pt x="4336" y="3991"/>
                    <a:pt x="4360" y="3991"/>
                  </a:cubicBezTo>
                  <a:cubicBezTo>
                    <a:pt x="4420" y="3991"/>
                    <a:pt x="4480" y="3991"/>
                    <a:pt x="4541" y="3991"/>
                  </a:cubicBezTo>
                  <a:cubicBezTo>
                    <a:pt x="5545" y="3991"/>
                    <a:pt x="6560" y="3941"/>
                    <a:pt x="7529" y="3658"/>
                  </a:cubicBezTo>
                  <a:cubicBezTo>
                    <a:pt x="8042" y="3508"/>
                    <a:pt x="8553" y="3285"/>
                    <a:pt x="8910" y="2887"/>
                  </a:cubicBezTo>
                  <a:cubicBezTo>
                    <a:pt x="9267" y="2489"/>
                    <a:pt x="9433" y="1886"/>
                    <a:pt x="9199" y="1405"/>
                  </a:cubicBezTo>
                  <a:cubicBezTo>
                    <a:pt x="8899" y="788"/>
                    <a:pt x="8076" y="608"/>
                    <a:pt x="7511" y="330"/>
                  </a:cubicBezTo>
                  <a:cubicBezTo>
                    <a:pt x="6966" y="61"/>
                    <a:pt x="6289" y="1"/>
                    <a:pt x="5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5120465" y="4277207"/>
              <a:ext cx="461270" cy="271407"/>
            </a:xfrm>
            <a:custGeom>
              <a:avLst/>
              <a:gdLst/>
              <a:ahLst/>
              <a:cxnLst/>
              <a:rect l="l" t="t" r="r" b="b"/>
              <a:pathLst>
                <a:path w="2274" h="1338" extrusionOk="0">
                  <a:moveTo>
                    <a:pt x="849" y="0"/>
                  </a:moveTo>
                  <a:cubicBezTo>
                    <a:pt x="744" y="0"/>
                    <a:pt x="642" y="10"/>
                    <a:pt x="547" y="30"/>
                  </a:cubicBezTo>
                  <a:cubicBezTo>
                    <a:pt x="326" y="77"/>
                    <a:pt x="90" y="204"/>
                    <a:pt x="47" y="426"/>
                  </a:cubicBezTo>
                  <a:cubicBezTo>
                    <a:pt x="0" y="680"/>
                    <a:pt x="29" y="1074"/>
                    <a:pt x="303" y="1197"/>
                  </a:cubicBezTo>
                  <a:cubicBezTo>
                    <a:pt x="568" y="1313"/>
                    <a:pt x="903" y="1338"/>
                    <a:pt x="1227" y="1338"/>
                  </a:cubicBezTo>
                  <a:cubicBezTo>
                    <a:pt x="1417" y="1338"/>
                    <a:pt x="1604" y="1329"/>
                    <a:pt x="1771" y="1327"/>
                  </a:cubicBezTo>
                  <a:cubicBezTo>
                    <a:pt x="1910" y="1325"/>
                    <a:pt x="2058" y="1322"/>
                    <a:pt x="2186" y="1262"/>
                  </a:cubicBezTo>
                  <a:cubicBezTo>
                    <a:pt x="2215" y="1251"/>
                    <a:pt x="2243" y="1234"/>
                    <a:pt x="2257" y="1208"/>
                  </a:cubicBezTo>
                  <a:cubicBezTo>
                    <a:pt x="2270" y="1184"/>
                    <a:pt x="2272" y="1155"/>
                    <a:pt x="2272" y="1127"/>
                  </a:cubicBezTo>
                  <a:cubicBezTo>
                    <a:pt x="2272" y="898"/>
                    <a:pt x="2273" y="670"/>
                    <a:pt x="2273" y="441"/>
                  </a:cubicBezTo>
                  <a:lnTo>
                    <a:pt x="2273" y="441"/>
                  </a:lnTo>
                  <a:cubicBezTo>
                    <a:pt x="2236" y="449"/>
                    <a:pt x="2204" y="452"/>
                    <a:pt x="2174" y="452"/>
                  </a:cubicBezTo>
                  <a:cubicBezTo>
                    <a:pt x="1991" y="452"/>
                    <a:pt x="1928" y="323"/>
                    <a:pt x="1735" y="217"/>
                  </a:cubicBezTo>
                  <a:cubicBezTo>
                    <a:pt x="1487" y="82"/>
                    <a:pt x="1155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5574026" y="4297491"/>
              <a:ext cx="491088" cy="260859"/>
            </a:xfrm>
            <a:custGeom>
              <a:avLst/>
              <a:gdLst/>
              <a:ahLst/>
              <a:cxnLst/>
              <a:rect l="l" t="t" r="r" b="b"/>
              <a:pathLst>
                <a:path w="2421" h="1286" extrusionOk="0">
                  <a:moveTo>
                    <a:pt x="1157" y="0"/>
                  </a:moveTo>
                  <a:cubicBezTo>
                    <a:pt x="1017" y="0"/>
                    <a:pt x="877" y="16"/>
                    <a:pt x="738" y="47"/>
                  </a:cubicBezTo>
                  <a:cubicBezTo>
                    <a:pt x="480" y="104"/>
                    <a:pt x="253" y="268"/>
                    <a:pt x="9" y="323"/>
                  </a:cubicBezTo>
                  <a:cubicBezTo>
                    <a:pt x="0" y="540"/>
                    <a:pt x="34" y="768"/>
                    <a:pt x="49" y="988"/>
                  </a:cubicBezTo>
                  <a:cubicBezTo>
                    <a:pt x="50" y="1015"/>
                    <a:pt x="51" y="1045"/>
                    <a:pt x="70" y="1067"/>
                  </a:cubicBezTo>
                  <a:cubicBezTo>
                    <a:pt x="87" y="1089"/>
                    <a:pt x="116" y="1099"/>
                    <a:pt x="143" y="1108"/>
                  </a:cubicBezTo>
                  <a:cubicBezTo>
                    <a:pt x="513" y="1226"/>
                    <a:pt x="901" y="1286"/>
                    <a:pt x="1289" y="1286"/>
                  </a:cubicBezTo>
                  <a:cubicBezTo>
                    <a:pt x="1421" y="1286"/>
                    <a:pt x="1553" y="1279"/>
                    <a:pt x="1685" y="1265"/>
                  </a:cubicBezTo>
                  <a:cubicBezTo>
                    <a:pt x="1855" y="1247"/>
                    <a:pt x="2029" y="1215"/>
                    <a:pt x="2172" y="1119"/>
                  </a:cubicBezTo>
                  <a:cubicBezTo>
                    <a:pt x="2359" y="997"/>
                    <a:pt x="2420" y="805"/>
                    <a:pt x="2379" y="594"/>
                  </a:cubicBezTo>
                  <a:cubicBezTo>
                    <a:pt x="2335" y="356"/>
                    <a:pt x="1943" y="167"/>
                    <a:pt x="1743" y="100"/>
                  </a:cubicBezTo>
                  <a:cubicBezTo>
                    <a:pt x="1699" y="87"/>
                    <a:pt x="1656" y="73"/>
                    <a:pt x="1612" y="61"/>
                  </a:cubicBezTo>
                  <a:cubicBezTo>
                    <a:pt x="1463" y="20"/>
                    <a:pt x="1310" y="0"/>
                    <a:pt x="1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5284575" y="1610623"/>
              <a:ext cx="157406" cy="218287"/>
            </a:xfrm>
            <a:custGeom>
              <a:avLst/>
              <a:gdLst/>
              <a:ahLst/>
              <a:cxnLst/>
              <a:rect l="l" t="t" r="r" b="b"/>
              <a:pathLst>
                <a:path w="776" h="1845" extrusionOk="0">
                  <a:moveTo>
                    <a:pt x="149" y="0"/>
                  </a:moveTo>
                  <a:cubicBezTo>
                    <a:pt x="8" y="330"/>
                    <a:pt x="29" y="702"/>
                    <a:pt x="19" y="1064"/>
                  </a:cubicBezTo>
                  <a:cubicBezTo>
                    <a:pt x="12" y="1326"/>
                    <a:pt x="1" y="1626"/>
                    <a:pt x="191" y="1808"/>
                  </a:cubicBezTo>
                  <a:cubicBezTo>
                    <a:pt x="205" y="1822"/>
                    <a:pt x="219" y="1835"/>
                    <a:pt x="238" y="1840"/>
                  </a:cubicBezTo>
                  <a:cubicBezTo>
                    <a:pt x="246" y="1843"/>
                    <a:pt x="254" y="1844"/>
                    <a:pt x="263" y="1844"/>
                  </a:cubicBezTo>
                  <a:cubicBezTo>
                    <a:pt x="291" y="1844"/>
                    <a:pt x="319" y="1831"/>
                    <a:pt x="342" y="1815"/>
                  </a:cubicBezTo>
                  <a:cubicBezTo>
                    <a:pt x="440" y="1745"/>
                    <a:pt x="476" y="1621"/>
                    <a:pt x="505" y="1505"/>
                  </a:cubicBezTo>
                  <a:cubicBezTo>
                    <a:pt x="606" y="1091"/>
                    <a:pt x="690" y="671"/>
                    <a:pt x="757" y="248"/>
                  </a:cubicBezTo>
                  <a:cubicBezTo>
                    <a:pt x="766" y="187"/>
                    <a:pt x="776" y="126"/>
                    <a:pt x="765" y="67"/>
                  </a:cubicBezTo>
                  <a:lnTo>
                    <a:pt x="765" y="67"/>
                  </a:lnTo>
                  <a:cubicBezTo>
                    <a:pt x="762" y="103"/>
                    <a:pt x="759" y="139"/>
                    <a:pt x="756" y="173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5539750" y="1601277"/>
              <a:ext cx="132862" cy="227160"/>
            </a:xfrm>
            <a:custGeom>
              <a:avLst/>
              <a:gdLst/>
              <a:ahLst/>
              <a:cxnLst/>
              <a:rect l="l" t="t" r="r" b="b"/>
              <a:pathLst>
                <a:path w="655" h="1920" extrusionOk="0">
                  <a:moveTo>
                    <a:pt x="93" y="0"/>
                  </a:moveTo>
                  <a:cubicBezTo>
                    <a:pt x="36" y="45"/>
                    <a:pt x="28" y="125"/>
                    <a:pt x="25" y="196"/>
                  </a:cubicBezTo>
                  <a:cubicBezTo>
                    <a:pt x="3" y="580"/>
                    <a:pt x="1" y="966"/>
                    <a:pt x="15" y="1350"/>
                  </a:cubicBezTo>
                  <a:cubicBezTo>
                    <a:pt x="21" y="1477"/>
                    <a:pt x="28" y="1602"/>
                    <a:pt x="62" y="1724"/>
                  </a:cubicBezTo>
                  <a:cubicBezTo>
                    <a:pt x="89" y="1818"/>
                    <a:pt x="160" y="1919"/>
                    <a:pt x="250" y="1919"/>
                  </a:cubicBezTo>
                  <a:cubicBezTo>
                    <a:pt x="261" y="1919"/>
                    <a:pt x="271" y="1918"/>
                    <a:pt x="282" y="1915"/>
                  </a:cubicBezTo>
                  <a:cubicBezTo>
                    <a:pt x="336" y="1901"/>
                    <a:pt x="375" y="1850"/>
                    <a:pt x="405" y="1801"/>
                  </a:cubicBezTo>
                  <a:cubicBezTo>
                    <a:pt x="560" y="1538"/>
                    <a:pt x="615" y="1227"/>
                    <a:pt x="633" y="921"/>
                  </a:cubicBezTo>
                  <a:cubicBezTo>
                    <a:pt x="650" y="616"/>
                    <a:pt x="630" y="309"/>
                    <a:pt x="654" y="3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5771193" y="1606127"/>
              <a:ext cx="145032" cy="228225"/>
            </a:xfrm>
            <a:custGeom>
              <a:avLst/>
              <a:gdLst/>
              <a:ahLst/>
              <a:cxnLst/>
              <a:rect l="l" t="t" r="r" b="b"/>
              <a:pathLst>
                <a:path w="715" h="1929" extrusionOk="0">
                  <a:moveTo>
                    <a:pt x="52" y="1"/>
                  </a:moveTo>
                  <a:lnTo>
                    <a:pt x="26" y="750"/>
                  </a:lnTo>
                  <a:cubicBezTo>
                    <a:pt x="13" y="1107"/>
                    <a:pt x="0" y="1474"/>
                    <a:pt x="135" y="1804"/>
                  </a:cubicBezTo>
                  <a:cubicBezTo>
                    <a:pt x="152" y="1850"/>
                    <a:pt x="176" y="1896"/>
                    <a:pt x="219" y="1917"/>
                  </a:cubicBezTo>
                  <a:cubicBezTo>
                    <a:pt x="234" y="1925"/>
                    <a:pt x="251" y="1928"/>
                    <a:pt x="268" y="1928"/>
                  </a:cubicBezTo>
                  <a:cubicBezTo>
                    <a:pt x="306" y="1928"/>
                    <a:pt x="346" y="1909"/>
                    <a:pt x="373" y="1881"/>
                  </a:cubicBezTo>
                  <a:cubicBezTo>
                    <a:pt x="414" y="1843"/>
                    <a:pt x="436" y="1787"/>
                    <a:pt x="456" y="1733"/>
                  </a:cubicBezTo>
                  <a:cubicBezTo>
                    <a:pt x="656" y="1187"/>
                    <a:pt x="714" y="591"/>
                    <a:pt x="626" y="17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8"/>
            <p:cNvGrpSpPr/>
            <p:nvPr/>
          </p:nvGrpSpPr>
          <p:grpSpPr>
            <a:xfrm>
              <a:off x="4534446" y="2892186"/>
              <a:ext cx="2892366" cy="1670423"/>
              <a:chOff x="4534446" y="2892186"/>
              <a:chExt cx="2892366" cy="167042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5558813" y="3338241"/>
                <a:ext cx="37526" cy="1181572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825" extrusionOk="0">
                    <a:moveTo>
                      <a:pt x="129" y="0"/>
                    </a:moveTo>
                    <a:cubicBezTo>
                      <a:pt x="99" y="0"/>
                      <a:pt x="76" y="26"/>
                      <a:pt x="76" y="54"/>
                    </a:cubicBezTo>
                    <a:cubicBezTo>
                      <a:pt x="76" y="970"/>
                      <a:pt x="61" y="1785"/>
                      <a:pt x="46" y="2505"/>
                    </a:cubicBezTo>
                    <a:cubicBezTo>
                      <a:pt x="21" y="3791"/>
                      <a:pt x="1" y="4809"/>
                      <a:pt x="76" y="5774"/>
                    </a:cubicBezTo>
                    <a:cubicBezTo>
                      <a:pt x="81" y="5803"/>
                      <a:pt x="104" y="5824"/>
                      <a:pt x="129" y="5824"/>
                    </a:cubicBezTo>
                    <a:cubicBezTo>
                      <a:pt x="132" y="5824"/>
                      <a:pt x="132" y="5824"/>
                      <a:pt x="135" y="5823"/>
                    </a:cubicBezTo>
                    <a:cubicBezTo>
                      <a:pt x="164" y="5821"/>
                      <a:pt x="185" y="5794"/>
                      <a:pt x="184" y="5766"/>
                    </a:cubicBezTo>
                    <a:cubicBezTo>
                      <a:pt x="108" y="4806"/>
                      <a:pt x="128" y="3791"/>
                      <a:pt x="154" y="2506"/>
                    </a:cubicBezTo>
                    <a:cubicBezTo>
                      <a:pt x="168" y="1785"/>
                      <a:pt x="184" y="970"/>
                      <a:pt x="184" y="54"/>
                    </a:cubicBezTo>
                    <a:cubicBezTo>
                      <a:pt x="184" y="24"/>
                      <a:pt x="161" y="0"/>
                      <a:pt x="1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6208525" y="4236029"/>
                <a:ext cx="434088" cy="184589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0" extrusionOk="0">
                    <a:moveTo>
                      <a:pt x="2080" y="0"/>
                    </a:moveTo>
                    <a:cubicBezTo>
                      <a:pt x="2068" y="0"/>
                      <a:pt x="2056" y="4"/>
                      <a:pt x="2046" y="12"/>
                    </a:cubicBezTo>
                    <a:cubicBezTo>
                      <a:pt x="1778" y="229"/>
                      <a:pt x="1455" y="413"/>
                      <a:pt x="1086" y="560"/>
                    </a:cubicBezTo>
                    <a:cubicBezTo>
                      <a:pt x="861" y="647"/>
                      <a:pt x="644" y="689"/>
                      <a:pt x="416" y="729"/>
                    </a:cubicBezTo>
                    <a:cubicBezTo>
                      <a:pt x="297" y="750"/>
                      <a:pt x="173" y="774"/>
                      <a:pt x="48" y="804"/>
                    </a:cubicBezTo>
                    <a:cubicBezTo>
                      <a:pt x="19" y="811"/>
                      <a:pt x="0" y="840"/>
                      <a:pt x="8" y="868"/>
                    </a:cubicBezTo>
                    <a:cubicBezTo>
                      <a:pt x="13" y="893"/>
                      <a:pt x="36" y="910"/>
                      <a:pt x="59" y="910"/>
                    </a:cubicBezTo>
                    <a:cubicBezTo>
                      <a:pt x="65" y="910"/>
                      <a:pt x="67" y="910"/>
                      <a:pt x="72" y="907"/>
                    </a:cubicBezTo>
                    <a:cubicBezTo>
                      <a:pt x="195" y="878"/>
                      <a:pt x="319" y="856"/>
                      <a:pt x="436" y="834"/>
                    </a:cubicBezTo>
                    <a:cubicBezTo>
                      <a:pt x="659" y="793"/>
                      <a:pt x="891" y="750"/>
                      <a:pt x="1126" y="657"/>
                    </a:cubicBezTo>
                    <a:cubicBezTo>
                      <a:pt x="1505" y="506"/>
                      <a:pt x="1837" y="316"/>
                      <a:pt x="2114" y="93"/>
                    </a:cubicBezTo>
                    <a:cubicBezTo>
                      <a:pt x="2135" y="76"/>
                      <a:pt x="2139" y="42"/>
                      <a:pt x="2121" y="19"/>
                    </a:cubicBezTo>
                    <a:cubicBezTo>
                      <a:pt x="2111" y="7"/>
                      <a:pt x="2096" y="0"/>
                      <a:pt x="2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5156774" y="4342523"/>
                <a:ext cx="126778" cy="18418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908" extrusionOk="0">
                    <a:moveTo>
                      <a:pt x="565" y="1"/>
                    </a:moveTo>
                    <a:cubicBezTo>
                      <a:pt x="558" y="1"/>
                      <a:pt x="551" y="2"/>
                      <a:pt x="544" y="5"/>
                    </a:cubicBezTo>
                    <a:cubicBezTo>
                      <a:pt x="219" y="152"/>
                      <a:pt x="1" y="501"/>
                      <a:pt x="10" y="856"/>
                    </a:cubicBezTo>
                    <a:cubicBezTo>
                      <a:pt x="11" y="883"/>
                      <a:pt x="35" y="907"/>
                      <a:pt x="64" y="907"/>
                    </a:cubicBezTo>
                    <a:cubicBezTo>
                      <a:pt x="95" y="907"/>
                      <a:pt x="118" y="882"/>
                      <a:pt x="115" y="852"/>
                    </a:cubicBezTo>
                    <a:cubicBezTo>
                      <a:pt x="107" y="538"/>
                      <a:pt x="301" y="231"/>
                      <a:pt x="586" y="102"/>
                    </a:cubicBezTo>
                    <a:cubicBezTo>
                      <a:pt x="612" y="92"/>
                      <a:pt x="625" y="59"/>
                      <a:pt x="612" y="32"/>
                    </a:cubicBezTo>
                    <a:cubicBezTo>
                      <a:pt x="605" y="12"/>
                      <a:pt x="58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5284567" y="4392422"/>
                <a:ext cx="120490" cy="16937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835" extrusionOk="0">
                    <a:moveTo>
                      <a:pt x="532" y="1"/>
                    </a:moveTo>
                    <a:cubicBezTo>
                      <a:pt x="524" y="1"/>
                      <a:pt x="515" y="3"/>
                      <a:pt x="508" y="8"/>
                    </a:cubicBezTo>
                    <a:cubicBezTo>
                      <a:pt x="226" y="162"/>
                      <a:pt x="31" y="457"/>
                      <a:pt x="2" y="777"/>
                    </a:cubicBezTo>
                    <a:cubicBezTo>
                      <a:pt x="1" y="806"/>
                      <a:pt x="22" y="833"/>
                      <a:pt x="51" y="834"/>
                    </a:cubicBezTo>
                    <a:lnTo>
                      <a:pt x="56" y="834"/>
                    </a:lnTo>
                    <a:cubicBezTo>
                      <a:pt x="83" y="834"/>
                      <a:pt x="106" y="814"/>
                      <a:pt x="108" y="786"/>
                    </a:cubicBezTo>
                    <a:cubicBezTo>
                      <a:pt x="132" y="506"/>
                      <a:pt x="309" y="236"/>
                      <a:pt x="557" y="100"/>
                    </a:cubicBezTo>
                    <a:cubicBezTo>
                      <a:pt x="585" y="89"/>
                      <a:pt x="593" y="55"/>
                      <a:pt x="579" y="29"/>
                    </a:cubicBezTo>
                    <a:cubicBezTo>
                      <a:pt x="570" y="11"/>
                      <a:pt x="551" y="1"/>
                      <a:pt x="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5756384" y="4363010"/>
                <a:ext cx="58419" cy="199599"/>
              </a:xfrm>
              <a:custGeom>
                <a:avLst/>
                <a:gdLst/>
                <a:ahLst/>
                <a:cxnLst/>
                <a:rect l="l" t="t" r="r" b="b"/>
                <a:pathLst>
                  <a:path w="288" h="984" extrusionOk="0">
                    <a:moveTo>
                      <a:pt x="57" y="0"/>
                    </a:moveTo>
                    <a:cubicBezTo>
                      <a:pt x="53" y="0"/>
                      <a:pt x="50" y="0"/>
                      <a:pt x="46" y="1"/>
                    </a:cubicBezTo>
                    <a:cubicBezTo>
                      <a:pt x="18" y="7"/>
                      <a:pt x="1" y="35"/>
                      <a:pt x="6" y="64"/>
                    </a:cubicBezTo>
                    <a:lnTo>
                      <a:pt x="179" y="941"/>
                    </a:lnTo>
                    <a:cubicBezTo>
                      <a:pt x="185" y="965"/>
                      <a:pt x="206" y="984"/>
                      <a:pt x="230" y="984"/>
                    </a:cubicBezTo>
                    <a:cubicBezTo>
                      <a:pt x="235" y="984"/>
                      <a:pt x="238" y="984"/>
                      <a:pt x="242" y="981"/>
                    </a:cubicBezTo>
                    <a:cubicBezTo>
                      <a:pt x="269" y="976"/>
                      <a:pt x="288" y="948"/>
                      <a:pt x="282" y="919"/>
                    </a:cubicBezTo>
                    <a:lnTo>
                      <a:pt x="109" y="43"/>
                    </a:lnTo>
                    <a:cubicBezTo>
                      <a:pt x="104" y="18"/>
                      <a:pt x="81" y="0"/>
                      <a:pt x="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5895738" y="4336437"/>
                <a:ext cx="73633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62" extrusionOk="0">
                    <a:moveTo>
                      <a:pt x="59" y="0"/>
                    </a:moveTo>
                    <a:cubicBezTo>
                      <a:pt x="46" y="0"/>
                      <a:pt x="32" y="5"/>
                      <a:pt x="22" y="15"/>
                    </a:cubicBezTo>
                    <a:cubicBezTo>
                      <a:pt x="0" y="34"/>
                      <a:pt x="0" y="68"/>
                      <a:pt x="20" y="89"/>
                    </a:cubicBezTo>
                    <a:cubicBezTo>
                      <a:pt x="173" y="251"/>
                      <a:pt x="253" y="481"/>
                      <a:pt x="230" y="703"/>
                    </a:cubicBezTo>
                    <a:cubicBezTo>
                      <a:pt x="229" y="733"/>
                      <a:pt x="250" y="759"/>
                      <a:pt x="279" y="762"/>
                    </a:cubicBezTo>
                    <a:lnTo>
                      <a:pt x="284" y="762"/>
                    </a:lnTo>
                    <a:cubicBezTo>
                      <a:pt x="312" y="762"/>
                      <a:pt x="334" y="743"/>
                      <a:pt x="337" y="715"/>
                    </a:cubicBezTo>
                    <a:cubicBezTo>
                      <a:pt x="363" y="461"/>
                      <a:pt x="273" y="201"/>
                      <a:pt x="97" y="17"/>
                    </a:cubicBezTo>
                    <a:cubicBezTo>
                      <a:pt x="87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7222750" y="4323252"/>
                <a:ext cx="204062" cy="2941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5" extrusionOk="0">
                    <a:moveTo>
                      <a:pt x="256" y="0"/>
                    </a:moveTo>
                    <a:cubicBezTo>
                      <a:pt x="189" y="0"/>
                      <a:pt x="122" y="1"/>
                      <a:pt x="55" y="3"/>
                    </a:cubicBezTo>
                    <a:cubicBezTo>
                      <a:pt x="25" y="4"/>
                      <a:pt x="1" y="30"/>
                      <a:pt x="3" y="59"/>
                    </a:cubicBezTo>
                    <a:cubicBezTo>
                      <a:pt x="5" y="87"/>
                      <a:pt x="24" y="110"/>
                      <a:pt x="54" y="110"/>
                    </a:cubicBezTo>
                    <a:cubicBezTo>
                      <a:pt x="56" y="110"/>
                      <a:pt x="57" y="110"/>
                      <a:pt x="59" y="110"/>
                    </a:cubicBezTo>
                    <a:cubicBezTo>
                      <a:pt x="130" y="107"/>
                      <a:pt x="201" y="106"/>
                      <a:pt x="273" y="106"/>
                    </a:cubicBezTo>
                    <a:cubicBezTo>
                      <a:pt x="498" y="106"/>
                      <a:pt x="724" y="119"/>
                      <a:pt x="946" y="144"/>
                    </a:cubicBezTo>
                    <a:lnTo>
                      <a:pt x="952" y="144"/>
                    </a:lnTo>
                    <a:cubicBezTo>
                      <a:pt x="977" y="144"/>
                      <a:pt x="999" y="124"/>
                      <a:pt x="1003" y="97"/>
                    </a:cubicBezTo>
                    <a:cubicBezTo>
                      <a:pt x="1006" y="69"/>
                      <a:pt x="984" y="42"/>
                      <a:pt x="956" y="39"/>
                    </a:cubicBezTo>
                    <a:cubicBezTo>
                      <a:pt x="724" y="12"/>
                      <a:pt x="490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4534446" y="2964804"/>
                <a:ext cx="748295" cy="156251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7703" extrusionOk="0">
                    <a:moveTo>
                      <a:pt x="3340" y="4782"/>
                    </a:moveTo>
                    <a:lnTo>
                      <a:pt x="3340" y="4782"/>
                    </a:lnTo>
                    <a:cubicBezTo>
                      <a:pt x="3327" y="4897"/>
                      <a:pt x="3313" y="5009"/>
                      <a:pt x="3299" y="5119"/>
                    </a:cubicBezTo>
                    <a:cubicBezTo>
                      <a:pt x="3276" y="5305"/>
                      <a:pt x="3252" y="5493"/>
                      <a:pt x="3229" y="5679"/>
                    </a:cubicBezTo>
                    <a:cubicBezTo>
                      <a:pt x="3203" y="5908"/>
                      <a:pt x="3172" y="6145"/>
                      <a:pt x="3070" y="6352"/>
                    </a:cubicBezTo>
                    <a:cubicBezTo>
                      <a:pt x="3058" y="6376"/>
                      <a:pt x="3046" y="6400"/>
                      <a:pt x="3032" y="6423"/>
                    </a:cubicBezTo>
                    <a:cubicBezTo>
                      <a:pt x="2956" y="6350"/>
                      <a:pt x="2876" y="6282"/>
                      <a:pt x="2791" y="6220"/>
                    </a:cubicBezTo>
                    <a:cubicBezTo>
                      <a:pt x="2815" y="6125"/>
                      <a:pt x="2872" y="6042"/>
                      <a:pt x="2918" y="5952"/>
                    </a:cubicBezTo>
                    <a:cubicBezTo>
                      <a:pt x="3013" y="5759"/>
                      <a:pt x="2936" y="5651"/>
                      <a:pt x="2876" y="5485"/>
                    </a:cubicBezTo>
                    <a:cubicBezTo>
                      <a:pt x="3068" y="5278"/>
                      <a:pt x="3226" y="5039"/>
                      <a:pt x="3340" y="4782"/>
                    </a:cubicBezTo>
                    <a:close/>
                    <a:moveTo>
                      <a:pt x="1825" y="0"/>
                    </a:moveTo>
                    <a:cubicBezTo>
                      <a:pt x="1172" y="0"/>
                      <a:pt x="479" y="273"/>
                      <a:pt x="22" y="705"/>
                    </a:cubicBezTo>
                    <a:cubicBezTo>
                      <a:pt x="1" y="725"/>
                      <a:pt x="1" y="759"/>
                      <a:pt x="21" y="780"/>
                    </a:cubicBezTo>
                    <a:cubicBezTo>
                      <a:pt x="31" y="790"/>
                      <a:pt x="44" y="795"/>
                      <a:pt x="58" y="795"/>
                    </a:cubicBezTo>
                    <a:cubicBezTo>
                      <a:pt x="71" y="795"/>
                      <a:pt x="84" y="791"/>
                      <a:pt x="95" y="782"/>
                    </a:cubicBezTo>
                    <a:cubicBezTo>
                      <a:pt x="496" y="401"/>
                      <a:pt x="1184" y="101"/>
                      <a:pt x="1839" y="101"/>
                    </a:cubicBezTo>
                    <a:cubicBezTo>
                      <a:pt x="2245" y="101"/>
                      <a:pt x="2638" y="216"/>
                      <a:pt x="2943" y="498"/>
                    </a:cubicBezTo>
                    <a:cubicBezTo>
                      <a:pt x="3547" y="1054"/>
                      <a:pt x="3579" y="1978"/>
                      <a:pt x="3540" y="2724"/>
                    </a:cubicBezTo>
                    <a:cubicBezTo>
                      <a:pt x="3512" y="3253"/>
                      <a:pt x="3457" y="3784"/>
                      <a:pt x="3397" y="4314"/>
                    </a:cubicBezTo>
                    <a:cubicBezTo>
                      <a:pt x="3390" y="4320"/>
                      <a:pt x="3385" y="4330"/>
                      <a:pt x="3382" y="4340"/>
                    </a:cubicBezTo>
                    <a:cubicBezTo>
                      <a:pt x="3215" y="5017"/>
                      <a:pt x="2746" y="5609"/>
                      <a:pt x="2125" y="5925"/>
                    </a:cubicBezTo>
                    <a:cubicBezTo>
                      <a:pt x="2114" y="5930"/>
                      <a:pt x="2105" y="5939"/>
                      <a:pt x="2101" y="5950"/>
                    </a:cubicBezTo>
                    <a:cubicBezTo>
                      <a:pt x="2072" y="5960"/>
                      <a:pt x="2044" y="5973"/>
                      <a:pt x="2015" y="5983"/>
                    </a:cubicBezTo>
                    <a:cubicBezTo>
                      <a:pt x="2048" y="5990"/>
                      <a:pt x="2078" y="6000"/>
                      <a:pt x="2111" y="6009"/>
                    </a:cubicBezTo>
                    <a:cubicBezTo>
                      <a:pt x="2118" y="6016"/>
                      <a:pt x="2127" y="6023"/>
                      <a:pt x="2137" y="6025"/>
                    </a:cubicBezTo>
                    <a:cubicBezTo>
                      <a:pt x="2451" y="6110"/>
                      <a:pt x="2748" y="6283"/>
                      <a:pt x="2976" y="6517"/>
                    </a:cubicBezTo>
                    <a:cubicBezTo>
                      <a:pt x="2970" y="6526"/>
                      <a:pt x="2965" y="6533"/>
                      <a:pt x="2960" y="6543"/>
                    </a:cubicBezTo>
                    <a:cubicBezTo>
                      <a:pt x="2869" y="6686"/>
                      <a:pt x="2775" y="6833"/>
                      <a:pt x="2763" y="7010"/>
                    </a:cubicBezTo>
                    <a:cubicBezTo>
                      <a:pt x="2749" y="7273"/>
                      <a:pt x="2928" y="7495"/>
                      <a:pt x="3096" y="7685"/>
                    </a:cubicBezTo>
                    <a:cubicBezTo>
                      <a:pt x="3106" y="7697"/>
                      <a:pt x="3120" y="7702"/>
                      <a:pt x="3135" y="7702"/>
                    </a:cubicBezTo>
                    <a:cubicBezTo>
                      <a:pt x="3147" y="7702"/>
                      <a:pt x="3160" y="7699"/>
                      <a:pt x="3170" y="7688"/>
                    </a:cubicBezTo>
                    <a:cubicBezTo>
                      <a:pt x="3192" y="7668"/>
                      <a:pt x="3193" y="7635"/>
                      <a:pt x="3175" y="7614"/>
                    </a:cubicBezTo>
                    <a:cubicBezTo>
                      <a:pt x="3013" y="7431"/>
                      <a:pt x="2856" y="7235"/>
                      <a:pt x="2869" y="7016"/>
                    </a:cubicBezTo>
                    <a:cubicBezTo>
                      <a:pt x="2878" y="6867"/>
                      <a:pt x="2960" y="6737"/>
                      <a:pt x="3048" y="6600"/>
                    </a:cubicBezTo>
                    <a:cubicBezTo>
                      <a:pt x="3056" y="6587"/>
                      <a:pt x="3063" y="6573"/>
                      <a:pt x="3072" y="6560"/>
                    </a:cubicBezTo>
                    <a:cubicBezTo>
                      <a:pt x="3076" y="6559"/>
                      <a:pt x="3078" y="6557"/>
                      <a:pt x="3082" y="6553"/>
                    </a:cubicBezTo>
                    <a:cubicBezTo>
                      <a:pt x="3092" y="6544"/>
                      <a:pt x="3098" y="6532"/>
                      <a:pt x="3098" y="6519"/>
                    </a:cubicBezTo>
                    <a:cubicBezTo>
                      <a:pt x="3122" y="6480"/>
                      <a:pt x="3146" y="6440"/>
                      <a:pt x="3165" y="6397"/>
                    </a:cubicBezTo>
                    <a:cubicBezTo>
                      <a:pt x="3277" y="6175"/>
                      <a:pt x="3307" y="5918"/>
                      <a:pt x="3335" y="5691"/>
                    </a:cubicBezTo>
                    <a:cubicBezTo>
                      <a:pt x="3357" y="5505"/>
                      <a:pt x="3382" y="5319"/>
                      <a:pt x="3405" y="5132"/>
                    </a:cubicBezTo>
                    <a:cubicBezTo>
                      <a:pt x="3503" y="4346"/>
                      <a:pt x="3604" y="3533"/>
                      <a:pt x="3647" y="2728"/>
                    </a:cubicBezTo>
                    <a:cubicBezTo>
                      <a:pt x="3689" y="1962"/>
                      <a:pt x="3653" y="1006"/>
                      <a:pt x="3018" y="420"/>
                    </a:cubicBezTo>
                    <a:cubicBezTo>
                      <a:pt x="2699" y="128"/>
                      <a:pt x="2272" y="0"/>
                      <a:pt x="18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939147" y="2892186"/>
                <a:ext cx="805295" cy="154791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7631" extrusionOk="0">
                    <a:moveTo>
                      <a:pt x="156" y="3901"/>
                    </a:moveTo>
                    <a:cubicBezTo>
                      <a:pt x="299" y="4822"/>
                      <a:pt x="627" y="5712"/>
                      <a:pt x="966" y="6560"/>
                    </a:cubicBezTo>
                    <a:cubicBezTo>
                      <a:pt x="861" y="6594"/>
                      <a:pt x="752" y="6622"/>
                      <a:pt x="647" y="6650"/>
                    </a:cubicBezTo>
                    <a:cubicBezTo>
                      <a:pt x="536" y="6678"/>
                      <a:pt x="422" y="6707"/>
                      <a:pt x="312" y="6744"/>
                    </a:cubicBezTo>
                    <a:cubicBezTo>
                      <a:pt x="279" y="6672"/>
                      <a:pt x="256" y="6600"/>
                      <a:pt x="245" y="6521"/>
                    </a:cubicBezTo>
                    <a:cubicBezTo>
                      <a:pt x="136" y="5669"/>
                      <a:pt x="136" y="4779"/>
                      <a:pt x="156" y="3901"/>
                    </a:cubicBezTo>
                    <a:close/>
                    <a:moveTo>
                      <a:pt x="3236" y="0"/>
                    </a:moveTo>
                    <a:cubicBezTo>
                      <a:pt x="2945" y="0"/>
                      <a:pt x="2843" y="328"/>
                      <a:pt x="2561" y="328"/>
                    </a:cubicBezTo>
                    <a:cubicBezTo>
                      <a:pt x="2555" y="328"/>
                      <a:pt x="2549" y="328"/>
                      <a:pt x="2542" y="327"/>
                    </a:cubicBezTo>
                    <a:cubicBezTo>
                      <a:pt x="2432" y="321"/>
                      <a:pt x="2320" y="304"/>
                      <a:pt x="2209" y="304"/>
                    </a:cubicBezTo>
                    <a:cubicBezTo>
                      <a:pt x="2189" y="304"/>
                      <a:pt x="2168" y="305"/>
                      <a:pt x="2148" y="306"/>
                    </a:cubicBezTo>
                    <a:cubicBezTo>
                      <a:pt x="2061" y="312"/>
                      <a:pt x="1890" y="346"/>
                      <a:pt x="1842" y="441"/>
                    </a:cubicBezTo>
                    <a:cubicBezTo>
                      <a:pt x="849" y="593"/>
                      <a:pt x="253" y="1641"/>
                      <a:pt x="115" y="2556"/>
                    </a:cubicBezTo>
                    <a:cubicBezTo>
                      <a:pt x="98" y="2566"/>
                      <a:pt x="83" y="2583"/>
                      <a:pt x="83" y="2605"/>
                    </a:cubicBezTo>
                    <a:cubicBezTo>
                      <a:pt x="78" y="2824"/>
                      <a:pt x="72" y="3046"/>
                      <a:pt x="65" y="3267"/>
                    </a:cubicBezTo>
                    <a:cubicBezTo>
                      <a:pt x="35" y="4351"/>
                      <a:pt x="1" y="5469"/>
                      <a:pt x="138" y="6534"/>
                    </a:cubicBezTo>
                    <a:cubicBezTo>
                      <a:pt x="163" y="6732"/>
                      <a:pt x="262" y="6891"/>
                      <a:pt x="356" y="7047"/>
                    </a:cubicBezTo>
                    <a:cubicBezTo>
                      <a:pt x="459" y="7218"/>
                      <a:pt x="557" y="7379"/>
                      <a:pt x="549" y="7575"/>
                    </a:cubicBezTo>
                    <a:cubicBezTo>
                      <a:pt x="547" y="7603"/>
                      <a:pt x="570" y="7629"/>
                      <a:pt x="599" y="7631"/>
                    </a:cubicBezTo>
                    <a:lnTo>
                      <a:pt x="600" y="7631"/>
                    </a:lnTo>
                    <a:cubicBezTo>
                      <a:pt x="629" y="7631"/>
                      <a:pt x="652" y="7609"/>
                      <a:pt x="654" y="7581"/>
                    </a:cubicBezTo>
                    <a:cubicBezTo>
                      <a:pt x="664" y="7352"/>
                      <a:pt x="555" y="7171"/>
                      <a:pt x="445" y="6994"/>
                    </a:cubicBezTo>
                    <a:cubicBezTo>
                      <a:pt x="415" y="6944"/>
                      <a:pt x="385" y="6894"/>
                      <a:pt x="356" y="6844"/>
                    </a:cubicBezTo>
                    <a:cubicBezTo>
                      <a:pt x="459" y="6810"/>
                      <a:pt x="566" y="6782"/>
                      <a:pt x="670" y="6757"/>
                    </a:cubicBezTo>
                    <a:cubicBezTo>
                      <a:pt x="794" y="6724"/>
                      <a:pt x="926" y="6690"/>
                      <a:pt x="1051" y="6645"/>
                    </a:cubicBezTo>
                    <a:cubicBezTo>
                      <a:pt x="1066" y="6640"/>
                      <a:pt x="1077" y="6631"/>
                      <a:pt x="1083" y="6617"/>
                    </a:cubicBezTo>
                    <a:cubicBezTo>
                      <a:pt x="1087" y="6604"/>
                      <a:pt x="1087" y="6588"/>
                      <a:pt x="1083" y="6575"/>
                    </a:cubicBezTo>
                    <a:cubicBezTo>
                      <a:pt x="622" y="5429"/>
                      <a:pt x="172" y="4202"/>
                      <a:pt x="188" y="2932"/>
                    </a:cubicBezTo>
                    <a:cubicBezTo>
                      <a:pt x="200" y="1942"/>
                      <a:pt x="851" y="569"/>
                      <a:pt x="2042" y="534"/>
                    </a:cubicBezTo>
                    <a:cubicBezTo>
                      <a:pt x="2092" y="549"/>
                      <a:pt x="2141" y="571"/>
                      <a:pt x="2189" y="589"/>
                    </a:cubicBezTo>
                    <a:cubicBezTo>
                      <a:pt x="2286" y="624"/>
                      <a:pt x="2392" y="640"/>
                      <a:pt x="2492" y="670"/>
                    </a:cubicBezTo>
                    <a:cubicBezTo>
                      <a:pt x="2648" y="720"/>
                      <a:pt x="2789" y="807"/>
                      <a:pt x="2926" y="896"/>
                    </a:cubicBezTo>
                    <a:cubicBezTo>
                      <a:pt x="3063" y="981"/>
                      <a:pt x="3200" y="1068"/>
                      <a:pt x="3314" y="1184"/>
                    </a:cubicBezTo>
                    <a:cubicBezTo>
                      <a:pt x="3366" y="1235"/>
                      <a:pt x="3413" y="1292"/>
                      <a:pt x="3466" y="1342"/>
                    </a:cubicBezTo>
                    <a:cubicBezTo>
                      <a:pt x="3520" y="1392"/>
                      <a:pt x="3583" y="1438"/>
                      <a:pt x="3651" y="1455"/>
                    </a:cubicBezTo>
                    <a:cubicBezTo>
                      <a:pt x="3672" y="1461"/>
                      <a:pt x="3693" y="1463"/>
                      <a:pt x="3714" y="1463"/>
                    </a:cubicBezTo>
                    <a:cubicBezTo>
                      <a:pt x="3767" y="1463"/>
                      <a:pt x="3820" y="1447"/>
                      <a:pt x="3858" y="1412"/>
                    </a:cubicBezTo>
                    <a:cubicBezTo>
                      <a:pt x="3970" y="1311"/>
                      <a:pt x="3903" y="1103"/>
                      <a:pt x="3874" y="984"/>
                    </a:cubicBezTo>
                    <a:cubicBezTo>
                      <a:pt x="3829" y="798"/>
                      <a:pt x="3771" y="617"/>
                      <a:pt x="3699" y="440"/>
                    </a:cubicBezTo>
                    <a:cubicBezTo>
                      <a:pt x="3679" y="391"/>
                      <a:pt x="3660" y="346"/>
                      <a:pt x="3634" y="299"/>
                    </a:cubicBezTo>
                    <a:cubicBezTo>
                      <a:pt x="3606" y="246"/>
                      <a:pt x="3576" y="194"/>
                      <a:pt x="3534" y="150"/>
                    </a:cubicBezTo>
                    <a:cubicBezTo>
                      <a:pt x="3462" y="67"/>
                      <a:pt x="3357" y="5"/>
                      <a:pt x="3247" y="0"/>
                    </a:cubicBezTo>
                    <a:cubicBezTo>
                      <a:pt x="3244" y="0"/>
                      <a:pt x="3240" y="0"/>
                      <a:pt x="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8"/>
            <p:cNvSpPr/>
            <p:nvPr/>
          </p:nvSpPr>
          <p:spPr>
            <a:xfrm>
              <a:off x="5803241" y="1972693"/>
              <a:ext cx="321509" cy="205685"/>
            </a:xfrm>
            <a:custGeom>
              <a:avLst/>
              <a:gdLst/>
              <a:ahLst/>
              <a:cxnLst/>
              <a:rect l="l" t="t" r="r" b="b"/>
              <a:pathLst>
                <a:path w="1585" h="1014" extrusionOk="0">
                  <a:moveTo>
                    <a:pt x="1006" y="0"/>
                  </a:moveTo>
                  <a:cubicBezTo>
                    <a:pt x="560" y="0"/>
                    <a:pt x="120" y="204"/>
                    <a:pt x="31" y="632"/>
                  </a:cubicBezTo>
                  <a:cubicBezTo>
                    <a:pt x="1" y="774"/>
                    <a:pt x="38" y="868"/>
                    <a:pt x="114" y="928"/>
                  </a:cubicBezTo>
                  <a:cubicBezTo>
                    <a:pt x="191" y="989"/>
                    <a:pt x="308" y="1013"/>
                    <a:pt x="436" y="1013"/>
                  </a:cubicBezTo>
                  <a:cubicBezTo>
                    <a:pt x="655" y="1013"/>
                    <a:pt x="906" y="943"/>
                    <a:pt x="1049" y="861"/>
                  </a:cubicBezTo>
                  <a:cubicBezTo>
                    <a:pt x="1334" y="700"/>
                    <a:pt x="1526" y="421"/>
                    <a:pt x="1584" y="124"/>
                  </a:cubicBezTo>
                  <a:cubicBezTo>
                    <a:pt x="1411" y="42"/>
                    <a:pt x="1208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889044" y="1973504"/>
              <a:ext cx="146454" cy="189457"/>
            </a:xfrm>
            <a:custGeom>
              <a:avLst/>
              <a:gdLst/>
              <a:ahLst/>
              <a:cxnLst/>
              <a:rect l="l" t="t" r="r" b="b"/>
              <a:pathLst>
                <a:path w="722" h="934" extrusionOk="0">
                  <a:moveTo>
                    <a:pt x="369" y="1"/>
                  </a:moveTo>
                  <a:cubicBezTo>
                    <a:pt x="254" y="1"/>
                    <a:pt x="148" y="77"/>
                    <a:pt x="98" y="172"/>
                  </a:cubicBezTo>
                  <a:cubicBezTo>
                    <a:pt x="1" y="346"/>
                    <a:pt x="13" y="606"/>
                    <a:pt x="128" y="778"/>
                  </a:cubicBezTo>
                  <a:cubicBezTo>
                    <a:pt x="193" y="875"/>
                    <a:pt x="299" y="934"/>
                    <a:pt x="404" y="934"/>
                  </a:cubicBezTo>
                  <a:cubicBezTo>
                    <a:pt x="481" y="934"/>
                    <a:pt x="558" y="902"/>
                    <a:pt x="617" y="830"/>
                  </a:cubicBezTo>
                  <a:cubicBezTo>
                    <a:pt x="662" y="777"/>
                    <a:pt x="683" y="710"/>
                    <a:pt x="696" y="644"/>
                  </a:cubicBezTo>
                  <a:cubicBezTo>
                    <a:pt x="722" y="509"/>
                    <a:pt x="713" y="366"/>
                    <a:pt x="662" y="236"/>
                  </a:cubicBezTo>
                  <a:cubicBezTo>
                    <a:pt x="619" y="129"/>
                    <a:pt x="530" y="22"/>
                    <a:pt x="403" y="3"/>
                  </a:cubicBezTo>
                  <a:cubicBezTo>
                    <a:pt x="392" y="2"/>
                    <a:pt x="380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5067725" y="1973301"/>
              <a:ext cx="321712" cy="205888"/>
            </a:xfrm>
            <a:custGeom>
              <a:avLst/>
              <a:gdLst/>
              <a:ahLst/>
              <a:cxnLst/>
              <a:rect l="l" t="t" r="r" b="b"/>
              <a:pathLst>
                <a:path w="1586" h="1015" extrusionOk="0">
                  <a:moveTo>
                    <a:pt x="582" y="0"/>
                  </a:moveTo>
                  <a:cubicBezTo>
                    <a:pt x="379" y="0"/>
                    <a:pt x="174" y="43"/>
                    <a:pt x="0" y="125"/>
                  </a:cubicBezTo>
                  <a:cubicBezTo>
                    <a:pt x="62" y="424"/>
                    <a:pt x="253" y="702"/>
                    <a:pt x="538" y="864"/>
                  </a:cubicBezTo>
                  <a:cubicBezTo>
                    <a:pt x="681" y="944"/>
                    <a:pt x="931" y="1014"/>
                    <a:pt x="1149" y="1014"/>
                  </a:cubicBezTo>
                  <a:cubicBezTo>
                    <a:pt x="1278" y="1014"/>
                    <a:pt x="1396" y="990"/>
                    <a:pt x="1474" y="928"/>
                  </a:cubicBezTo>
                  <a:cubicBezTo>
                    <a:pt x="1548" y="866"/>
                    <a:pt x="1585" y="772"/>
                    <a:pt x="1555" y="631"/>
                  </a:cubicBezTo>
                  <a:cubicBezTo>
                    <a:pt x="1466" y="204"/>
                    <a:pt x="1027" y="0"/>
                    <a:pt x="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157180" y="1974316"/>
              <a:ext cx="146251" cy="189660"/>
            </a:xfrm>
            <a:custGeom>
              <a:avLst/>
              <a:gdLst/>
              <a:ahLst/>
              <a:cxnLst/>
              <a:rect l="l" t="t" r="r" b="b"/>
              <a:pathLst>
                <a:path w="721" h="935" extrusionOk="0">
                  <a:moveTo>
                    <a:pt x="355" y="1"/>
                  </a:moveTo>
                  <a:cubicBezTo>
                    <a:pt x="343" y="1"/>
                    <a:pt x="331" y="2"/>
                    <a:pt x="319" y="3"/>
                  </a:cubicBezTo>
                  <a:cubicBezTo>
                    <a:pt x="193" y="20"/>
                    <a:pt x="105" y="128"/>
                    <a:pt x="62" y="235"/>
                  </a:cubicBezTo>
                  <a:cubicBezTo>
                    <a:pt x="8" y="366"/>
                    <a:pt x="0" y="509"/>
                    <a:pt x="28" y="644"/>
                  </a:cubicBezTo>
                  <a:cubicBezTo>
                    <a:pt x="39" y="710"/>
                    <a:pt x="62" y="776"/>
                    <a:pt x="106" y="830"/>
                  </a:cubicBezTo>
                  <a:cubicBezTo>
                    <a:pt x="165" y="902"/>
                    <a:pt x="241" y="934"/>
                    <a:pt x="318" y="934"/>
                  </a:cubicBezTo>
                  <a:cubicBezTo>
                    <a:pt x="424" y="934"/>
                    <a:pt x="531" y="875"/>
                    <a:pt x="594" y="777"/>
                  </a:cubicBezTo>
                  <a:cubicBezTo>
                    <a:pt x="709" y="604"/>
                    <a:pt x="720" y="345"/>
                    <a:pt x="623" y="169"/>
                  </a:cubicBezTo>
                  <a:cubicBezTo>
                    <a:pt x="574" y="77"/>
                    <a:pt x="467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475013" y="2106367"/>
              <a:ext cx="2294177" cy="616446"/>
            </a:xfrm>
            <a:custGeom>
              <a:avLst/>
              <a:gdLst/>
              <a:ahLst/>
              <a:cxnLst/>
              <a:rect l="l" t="t" r="r" b="b"/>
              <a:pathLst>
                <a:path w="11310" h="3039" extrusionOk="0">
                  <a:moveTo>
                    <a:pt x="1" y="1"/>
                  </a:moveTo>
                  <a:lnTo>
                    <a:pt x="895" y="2806"/>
                  </a:lnTo>
                  <a:lnTo>
                    <a:pt x="10220" y="3039"/>
                  </a:lnTo>
                  <a:lnTo>
                    <a:pt x="11309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8"/>
            <p:cNvGrpSpPr/>
            <p:nvPr/>
          </p:nvGrpSpPr>
          <p:grpSpPr>
            <a:xfrm>
              <a:off x="4586374" y="1580798"/>
              <a:ext cx="2046908" cy="1157430"/>
              <a:chOff x="4586374" y="1580798"/>
              <a:chExt cx="2046908" cy="1157430"/>
            </a:xfrm>
          </p:grpSpPr>
          <p:sp>
            <p:nvSpPr>
              <p:cNvPr id="369" name="Google Shape;369;p8"/>
              <p:cNvSpPr/>
              <p:nvPr/>
            </p:nvSpPr>
            <p:spPr>
              <a:xfrm>
                <a:off x="4946830" y="1580798"/>
                <a:ext cx="51320" cy="79718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61" y="1"/>
                    </a:moveTo>
                    <a:cubicBezTo>
                      <a:pt x="45" y="1"/>
                      <a:pt x="29" y="7"/>
                      <a:pt x="18" y="22"/>
                    </a:cubicBezTo>
                    <a:cubicBezTo>
                      <a:pt x="1" y="44"/>
                      <a:pt x="4" y="79"/>
                      <a:pt x="28" y="96"/>
                    </a:cubicBezTo>
                    <a:cubicBezTo>
                      <a:pt x="99" y="153"/>
                      <a:pt x="144" y="244"/>
                      <a:pt x="139" y="337"/>
                    </a:cubicBezTo>
                    <a:cubicBezTo>
                      <a:pt x="139" y="367"/>
                      <a:pt x="162" y="390"/>
                      <a:pt x="194" y="393"/>
                    </a:cubicBezTo>
                    <a:cubicBezTo>
                      <a:pt x="222" y="393"/>
                      <a:pt x="245" y="368"/>
                      <a:pt x="249" y="340"/>
                    </a:cubicBezTo>
                    <a:cubicBezTo>
                      <a:pt x="252" y="216"/>
                      <a:pt x="194" y="89"/>
                      <a:pt x="94" y="12"/>
                    </a:cubicBezTo>
                    <a:cubicBezTo>
                      <a:pt x="84" y="4"/>
                      <a:pt x="7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6179924" y="1591346"/>
                <a:ext cx="69373" cy="941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64" extrusionOk="0">
                    <a:moveTo>
                      <a:pt x="282" y="1"/>
                    </a:moveTo>
                    <a:cubicBezTo>
                      <a:pt x="264" y="1"/>
                      <a:pt x="246" y="10"/>
                      <a:pt x="236" y="27"/>
                    </a:cubicBezTo>
                    <a:lnTo>
                      <a:pt x="14" y="381"/>
                    </a:lnTo>
                    <a:cubicBezTo>
                      <a:pt x="0" y="406"/>
                      <a:pt x="7" y="438"/>
                      <a:pt x="33" y="455"/>
                    </a:cubicBezTo>
                    <a:cubicBezTo>
                      <a:pt x="41" y="462"/>
                      <a:pt x="53" y="464"/>
                      <a:pt x="61" y="464"/>
                    </a:cubicBezTo>
                    <a:cubicBezTo>
                      <a:pt x="77" y="464"/>
                      <a:pt x="96" y="455"/>
                      <a:pt x="106" y="436"/>
                    </a:cubicBezTo>
                    <a:lnTo>
                      <a:pt x="327" y="81"/>
                    </a:lnTo>
                    <a:cubicBezTo>
                      <a:pt x="341" y="57"/>
                      <a:pt x="334" y="24"/>
                      <a:pt x="310" y="8"/>
                    </a:cubicBezTo>
                    <a:cubicBezTo>
                      <a:pt x="301" y="3"/>
                      <a:pt x="292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6347880" y="2697861"/>
                <a:ext cx="214407" cy="40366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99" extrusionOk="0">
                    <a:moveTo>
                      <a:pt x="59" y="0"/>
                    </a:moveTo>
                    <a:cubicBezTo>
                      <a:pt x="31" y="0"/>
                      <a:pt x="6" y="21"/>
                      <a:pt x="3" y="49"/>
                    </a:cubicBezTo>
                    <a:cubicBezTo>
                      <a:pt x="0" y="79"/>
                      <a:pt x="22" y="104"/>
                      <a:pt x="50" y="107"/>
                    </a:cubicBezTo>
                    <a:lnTo>
                      <a:pt x="997" y="199"/>
                    </a:lnTo>
                    <a:lnTo>
                      <a:pt x="1003" y="199"/>
                    </a:lnTo>
                    <a:cubicBezTo>
                      <a:pt x="1028" y="199"/>
                      <a:pt x="1052" y="179"/>
                      <a:pt x="1055" y="150"/>
                    </a:cubicBezTo>
                    <a:cubicBezTo>
                      <a:pt x="1057" y="120"/>
                      <a:pt x="1035" y="94"/>
                      <a:pt x="1007" y="92"/>
                    </a:cubicBezTo>
                    <a:lnTo>
                      <a:pt x="62" y="0"/>
                    </a:lnTo>
                    <a:cubicBezTo>
                      <a:pt x="61" y="0"/>
                      <a:pt x="60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6587034" y="2243084"/>
                <a:ext cx="46249" cy="10020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494" extrusionOk="0">
                    <a:moveTo>
                      <a:pt x="167" y="1"/>
                    </a:moveTo>
                    <a:cubicBezTo>
                      <a:pt x="147" y="1"/>
                      <a:pt x="127" y="14"/>
                      <a:pt x="119" y="35"/>
                    </a:cubicBezTo>
                    <a:cubicBezTo>
                      <a:pt x="71" y="162"/>
                      <a:pt x="33" y="295"/>
                      <a:pt x="6" y="429"/>
                    </a:cubicBezTo>
                    <a:cubicBezTo>
                      <a:pt x="1" y="457"/>
                      <a:pt x="21" y="486"/>
                      <a:pt x="49" y="492"/>
                    </a:cubicBezTo>
                    <a:cubicBezTo>
                      <a:pt x="53" y="493"/>
                      <a:pt x="56" y="493"/>
                      <a:pt x="61" y="493"/>
                    </a:cubicBezTo>
                    <a:cubicBezTo>
                      <a:pt x="85" y="493"/>
                      <a:pt x="109" y="476"/>
                      <a:pt x="110" y="449"/>
                    </a:cubicBezTo>
                    <a:cubicBezTo>
                      <a:pt x="135" y="320"/>
                      <a:pt x="170" y="193"/>
                      <a:pt x="218" y="72"/>
                    </a:cubicBezTo>
                    <a:cubicBezTo>
                      <a:pt x="228" y="45"/>
                      <a:pt x="213" y="15"/>
                      <a:pt x="186" y="5"/>
                    </a:cubicBezTo>
                    <a:cubicBezTo>
                      <a:pt x="180" y="2"/>
                      <a:pt x="174" y="1"/>
                      <a:pt x="1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6492914" y="2385481"/>
                <a:ext cx="96960" cy="23306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149" extrusionOk="0">
                    <a:moveTo>
                      <a:pt x="419" y="1"/>
                    </a:moveTo>
                    <a:cubicBezTo>
                      <a:pt x="396" y="1"/>
                      <a:pt x="375" y="16"/>
                      <a:pt x="369" y="40"/>
                    </a:cubicBezTo>
                    <a:cubicBezTo>
                      <a:pt x="275" y="391"/>
                      <a:pt x="155" y="741"/>
                      <a:pt x="12" y="1076"/>
                    </a:cubicBezTo>
                    <a:cubicBezTo>
                      <a:pt x="1" y="1103"/>
                      <a:pt x="13" y="1135"/>
                      <a:pt x="40" y="1146"/>
                    </a:cubicBezTo>
                    <a:cubicBezTo>
                      <a:pt x="48" y="1148"/>
                      <a:pt x="55" y="1149"/>
                      <a:pt x="62" y="1149"/>
                    </a:cubicBezTo>
                    <a:cubicBezTo>
                      <a:pt x="83" y="1149"/>
                      <a:pt x="103" y="1138"/>
                      <a:pt x="110" y="1118"/>
                    </a:cubicBezTo>
                    <a:cubicBezTo>
                      <a:pt x="255" y="776"/>
                      <a:pt x="376" y="424"/>
                      <a:pt x="470" y="67"/>
                    </a:cubicBezTo>
                    <a:cubicBezTo>
                      <a:pt x="477" y="40"/>
                      <a:pt x="462" y="10"/>
                      <a:pt x="433" y="2"/>
                    </a:cubicBezTo>
                    <a:cubicBezTo>
                      <a:pt x="429" y="1"/>
                      <a:pt x="424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4586374" y="2202313"/>
                <a:ext cx="149294" cy="43571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148" extrusionOk="0">
                    <a:moveTo>
                      <a:pt x="57" y="1"/>
                    </a:moveTo>
                    <a:cubicBezTo>
                      <a:pt x="51" y="1"/>
                      <a:pt x="45" y="1"/>
                      <a:pt x="40" y="3"/>
                    </a:cubicBezTo>
                    <a:cubicBezTo>
                      <a:pt x="14" y="13"/>
                      <a:pt x="0" y="43"/>
                      <a:pt x="9" y="72"/>
                    </a:cubicBezTo>
                    <a:cubicBezTo>
                      <a:pt x="239" y="738"/>
                      <a:pt x="448" y="1424"/>
                      <a:pt x="627" y="2108"/>
                    </a:cubicBezTo>
                    <a:cubicBezTo>
                      <a:pt x="634" y="2131"/>
                      <a:pt x="656" y="2148"/>
                      <a:pt x="678" y="2148"/>
                    </a:cubicBezTo>
                    <a:cubicBezTo>
                      <a:pt x="684" y="2148"/>
                      <a:pt x="687" y="2148"/>
                      <a:pt x="690" y="2145"/>
                    </a:cubicBezTo>
                    <a:cubicBezTo>
                      <a:pt x="718" y="2138"/>
                      <a:pt x="735" y="2109"/>
                      <a:pt x="728" y="2081"/>
                    </a:cubicBezTo>
                    <a:cubicBezTo>
                      <a:pt x="550" y="1394"/>
                      <a:pt x="340" y="707"/>
                      <a:pt x="109" y="36"/>
                    </a:cubicBezTo>
                    <a:cubicBezTo>
                      <a:pt x="102" y="14"/>
                      <a:pt x="79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4753113" y="2377367"/>
                <a:ext cx="50711" cy="12982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640" extrusionOk="0">
                    <a:moveTo>
                      <a:pt x="61" y="1"/>
                    </a:moveTo>
                    <a:cubicBezTo>
                      <a:pt x="56" y="1"/>
                      <a:pt x="52" y="1"/>
                      <a:pt x="48" y="2"/>
                    </a:cubicBezTo>
                    <a:cubicBezTo>
                      <a:pt x="19" y="10"/>
                      <a:pt x="1" y="38"/>
                      <a:pt x="8" y="67"/>
                    </a:cubicBezTo>
                    <a:lnTo>
                      <a:pt x="138" y="599"/>
                    </a:lnTo>
                    <a:cubicBezTo>
                      <a:pt x="143" y="624"/>
                      <a:pt x="166" y="639"/>
                      <a:pt x="190" y="639"/>
                    </a:cubicBezTo>
                    <a:cubicBezTo>
                      <a:pt x="193" y="639"/>
                      <a:pt x="199" y="639"/>
                      <a:pt x="202" y="638"/>
                    </a:cubicBezTo>
                    <a:cubicBezTo>
                      <a:pt x="230" y="631"/>
                      <a:pt x="249" y="602"/>
                      <a:pt x="242" y="574"/>
                    </a:cubicBezTo>
                    <a:lnTo>
                      <a:pt x="112" y="41"/>
                    </a:lnTo>
                    <a:cubicBezTo>
                      <a:pt x="106" y="17"/>
                      <a:pt x="85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0534" y="2548771"/>
                <a:ext cx="1534320" cy="179924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887" extrusionOk="0">
                    <a:moveTo>
                      <a:pt x="7430" y="1"/>
                    </a:moveTo>
                    <a:cubicBezTo>
                      <a:pt x="7410" y="1"/>
                      <a:pt x="7390" y="13"/>
                      <a:pt x="7382" y="33"/>
                    </a:cubicBezTo>
                    <a:cubicBezTo>
                      <a:pt x="7265" y="294"/>
                      <a:pt x="7114" y="541"/>
                      <a:pt x="6935" y="765"/>
                    </a:cubicBezTo>
                    <a:cubicBezTo>
                      <a:pt x="6608" y="765"/>
                      <a:pt x="6217" y="762"/>
                      <a:pt x="5793" y="754"/>
                    </a:cubicBezTo>
                    <a:cubicBezTo>
                      <a:pt x="5866" y="618"/>
                      <a:pt x="5928" y="475"/>
                      <a:pt x="5977" y="328"/>
                    </a:cubicBezTo>
                    <a:cubicBezTo>
                      <a:pt x="5987" y="300"/>
                      <a:pt x="5973" y="270"/>
                      <a:pt x="5944" y="261"/>
                    </a:cubicBezTo>
                    <a:cubicBezTo>
                      <a:pt x="5938" y="259"/>
                      <a:pt x="5932" y="258"/>
                      <a:pt x="5926" y="258"/>
                    </a:cubicBezTo>
                    <a:cubicBezTo>
                      <a:pt x="5904" y="258"/>
                      <a:pt x="5883" y="272"/>
                      <a:pt x="5876" y="294"/>
                    </a:cubicBezTo>
                    <a:cubicBezTo>
                      <a:pt x="5823" y="454"/>
                      <a:pt x="5753" y="607"/>
                      <a:pt x="5671" y="751"/>
                    </a:cubicBezTo>
                    <a:cubicBezTo>
                      <a:pt x="5332" y="744"/>
                      <a:pt x="4972" y="735"/>
                      <a:pt x="4603" y="727"/>
                    </a:cubicBezTo>
                    <a:lnTo>
                      <a:pt x="4639" y="261"/>
                    </a:lnTo>
                    <a:cubicBezTo>
                      <a:pt x="4641" y="233"/>
                      <a:pt x="4619" y="205"/>
                      <a:pt x="4591" y="204"/>
                    </a:cubicBezTo>
                    <a:cubicBezTo>
                      <a:pt x="4589" y="204"/>
                      <a:pt x="4588" y="204"/>
                      <a:pt x="4586" y="204"/>
                    </a:cubicBezTo>
                    <a:cubicBezTo>
                      <a:pt x="4562" y="204"/>
                      <a:pt x="4536" y="224"/>
                      <a:pt x="4533" y="251"/>
                    </a:cubicBezTo>
                    <a:lnTo>
                      <a:pt x="4498" y="721"/>
                    </a:lnTo>
                    <a:cubicBezTo>
                      <a:pt x="3704" y="700"/>
                      <a:pt x="2882" y="672"/>
                      <a:pt x="2162" y="650"/>
                    </a:cubicBezTo>
                    <a:cubicBezTo>
                      <a:pt x="1158" y="618"/>
                      <a:pt x="367" y="591"/>
                      <a:pt x="54" y="591"/>
                    </a:cubicBezTo>
                    <a:cubicBezTo>
                      <a:pt x="26" y="591"/>
                      <a:pt x="0" y="614"/>
                      <a:pt x="0" y="644"/>
                    </a:cubicBezTo>
                    <a:cubicBezTo>
                      <a:pt x="0" y="674"/>
                      <a:pt x="23" y="698"/>
                      <a:pt x="54" y="698"/>
                    </a:cubicBezTo>
                    <a:cubicBezTo>
                      <a:pt x="367" y="698"/>
                      <a:pt x="1157" y="722"/>
                      <a:pt x="2160" y="757"/>
                    </a:cubicBezTo>
                    <a:cubicBezTo>
                      <a:pt x="3684" y="807"/>
                      <a:pt x="5676" y="871"/>
                      <a:pt x="6875" y="871"/>
                    </a:cubicBezTo>
                    <a:lnTo>
                      <a:pt x="6914" y="871"/>
                    </a:lnTo>
                    <a:lnTo>
                      <a:pt x="6917" y="875"/>
                    </a:lnTo>
                    <a:cubicBezTo>
                      <a:pt x="6928" y="884"/>
                      <a:pt x="6938" y="887"/>
                      <a:pt x="6951" y="887"/>
                    </a:cubicBezTo>
                    <a:cubicBezTo>
                      <a:pt x="6965" y="887"/>
                      <a:pt x="6978" y="881"/>
                      <a:pt x="6988" y="871"/>
                    </a:cubicBezTo>
                    <a:cubicBezTo>
                      <a:pt x="7189" y="871"/>
                      <a:pt x="7368" y="868"/>
                      <a:pt x="7511" y="862"/>
                    </a:cubicBezTo>
                    <a:cubicBezTo>
                      <a:pt x="7539" y="861"/>
                      <a:pt x="7563" y="837"/>
                      <a:pt x="7563" y="807"/>
                    </a:cubicBezTo>
                    <a:cubicBezTo>
                      <a:pt x="7559" y="778"/>
                      <a:pt x="7535" y="755"/>
                      <a:pt x="7503" y="755"/>
                    </a:cubicBezTo>
                    <a:cubicBezTo>
                      <a:pt x="7381" y="761"/>
                      <a:pt x="7234" y="762"/>
                      <a:pt x="7068" y="764"/>
                    </a:cubicBezTo>
                    <a:cubicBezTo>
                      <a:pt x="7231" y="550"/>
                      <a:pt x="7368" y="320"/>
                      <a:pt x="7479" y="76"/>
                    </a:cubicBezTo>
                    <a:cubicBezTo>
                      <a:pt x="7492" y="48"/>
                      <a:pt x="7479" y="16"/>
                      <a:pt x="7452" y="6"/>
                    </a:cubicBezTo>
                    <a:cubicBezTo>
                      <a:pt x="7445" y="2"/>
                      <a:pt x="7437" y="1"/>
                      <a:pt x="7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5864906" y="4477617"/>
              <a:ext cx="125358" cy="277492"/>
            </a:xfrm>
            <a:custGeom>
              <a:avLst/>
              <a:gdLst/>
              <a:ahLst/>
              <a:cxnLst/>
              <a:rect l="l" t="t" r="r" b="b"/>
              <a:pathLst>
                <a:path w="618" h="1368" extrusionOk="0">
                  <a:moveTo>
                    <a:pt x="618" y="0"/>
                  </a:moveTo>
                  <a:lnTo>
                    <a:pt x="618" y="0"/>
                  </a:lnTo>
                  <a:cubicBezTo>
                    <a:pt x="599" y="2"/>
                    <a:pt x="578" y="2"/>
                    <a:pt x="558" y="2"/>
                  </a:cubicBezTo>
                  <a:cubicBezTo>
                    <a:pt x="381" y="83"/>
                    <a:pt x="202" y="184"/>
                    <a:pt x="107" y="351"/>
                  </a:cubicBezTo>
                  <a:cubicBezTo>
                    <a:pt x="1" y="537"/>
                    <a:pt x="17" y="777"/>
                    <a:pt x="117" y="965"/>
                  </a:cubicBezTo>
                  <a:cubicBezTo>
                    <a:pt x="215" y="1154"/>
                    <a:pt x="371" y="1279"/>
                    <a:pt x="556" y="1368"/>
                  </a:cubicBezTo>
                  <a:cubicBezTo>
                    <a:pt x="574" y="913"/>
                    <a:pt x="594" y="457"/>
                    <a:pt x="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079313" y="4414938"/>
              <a:ext cx="145034" cy="378306"/>
            </a:xfrm>
            <a:custGeom>
              <a:avLst/>
              <a:gdLst/>
              <a:ahLst/>
              <a:cxnLst/>
              <a:rect l="l" t="t" r="r" b="b"/>
              <a:pathLst>
                <a:path w="715" h="1865" extrusionOk="0">
                  <a:moveTo>
                    <a:pt x="610" y="1"/>
                  </a:moveTo>
                  <a:lnTo>
                    <a:pt x="610" y="1"/>
                  </a:lnTo>
                  <a:cubicBezTo>
                    <a:pt x="435" y="36"/>
                    <a:pt x="240" y="114"/>
                    <a:pt x="52" y="181"/>
                  </a:cubicBezTo>
                  <a:cubicBezTo>
                    <a:pt x="42" y="729"/>
                    <a:pt x="25" y="1277"/>
                    <a:pt x="1" y="1823"/>
                  </a:cubicBezTo>
                  <a:cubicBezTo>
                    <a:pt x="149" y="1845"/>
                    <a:pt x="300" y="1858"/>
                    <a:pt x="449" y="1864"/>
                  </a:cubicBezTo>
                  <a:cubicBezTo>
                    <a:pt x="627" y="1257"/>
                    <a:pt x="714" y="628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6457213" y="4402565"/>
              <a:ext cx="121910" cy="383580"/>
            </a:xfrm>
            <a:custGeom>
              <a:avLst/>
              <a:gdLst/>
              <a:ahLst/>
              <a:cxnLst/>
              <a:rect l="l" t="t" r="r" b="b"/>
              <a:pathLst>
                <a:path w="601" h="1891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71" y="492"/>
                    <a:pt x="149" y="983"/>
                    <a:pt x="78" y="1471"/>
                  </a:cubicBezTo>
                  <a:cubicBezTo>
                    <a:pt x="55" y="1612"/>
                    <a:pt x="31" y="1754"/>
                    <a:pt x="1" y="1891"/>
                  </a:cubicBezTo>
                  <a:cubicBezTo>
                    <a:pt x="88" y="1885"/>
                    <a:pt x="178" y="1879"/>
                    <a:pt x="265" y="1875"/>
                  </a:cubicBezTo>
                  <a:cubicBezTo>
                    <a:pt x="301" y="1739"/>
                    <a:pt x="335" y="1604"/>
                    <a:pt x="366" y="1467"/>
                  </a:cubicBezTo>
                  <a:cubicBezTo>
                    <a:pt x="478" y="984"/>
                    <a:pt x="556" y="499"/>
                    <a:pt x="601" y="7"/>
                  </a:cubicBezTo>
                  <a:cubicBezTo>
                    <a:pt x="454" y="6"/>
                    <a:pt x="308" y="5"/>
                    <a:pt x="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6589671" y="4404593"/>
              <a:ext cx="108522" cy="373235"/>
            </a:xfrm>
            <a:custGeom>
              <a:avLst/>
              <a:gdLst/>
              <a:ahLst/>
              <a:cxnLst/>
              <a:rect l="l" t="t" r="r" b="b"/>
              <a:pathLst>
                <a:path w="535" h="1840" extrusionOk="0">
                  <a:moveTo>
                    <a:pt x="203" y="0"/>
                  </a:moveTo>
                  <a:cubicBezTo>
                    <a:pt x="179" y="262"/>
                    <a:pt x="146" y="523"/>
                    <a:pt x="106" y="780"/>
                  </a:cubicBezTo>
                  <a:cubicBezTo>
                    <a:pt x="93" y="956"/>
                    <a:pt x="82" y="1133"/>
                    <a:pt x="65" y="1310"/>
                  </a:cubicBezTo>
                  <a:cubicBezTo>
                    <a:pt x="49" y="1487"/>
                    <a:pt x="28" y="1662"/>
                    <a:pt x="0" y="1839"/>
                  </a:cubicBezTo>
                  <a:cubicBezTo>
                    <a:pt x="139" y="1832"/>
                    <a:pt x="277" y="1825"/>
                    <a:pt x="414" y="1822"/>
                  </a:cubicBezTo>
                  <a:cubicBezTo>
                    <a:pt x="426" y="1727"/>
                    <a:pt x="433" y="1632"/>
                    <a:pt x="440" y="1538"/>
                  </a:cubicBezTo>
                  <a:cubicBezTo>
                    <a:pt x="463" y="1231"/>
                    <a:pt x="496" y="926"/>
                    <a:pt x="514" y="619"/>
                  </a:cubicBezTo>
                  <a:cubicBezTo>
                    <a:pt x="527" y="416"/>
                    <a:pt x="534" y="206"/>
                    <a:pt x="507" y="3"/>
                  </a:cubicBezTo>
                  <a:cubicBezTo>
                    <a:pt x="406" y="3"/>
                    <a:pt x="305" y="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8"/>
          <p:cNvGrpSpPr/>
          <p:nvPr/>
        </p:nvGrpSpPr>
        <p:grpSpPr>
          <a:xfrm>
            <a:off x="299009" y="351976"/>
            <a:ext cx="1968795" cy="1307556"/>
            <a:chOff x="1349975" y="666050"/>
            <a:chExt cx="6264064" cy="4160215"/>
          </a:xfrm>
        </p:grpSpPr>
        <p:sp>
          <p:nvSpPr>
            <p:cNvPr id="382" name="Google Shape;382;p8"/>
            <p:cNvSpPr/>
            <p:nvPr/>
          </p:nvSpPr>
          <p:spPr>
            <a:xfrm>
              <a:off x="6102837" y="2561860"/>
              <a:ext cx="1511202" cy="1369353"/>
            </a:xfrm>
            <a:custGeom>
              <a:avLst/>
              <a:gdLst/>
              <a:ahLst/>
              <a:cxnLst/>
              <a:rect l="l" t="t" r="r" b="b"/>
              <a:pathLst>
                <a:path w="11508" h="10428" extrusionOk="0">
                  <a:moveTo>
                    <a:pt x="2810" y="0"/>
                  </a:moveTo>
                  <a:cubicBezTo>
                    <a:pt x="2124" y="0"/>
                    <a:pt x="1291" y="346"/>
                    <a:pt x="790" y="1055"/>
                  </a:cubicBezTo>
                  <a:cubicBezTo>
                    <a:pt x="0" y="2172"/>
                    <a:pt x="240" y="2967"/>
                    <a:pt x="306" y="4003"/>
                  </a:cubicBezTo>
                  <a:cubicBezTo>
                    <a:pt x="383" y="5197"/>
                    <a:pt x="614" y="6405"/>
                    <a:pt x="1104" y="7493"/>
                  </a:cubicBezTo>
                  <a:cubicBezTo>
                    <a:pt x="1258" y="7837"/>
                    <a:pt x="1441" y="8168"/>
                    <a:pt x="1655" y="8478"/>
                  </a:cubicBezTo>
                  <a:cubicBezTo>
                    <a:pt x="2421" y="9580"/>
                    <a:pt x="3714" y="9713"/>
                    <a:pt x="5026" y="9713"/>
                  </a:cubicBezTo>
                  <a:cubicBezTo>
                    <a:pt x="5443" y="9713"/>
                    <a:pt x="5863" y="9699"/>
                    <a:pt x="6268" y="9699"/>
                  </a:cubicBezTo>
                  <a:cubicBezTo>
                    <a:pt x="6730" y="9699"/>
                    <a:pt x="7173" y="9717"/>
                    <a:pt x="7573" y="9792"/>
                  </a:cubicBezTo>
                  <a:cubicBezTo>
                    <a:pt x="8222" y="9913"/>
                    <a:pt x="9196" y="10427"/>
                    <a:pt x="9994" y="10427"/>
                  </a:cubicBezTo>
                  <a:cubicBezTo>
                    <a:pt x="10440" y="10427"/>
                    <a:pt x="10830" y="10267"/>
                    <a:pt x="11079" y="9789"/>
                  </a:cubicBezTo>
                  <a:cubicBezTo>
                    <a:pt x="11507" y="8967"/>
                    <a:pt x="10903" y="8157"/>
                    <a:pt x="10225" y="7761"/>
                  </a:cubicBezTo>
                  <a:cubicBezTo>
                    <a:pt x="9480" y="7327"/>
                    <a:pt x="8546" y="6953"/>
                    <a:pt x="7723" y="6776"/>
                  </a:cubicBezTo>
                  <a:cubicBezTo>
                    <a:pt x="6667" y="6551"/>
                    <a:pt x="5226" y="6608"/>
                    <a:pt x="4604" y="6274"/>
                  </a:cubicBezTo>
                  <a:cubicBezTo>
                    <a:pt x="4271" y="5268"/>
                    <a:pt x="4398" y="4125"/>
                    <a:pt x="4428" y="3078"/>
                  </a:cubicBezTo>
                  <a:cubicBezTo>
                    <a:pt x="4459" y="2034"/>
                    <a:pt x="4192" y="578"/>
                    <a:pt x="3571" y="190"/>
                  </a:cubicBezTo>
                  <a:cubicBezTo>
                    <a:pt x="3370" y="64"/>
                    <a:pt x="3103" y="0"/>
                    <a:pt x="28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7303593" y="3678966"/>
              <a:ext cx="140904" cy="259084"/>
            </a:xfrm>
            <a:custGeom>
              <a:avLst/>
              <a:gdLst/>
              <a:ahLst/>
              <a:cxnLst/>
              <a:rect l="l" t="t" r="r" b="b"/>
              <a:pathLst>
                <a:path w="1073" h="1973" extrusionOk="0">
                  <a:moveTo>
                    <a:pt x="62" y="1"/>
                  </a:moveTo>
                  <a:cubicBezTo>
                    <a:pt x="40" y="1"/>
                    <a:pt x="19" y="14"/>
                    <a:pt x="10" y="35"/>
                  </a:cubicBezTo>
                  <a:cubicBezTo>
                    <a:pt x="0" y="63"/>
                    <a:pt x="14" y="94"/>
                    <a:pt x="41" y="105"/>
                  </a:cubicBezTo>
                  <a:cubicBezTo>
                    <a:pt x="49" y="108"/>
                    <a:pt x="694" y="374"/>
                    <a:pt x="824" y="828"/>
                  </a:cubicBezTo>
                  <a:cubicBezTo>
                    <a:pt x="962" y="1300"/>
                    <a:pt x="778" y="1900"/>
                    <a:pt x="777" y="1906"/>
                  </a:cubicBezTo>
                  <a:cubicBezTo>
                    <a:pt x="770" y="1932"/>
                    <a:pt x="784" y="1963"/>
                    <a:pt x="812" y="1972"/>
                  </a:cubicBezTo>
                  <a:cubicBezTo>
                    <a:pt x="817" y="1973"/>
                    <a:pt x="822" y="1973"/>
                    <a:pt x="828" y="1973"/>
                  </a:cubicBezTo>
                  <a:cubicBezTo>
                    <a:pt x="851" y="1973"/>
                    <a:pt x="872" y="1959"/>
                    <a:pt x="877" y="1934"/>
                  </a:cubicBezTo>
                  <a:cubicBezTo>
                    <a:pt x="885" y="1909"/>
                    <a:pt x="1072" y="1300"/>
                    <a:pt x="927" y="795"/>
                  </a:cubicBezTo>
                  <a:cubicBezTo>
                    <a:pt x="780" y="292"/>
                    <a:pt x="109" y="15"/>
                    <a:pt x="80" y="4"/>
                  </a:cubicBezTo>
                  <a:cubicBezTo>
                    <a:pt x="74" y="2"/>
                    <a:pt x="68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423485" y="3622369"/>
              <a:ext cx="136176" cy="255539"/>
            </a:xfrm>
            <a:custGeom>
              <a:avLst/>
              <a:gdLst/>
              <a:ahLst/>
              <a:cxnLst/>
              <a:rect l="l" t="t" r="r" b="b"/>
              <a:pathLst>
                <a:path w="1037" h="1946" extrusionOk="0">
                  <a:moveTo>
                    <a:pt x="61" y="0"/>
                  </a:moveTo>
                  <a:cubicBezTo>
                    <a:pt x="40" y="0"/>
                    <a:pt x="20" y="12"/>
                    <a:pt x="11" y="32"/>
                  </a:cubicBezTo>
                  <a:cubicBezTo>
                    <a:pt x="1" y="60"/>
                    <a:pt x="14" y="91"/>
                    <a:pt x="39" y="102"/>
                  </a:cubicBezTo>
                  <a:cubicBezTo>
                    <a:pt x="45" y="105"/>
                    <a:pt x="673" y="375"/>
                    <a:pt x="823" y="826"/>
                  </a:cubicBezTo>
                  <a:cubicBezTo>
                    <a:pt x="915" y="1098"/>
                    <a:pt x="928" y="1464"/>
                    <a:pt x="859" y="1886"/>
                  </a:cubicBezTo>
                  <a:cubicBezTo>
                    <a:pt x="856" y="1914"/>
                    <a:pt x="875" y="1940"/>
                    <a:pt x="903" y="1946"/>
                  </a:cubicBezTo>
                  <a:lnTo>
                    <a:pt x="913" y="1946"/>
                  </a:lnTo>
                  <a:cubicBezTo>
                    <a:pt x="939" y="1946"/>
                    <a:pt x="960" y="1926"/>
                    <a:pt x="965" y="1901"/>
                  </a:cubicBezTo>
                  <a:cubicBezTo>
                    <a:pt x="1036" y="1464"/>
                    <a:pt x="1022" y="1080"/>
                    <a:pt x="925" y="793"/>
                  </a:cubicBezTo>
                  <a:cubicBezTo>
                    <a:pt x="759" y="297"/>
                    <a:pt x="108" y="17"/>
                    <a:pt x="81" y="4"/>
                  </a:cubicBezTo>
                  <a:cubicBezTo>
                    <a:pt x="74" y="1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6143151" y="3027507"/>
              <a:ext cx="501502" cy="771607"/>
            </a:xfrm>
            <a:custGeom>
              <a:avLst/>
              <a:gdLst/>
              <a:ahLst/>
              <a:cxnLst/>
              <a:rect l="l" t="t" r="r" b="b"/>
              <a:pathLst>
                <a:path w="3819" h="5876" extrusionOk="0">
                  <a:moveTo>
                    <a:pt x="3081" y="1"/>
                  </a:moveTo>
                  <a:lnTo>
                    <a:pt x="0" y="457"/>
                  </a:lnTo>
                  <a:cubicBezTo>
                    <a:pt x="77" y="1651"/>
                    <a:pt x="309" y="2860"/>
                    <a:pt x="798" y="3947"/>
                  </a:cubicBezTo>
                  <a:cubicBezTo>
                    <a:pt x="955" y="4291"/>
                    <a:pt x="1137" y="4624"/>
                    <a:pt x="1351" y="4932"/>
                  </a:cubicBezTo>
                  <a:cubicBezTo>
                    <a:pt x="1677" y="5402"/>
                    <a:pt x="2098" y="5695"/>
                    <a:pt x="2575" y="5876"/>
                  </a:cubicBezTo>
                  <a:cubicBezTo>
                    <a:pt x="3818" y="3696"/>
                    <a:pt x="3243" y="1043"/>
                    <a:pt x="308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349975" y="1015876"/>
              <a:ext cx="1545082" cy="2497217"/>
            </a:xfrm>
            <a:custGeom>
              <a:avLst/>
              <a:gdLst/>
              <a:ahLst/>
              <a:cxnLst/>
              <a:rect l="l" t="t" r="r" b="b"/>
              <a:pathLst>
                <a:path w="11766" h="19017" extrusionOk="0">
                  <a:moveTo>
                    <a:pt x="8362" y="0"/>
                  </a:moveTo>
                  <a:cubicBezTo>
                    <a:pt x="8201" y="0"/>
                    <a:pt x="8038" y="39"/>
                    <a:pt x="7888" y="122"/>
                  </a:cubicBezTo>
                  <a:cubicBezTo>
                    <a:pt x="5912" y="1210"/>
                    <a:pt x="4197" y="2778"/>
                    <a:pt x="2937" y="4667"/>
                  </a:cubicBezTo>
                  <a:cubicBezTo>
                    <a:pt x="1034" y="7518"/>
                    <a:pt x="0" y="11364"/>
                    <a:pt x="1275" y="14677"/>
                  </a:cubicBezTo>
                  <a:cubicBezTo>
                    <a:pt x="2226" y="17160"/>
                    <a:pt x="4501" y="18682"/>
                    <a:pt x="7100" y="18973"/>
                  </a:cubicBezTo>
                  <a:cubicBezTo>
                    <a:pt x="7325" y="18998"/>
                    <a:pt x="7699" y="19016"/>
                    <a:pt x="8135" y="19016"/>
                  </a:cubicBezTo>
                  <a:cubicBezTo>
                    <a:pt x="9199" y="19016"/>
                    <a:pt x="10631" y="18909"/>
                    <a:pt x="11163" y="18538"/>
                  </a:cubicBezTo>
                  <a:cubicBezTo>
                    <a:pt x="11576" y="18248"/>
                    <a:pt x="11766" y="17718"/>
                    <a:pt x="11661" y="17221"/>
                  </a:cubicBezTo>
                  <a:cubicBezTo>
                    <a:pt x="11529" y="16605"/>
                    <a:pt x="10985" y="16181"/>
                    <a:pt x="10378" y="16181"/>
                  </a:cubicBezTo>
                  <a:cubicBezTo>
                    <a:pt x="10287" y="16181"/>
                    <a:pt x="10194" y="16190"/>
                    <a:pt x="10101" y="16210"/>
                  </a:cubicBezTo>
                  <a:lnTo>
                    <a:pt x="10087" y="16213"/>
                  </a:lnTo>
                  <a:cubicBezTo>
                    <a:pt x="9366" y="16366"/>
                    <a:pt x="8642" y="16464"/>
                    <a:pt x="7943" y="16464"/>
                  </a:cubicBezTo>
                  <a:cubicBezTo>
                    <a:pt x="7742" y="16464"/>
                    <a:pt x="7543" y="16456"/>
                    <a:pt x="7347" y="16439"/>
                  </a:cubicBezTo>
                  <a:cubicBezTo>
                    <a:pt x="5646" y="16298"/>
                    <a:pt x="4145" y="15377"/>
                    <a:pt x="3484" y="13790"/>
                  </a:cubicBezTo>
                  <a:cubicBezTo>
                    <a:pt x="2403" y="11199"/>
                    <a:pt x="3312" y="8075"/>
                    <a:pt x="4725" y="5830"/>
                  </a:cubicBezTo>
                  <a:cubicBezTo>
                    <a:pt x="5753" y="4198"/>
                    <a:pt x="7181" y="2818"/>
                    <a:pt x="8857" y="1838"/>
                  </a:cubicBezTo>
                  <a:lnTo>
                    <a:pt x="8863" y="1838"/>
                  </a:lnTo>
                  <a:cubicBezTo>
                    <a:pt x="9321" y="1568"/>
                    <a:pt x="9485" y="981"/>
                    <a:pt x="9227" y="512"/>
                  </a:cubicBezTo>
                  <a:cubicBezTo>
                    <a:pt x="9047" y="184"/>
                    <a:pt x="8710" y="0"/>
                    <a:pt x="8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2380020" y="3140570"/>
              <a:ext cx="515027" cy="372541"/>
            </a:xfrm>
            <a:custGeom>
              <a:avLst/>
              <a:gdLst/>
              <a:ahLst/>
              <a:cxnLst/>
              <a:rect l="l" t="t" r="r" b="b"/>
              <a:pathLst>
                <a:path w="3922" h="2837" extrusionOk="0">
                  <a:moveTo>
                    <a:pt x="2531" y="0"/>
                  </a:moveTo>
                  <a:cubicBezTo>
                    <a:pt x="2441" y="0"/>
                    <a:pt x="2349" y="10"/>
                    <a:pt x="2257" y="29"/>
                  </a:cubicBezTo>
                  <a:lnTo>
                    <a:pt x="2243" y="32"/>
                  </a:lnTo>
                  <a:cubicBezTo>
                    <a:pt x="1739" y="139"/>
                    <a:pt x="1230" y="219"/>
                    <a:pt x="733" y="257"/>
                  </a:cubicBezTo>
                  <a:cubicBezTo>
                    <a:pt x="448" y="682"/>
                    <a:pt x="35" y="1511"/>
                    <a:pt x="1" y="2832"/>
                  </a:cubicBezTo>
                  <a:lnTo>
                    <a:pt x="1" y="2835"/>
                  </a:lnTo>
                  <a:cubicBezTo>
                    <a:pt x="87" y="2836"/>
                    <a:pt x="178" y="2837"/>
                    <a:pt x="271" y="2837"/>
                  </a:cubicBezTo>
                  <a:cubicBezTo>
                    <a:pt x="1337" y="2837"/>
                    <a:pt x="2782" y="2732"/>
                    <a:pt x="3318" y="2358"/>
                  </a:cubicBezTo>
                  <a:cubicBezTo>
                    <a:pt x="3732" y="2068"/>
                    <a:pt x="3922" y="1538"/>
                    <a:pt x="3817" y="1040"/>
                  </a:cubicBezTo>
                  <a:cubicBezTo>
                    <a:pt x="3684" y="422"/>
                    <a:pt x="3139" y="0"/>
                    <a:pt x="2531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2408253" y="1944018"/>
              <a:ext cx="4284759" cy="2024877"/>
            </a:xfrm>
            <a:custGeom>
              <a:avLst/>
              <a:gdLst/>
              <a:ahLst/>
              <a:cxnLst/>
              <a:rect l="l" t="t" r="r" b="b"/>
              <a:pathLst>
                <a:path w="32629" h="15420" extrusionOk="0">
                  <a:moveTo>
                    <a:pt x="21379" y="0"/>
                  </a:moveTo>
                  <a:cubicBezTo>
                    <a:pt x="21130" y="753"/>
                    <a:pt x="21123" y="1945"/>
                    <a:pt x="20668" y="2349"/>
                  </a:cubicBezTo>
                  <a:cubicBezTo>
                    <a:pt x="20301" y="2677"/>
                    <a:pt x="19739" y="2747"/>
                    <a:pt x="19173" y="2747"/>
                  </a:cubicBezTo>
                  <a:cubicBezTo>
                    <a:pt x="18746" y="2747"/>
                    <a:pt x="18317" y="2708"/>
                    <a:pt x="17965" y="2708"/>
                  </a:cubicBezTo>
                  <a:cubicBezTo>
                    <a:pt x="17932" y="2708"/>
                    <a:pt x="17900" y="2708"/>
                    <a:pt x="17868" y="2709"/>
                  </a:cubicBezTo>
                  <a:cubicBezTo>
                    <a:pt x="15683" y="2762"/>
                    <a:pt x="13213" y="2899"/>
                    <a:pt x="11044" y="3176"/>
                  </a:cubicBezTo>
                  <a:cubicBezTo>
                    <a:pt x="9145" y="3418"/>
                    <a:pt x="7202" y="3772"/>
                    <a:pt x="5396" y="4454"/>
                  </a:cubicBezTo>
                  <a:cubicBezTo>
                    <a:pt x="4182" y="4912"/>
                    <a:pt x="2936" y="5546"/>
                    <a:pt x="2082" y="6564"/>
                  </a:cubicBezTo>
                  <a:cubicBezTo>
                    <a:pt x="0" y="9037"/>
                    <a:pt x="984" y="13172"/>
                    <a:pt x="4099" y="14228"/>
                  </a:cubicBezTo>
                  <a:lnTo>
                    <a:pt x="6401" y="14991"/>
                  </a:lnTo>
                  <a:cubicBezTo>
                    <a:pt x="7268" y="15277"/>
                    <a:pt x="8171" y="15420"/>
                    <a:pt x="9078" y="15420"/>
                  </a:cubicBezTo>
                  <a:cubicBezTo>
                    <a:pt x="9622" y="15420"/>
                    <a:pt x="10167" y="15369"/>
                    <a:pt x="10706" y="15266"/>
                  </a:cubicBezTo>
                  <a:cubicBezTo>
                    <a:pt x="13598" y="14717"/>
                    <a:pt x="16531" y="14334"/>
                    <a:pt x="19457" y="14334"/>
                  </a:cubicBezTo>
                  <a:cubicBezTo>
                    <a:pt x="20657" y="14334"/>
                    <a:pt x="21857" y="14399"/>
                    <a:pt x="23052" y="14542"/>
                  </a:cubicBezTo>
                  <a:cubicBezTo>
                    <a:pt x="23772" y="14629"/>
                    <a:pt x="24436" y="14670"/>
                    <a:pt x="25047" y="14670"/>
                  </a:cubicBezTo>
                  <a:cubicBezTo>
                    <a:pt x="32629" y="14670"/>
                    <a:pt x="32180" y="8440"/>
                    <a:pt x="32177" y="6699"/>
                  </a:cubicBezTo>
                  <a:cubicBezTo>
                    <a:pt x="32175" y="3917"/>
                    <a:pt x="30710" y="2275"/>
                    <a:pt x="30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5115207" y="2097001"/>
              <a:ext cx="73669" cy="348510"/>
            </a:xfrm>
            <a:custGeom>
              <a:avLst/>
              <a:gdLst/>
              <a:ahLst/>
              <a:cxnLst/>
              <a:rect l="l" t="t" r="r" b="b"/>
              <a:pathLst>
                <a:path w="561" h="2654" extrusionOk="0">
                  <a:moveTo>
                    <a:pt x="499" y="0"/>
                  </a:moveTo>
                  <a:cubicBezTo>
                    <a:pt x="476" y="0"/>
                    <a:pt x="457" y="17"/>
                    <a:pt x="451" y="40"/>
                  </a:cubicBezTo>
                  <a:cubicBezTo>
                    <a:pt x="448" y="52"/>
                    <a:pt x="182" y="1093"/>
                    <a:pt x="4" y="2595"/>
                  </a:cubicBezTo>
                  <a:cubicBezTo>
                    <a:pt x="1" y="2623"/>
                    <a:pt x="22" y="2650"/>
                    <a:pt x="51" y="2653"/>
                  </a:cubicBezTo>
                  <a:lnTo>
                    <a:pt x="58" y="2653"/>
                  </a:lnTo>
                  <a:cubicBezTo>
                    <a:pt x="84" y="2653"/>
                    <a:pt x="108" y="2633"/>
                    <a:pt x="108" y="2607"/>
                  </a:cubicBezTo>
                  <a:cubicBezTo>
                    <a:pt x="284" y="1113"/>
                    <a:pt x="548" y="77"/>
                    <a:pt x="552" y="67"/>
                  </a:cubicBezTo>
                  <a:cubicBezTo>
                    <a:pt x="561" y="39"/>
                    <a:pt x="544" y="10"/>
                    <a:pt x="515" y="3"/>
                  </a:cubicBezTo>
                  <a:cubicBezTo>
                    <a:pt x="510" y="1"/>
                    <a:pt x="504" y="0"/>
                    <a:pt x="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5221573" y="1944018"/>
              <a:ext cx="1242526" cy="481401"/>
            </a:xfrm>
            <a:custGeom>
              <a:avLst/>
              <a:gdLst/>
              <a:ahLst/>
              <a:cxnLst/>
              <a:rect l="l" t="t" r="r" b="b"/>
              <a:pathLst>
                <a:path w="9462" h="3666" extrusionOk="0">
                  <a:moveTo>
                    <a:pt x="1" y="0"/>
                  </a:moveTo>
                  <a:cubicBezTo>
                    <a:pt x="350" y="1730"/>
                    <a:pt x="2713" y="3665"/>
                    <a:pt x="5446" y="3665"/>
                  </a:cubicBezTo>
                  <a:cubicBezTo>
                    <a:pt x="6760" y="3665"/>
                    <a:pt x="8159" y="3218"/>
                    <a:pt x="9461" y="2085"/>
                  </a:cubicBezTo>
                  <a:cubicBezTo>
                    <a:pt x="9159" y="1418"/>
                    <a:pt x="8866" y="743"/>
                    <a:pt x="8663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6103756" y="2816614"/>
              <a:ext cx="546543" cy="999307"/>
            </a:xfrm>
            <a:custGeom>
              <a:avLst/>
              <a:gdLst/>
              <a:ahLst/>
              <a:cxnLst/>
              <a:rect l="l" t="t" r="r" b="b"/>
              <a:pathLst>
                <a:path w="4162" h="7610" extrusionOk="0">
                  <a:moveTo>
                    <a:pt x="4035" y="0"/>
                  </a:moveTo>
                  <a:cubicBezTo>
                    <a:pt x="4005" y="0"/>
                    <a:pt x="3983" y="26"/>
                    <a:pt x="3983" y="54"/>
                  </a:cubicBezTo>
                  <a:cubicBezTo>
                    <a:pt x="3983" y="136"/>
                    <a:pt x="3983" y="227"/>
                    <a:pt x="3984" y="329"/>
                  </a:cubicBezTo>
                  <a:cubicBezTo>
                    <a:pt x="4005" y="2062"/>
                    <a:pt x="4054" y="6123"/>
                    <a:pt x="42" y="7505"/>
                  </a:cubicBezTo>
                  <a:cubicBezTo>
                    <a:pt x="15" y="7515"/>
                    <a:pt x="0" y="7545"/>
                    <a:pt x="9" y="7573"/>
                  </a:cubicBezTo>
                  <a:cubicBezTo>
                    <a:pt x="16" y="7595"/>
                    <a:pt x="38" y="7609"/>
                    <a:pt x="59" y="7609"/>
                  </a:cubicBezTo>
                  <a:cubicBezTo>
                    <a:pt x="65" y="7609"/>
                    <a:pt x="72" y="7609"/>
                    <a:pt x="78" y="7605"/>
                  </a:cubicBezTo>
                  <a:cubicBezTo>
                    <a:pt x="4161" y="6197"/>
                    <a:pt x="4113" y="2083"/>
                    <a:pt x="4091" y="327"/>
                  </a:cubicBezTo>
                  <a:cubicBezTo>
                    <a:pt x="4091" y="227"/>
                    <a:pt x="4090" y="136"/>
                    <a:pt x="4090" y="54"/>
                  </a:cubicBezTo>
                  <a:cubicBezTo>
                    <a:pt x="4090" y="23"/>
                    <a:pt x="4064" y="0"/>
                    <a:pt x="4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3797579" y="2938212"/>
              <a:ext cx="1194070" cy="737859"/>
            </a:xfrm>
            <a:custGeom>
              <a:avLst/>
              <a:gdLst/>
              <a:ahLst/>
              <a:cxnLst/>
              <a:rect l="l" t="t" r="r" b="b"/>
              <a:pathLst>
                <a:path w="9093" h="5619" extrusionOk="0">
                  <a:moveTo>
                    <a:pt x="6890" y="0"/>
                  </a:moveTo>
                  <a:cubicBezTo>
                    <a:pt x="6706" y="0"/>
                    <a:pt x="6543" y="15"/>
                    <a:pt x="6351" y="68"/>
                  </a:cubicBezTo>
                  <a:cubicBezTo>
                    <a:pt x="6137" y="129"/>
                    <a:pt x="5883" y="161"/>
                    <a:pt x="5662" y="178"/>
                  </a:cubicBezTo>
                  <a:cubicBezTo>
                    <a:pt x="5547" y="186"/>
                    <a:pt x="5418" y="197"/>
                    <a:pt x="5292" y="197"/>
                  </a:cubicBezTo>
                  <a:cubicBezTo>
                    <a:pt x="5187" y="197"/>
                    <a:pt x="5083" y="189"/>
                    <a:pt x="4990" y="166"/>
                  </a:cubicBezTo>
                  <a:cubicBezTo>
                    <a:pt x="4880" y="139"/>
                    <a:pt x="4781" y="95"/>
                    <a:pt x="4664" y="95"/>
                  </a:cubicBezTo>
                  <a:cubicBezTo>
                    <a:pt x="4661" y="95"/>
                    <a:pt x="4657" y="95"/>
                    <a:pt x="4653" y="95"/>
                  </a:cubicBezTo>
                  <a:cubicBezTo>
                    <a:pt x="4534" y="99"/>
                    <a:pt x="4412" y="131"/>
                    <a:pt x="4295" y="149"/>
                  </a:cubicBezTo>
                  <a:cubicBezTo>
                    <a:pt x="4084" y="181"/>
                    <a:pt x="3942" y="275"/>
                    <a:pt x="3745" y="336"/>
                  </a:cubicBezTo>
                  <a:cubicBezTo>
                    <a:pt x="3704" y="349"/>
                    <a:pt x="3665" y="354"/>
                    <a:pt x="3626" y="354"/>
                  </a:cubicBezTo>
                  <a:cubicBezTo>
                    <a:pt x="3481" y="354"/>
                    <a:pt x="3348" y="284"/>
                    <a:pt x="3201" y="284"/>
                  </a:cubicBezTo>
                  <a:cubicBezTo>
                    <a:pt x="3183" y="284"/>
                    <a:pt x="3164" y="285"/>
                    <a:pt x="3146" y="288"/>
                  </a:cubicBezTo>
                  <a:cubicBezTo>
                    <a:pt x="2940" y="315"/>
                    <a:pt x="2722" y="438"/>
                    <a:pt x="2519" y="493"/>
                  </a:cubicBezTo>
                  <a:cubicBezTo>
                    <a:pt x="2291" y="555"/>
                    <a:pt x="2118" y="597"/>
                    <a:pt x="1892" y="597"/>
                  </a:cubicBezTo>
                  <a:cubicBezTo>
                    <a:pt x="1877" y="597"/>
                    <a:pt x="1863" y="597"/>
                    <a:pt x="1848" y="596"/>
                  </a:cubicBezTo>
                  <a:cubicBezTo>
                    <a:pt x="1842" y="596"/>
                    <a:pt x="1837" y="596"/>
                    <a:pt x="1832" y="596"/>
                  </a:cubicBezTo>
                  <a:cubicBezTo>
                    <a:pt x="1604" y="596"/>
                    <a:pt x="1380" y="684"/>
                    <a:pt x="1164" y="752"/>
                  </a:cubicBezTo>
                  <a:cubicBezTo>
                    <a:pt x="965" y="816"/>
                    <a:pt x="811" y="950"/>
                    <a:pt x="628" y="1049"/>
                  </a:cubicBezTo>
                  <a:cubicBezTo>
                    <a:pt x="486" y="1125"/>
                    <a:pt x="313" y="1186"/>
                    <a:pt x="214" y="1323"/>
                  </a:cubicBezTo>
                  <a:cubicBezTo>
                    <a:pt x="94" y="1493"/>
                    <a:pt x="77" y="1788"/>
                    <a:pt x="69" y="1987"/>
                  </a:cubicBezTo>
                  <a:cubicBezTo>
                    <a:pt x="59" y="2207"/>
                    <a:pt x="97" y="2407"/>
                    <a:pt x="49" y="2627"/>
                  </a:cubicBezTo>
                  <a:cubicBezTo>
                    <a:pt x="0" y="2849"/>
                    <a:pt x="6" y="2986"/>
                    <a:pt x="100" y="3188"/>
                  </a:cubicBezTo>
                  <a:cubicBezTo>
                    <a:pt x="190" y="3381"/>
                    <a:pt x="212" y="3576"/>
                    <a:pt x="240" y="3787"/>
                  </a:cubicBezTo>
                  <a:cubicBezTo>
                    <a:pt x="297" y="4204"/>
                    <a:pt x="244" y="4704"/>
                    <a:pt x="493" y="5058"/>
                  </a:cubicBezTo>
                  <a:cubicBezTo>
                    <a:pt x="717" y="5380"/>
                    <a:pt x="1026" y="5618"/>
                    <a:pt x="1439" y="5618"/>
                  </a:cubicBezTo>
                  <a:cubicBezTo>
                    <a:pt x="1446" y="5618"/>
                    <a:pt x="1454" y="5618"/>
                    <a:pt x="1461" y="5618"/>
                  </a:cubicBezTo>
                  <a:cubicBezTo>
                    <a:pt x="1905" y="5609"/>
                    <a:pt x="2315" y="5522"/>
                    <a:pt x="2743" y="5377"/>
                  </a:cubicBezTo>
                  <a:cubicBezTo>
                    <a:pt x="2811" y="5353"/>
                    <a:pt x="2873" y="5345"/>
                    <a:pt x="2931" y="5345"/>
                  </a:cubicBezTo>
                  <a:cubicBezTo>
                    <a:pt x="3091" y="5345"/>
                    <a:pt x="3225" y="5409"/>
                    <a:pt x="3401" y="5409"/>
                  </a:cubicBezTo>
                  <a:cubicBezTo>
                    <a:pt x="3414" y="5409"/>
                    <a:pt x="3427" y="5409"/>
                    <a:pt x="3440" y="5408"/>
                  </a:cubicBezTo>
                  <a:cubicBezTo>
                    <a:pt x="3691" y="5395"/>
                    <a:pt x="3962" y="5324"/>
                    <a:pt x="4209" y="5267"/>
                  </a:cubicBezTo>
                  <a:cubicBezTo>
                    <a:pt x="4755" y="5141"/>
                    <a:pt x="5283" y="5151"/>
                    <a:pt x="5834" y="5134"/>
                  </a:cubicBezTo>
                  <a:cubicBezTo>
                    <a:pt x="6076" y="5127"/>
                    <a:pt x="6348" y="5085"/>
                    <a:pt x="6584" y="5028"/>
                  </a:cubicBezTo>
                  <a:cubicBezTo>
                    <a:pt x="6696" y="5001"/>
                    <a:pt x="6803" y="4964"/>
                    <a:pt x="6915" y="4964"/>
                  </a:cubicBezTo>
                  <a:cubicBezTo>
                    <a:pt x="6928" y="4964"/>
                    <a:pt x="6941" y="4964"/>
                    <a:pt x="6954" y="4965"/>
                  </a:cubicBezTo>
                  <a:cubicBezTo>
                    <a:pt x="7069" y="4974"/>
                    <a:pt x="7179" y="5025"/>
                    <a:pt x="7294" y="5041"/>
                  </a:cubicBezTo>
                  <a:cubicBezTo>
                    <a:pt x="7322" y="5045"/>
                    <a:pt x="7350" y="5047"/>
                    <a:pt x="7379" y="5047"/>
                  </a:cubicBezTo>
                  <a:cubicBezTo>
                    <a:pt x="7545" y="5047"/>
                    <a:pt x="7710" y="4986"/>
                    <a:pt x="7876" y="4986"/>
                  </a:cubicBezTo>
                  <a:cubicBezTo>
                    <a:pt x="7897" y="4986"/>
                    <a:pt x="7919" y="4987"/>
                    <a:pt x="7940" y="4990"/>
                  </a:cubicBezTo>
                  <a:cubicBezTo>
                    <a:pt x="8073" y="5002"/>
                    <a:pt x="8190" y="5041"/>
                    <a:pt x="8313" y="5041"/>
                  </a:cubicBezTo>
                  <a:cubicBezTo>
                    <a:pt x="8371" y="5041"/>
                    <a:pt x="8431" y="5033"/>
                    <a:pt x="8494" y="5008"/>
                  </a:cubicBezTo>
                  <a:cubicBezTo>
                    <a:pt x="8897" y="4854"/>
                    <a:pt x="9093" y="4479"/>
                    <a:pt x="9085" y="4072"/>
                  </a:cubicBezTo>
                  <a:cubicBezTo>
                    <a:pt x="9075" y="3629"/>
                    <a:pt x="8828" y="3192"/>
                    <a:pt x="8897" y="2745"/>
                  </a:cubicBezTo>
                  <a:cubicBezTo>
                    <a:pt x="8931" y="2521"/>
                    <a:pt x="8968" y="2295"/>
                    <a:pt x="9004" y="2071"/>
                  </a:cubicBezTo>
                  <a:cubicBezTo>
                    <a:pt x="9038" y="1858"/>
                    <a:pt x="8954" y="1680"/>
                    <a:pt x="8958" y="1473"/>
                  </a:cubicBezTo>
                  <a:cubicBezTo>
                    <a:pt x="8961" y="1244"/>
                    <a:pt x="9054" y="1050"/>
                    <a:pt x="8974" y="825"/>
                  </a:cubicBezTo>
                  <a:cubicBezTo>
                    <a:pt x="8917" y="668"/>
                    <a:pt x="8837" y="499"/>
                    <a:pt x="8761" y="349"/>
                  </a:cubicBezTo>
                  <a:cubicBezTo>
                    <a:pt x="8653" y="131"/>
                    <a:pt x="8487" y="137"/>
                    <a:pt x="8266" y="128"/>
                  </a:cubicBezTo>
                  <a:cubicBezTo>
                    <a:pt x="8060" y="118"/>
                    <a:pt x="7846" y="128"/>
                    <a:pt x="7643" y="111"/>
                  </a:cubicBezTo>
                  <a:cubicBezTo>
                    <a:pt x="7533" y="102"/>
                    <a:pt x="7439" y="59"/>
                    <a:pt x="7336" y="31"/>
                  </a:cubicBezTo>
                  <a:cubicBezTo>
                    <a:pt x="7232" y="2"/>
                    <a:pt x="7132" y="4"/>
                    <a:pt x="7025" y="2"/>
                  </a:cubicBezTo>
                  <a:cubicBezTo>
                    <a:pt x="6978" y="1"/>
                    <a:pt x="6933" y="0"/>
                    <a:pt x="6890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3789832" y="2930859"/>
              <a:ext cx="1208384" cy="752304"/>
            </a:xfrm>
            <a:custGeom>
              <a:avLst/>
              <a:gdLst/>
              <a:ahLst/>
              <a:cxnLst/>
              <a:rect l="l" t="t" r="r" b="b"/>
              <a:pathLst>
                <a:path w="9202" h="5729" extrusionOk="0">
                  <a:moveTo>
                    <a:pt x="6955" y="1"/>
                  </a:moveTo>
                  <a:cubicBezTo>
                    <a:pt x="6756" y="1"/>
                    <a:pt x="6588" y="17"/>
                    <a:pt x="6396" y="71"/>
                  </a:cubicBezTo>
                  <a:cubicBezTo>
                    <a:pt x="6167" y="135"/>
                    <a:pt x="5900" y="164"/>
                    <a:pt x="5718" y="178"/>
                  </a:cubicBezTo>
                  <a:lnTo>
                    <a:pt x="5676" y="181"/>
                  </a:lnTo>
                  <a:cubicBezTo>
                    <a:pt x="5568" y="189"/>
                    <a:pt x="5453" y="197"/>
                    <a:pt x="5342" y="197"/>
                  </a:cubicBezTo>
                  <a:cubicBezTo>
                    <a:pt x="5243" y="197"/>
                    <a:pt x="5148" y="190"/>
                    <a:pt x="5062" y="170"/>
                  </a:cubicBezTo>
                  <a:cubicBezTo>
                    <a:pt x="5029" y="160"/>
                    <a:pt x="4999" y="151"/>
                    <a:pt x="4969" y="143"/>
                  </a:cubicBezTo>
                  <a:cubicBezTo>
                    <a:pt x="4893" y="121"/>
                    <a:pt x="4814" y="95"/>
                    <a:pt x="4722" y="95"/>
                  </a:cubicBezTo>
                  <a:cubicBezTo>
                    <a:pt x="4718" y="95"/>
                    <a:pt x="4713" y="95"/>
                    <a:pt x="4708" y="95"/>
                  </a:cubicBezTo>
                  <a:cubicBezTo>
                    <a:pt x="4623" y="100"/>
                    <a:pt x="4537" y="115"/>
                    <a:pt x="4454" y="131"/>
                  </a:cubicBezTo>
                  <a:cubicBezTo>
                    <a:pt x="4415" y="138"/>
                    <a:pt x="4378" y="145"/>
                    <a:pt x="4343" y="151"/>
                  </a:cubicBezTo>
                  <a:cubicBezTo>
                    <a:pt x="4208" y="173"/>
                    <a:pt x="4100" y="217"/>
                    <a:pt x="3994" y="262"/>
                  </a:cubicBezTo>
                  <a:cubicBezTo>
                    <a:pt x="3930" y="288"/>
                    <a:pt x="3863" y="317"/>
                    <a:pt x="3787" y="341"/>
                  </a:cubicBezTo>
                  <a:cubicBezTo>
                    <a:pt x="3753" y="352"/>
                    <a:pt x="3719" y="356"/>
                    <a:pt x="3686" y="356"/>
                  </a:cubicBezTo>
                  <a:cubicBezTo>
                    <a:pt x="3620" y="356"/>
                    <a:pt x="3555" y="339"/>
                    <a:pt x="3487" y="322"/>
                  </a:cubicBezTo>
                  <a:cubicBezTo>
                    <a:pt x="3416" y="305"/>
                    <a:pt x="3341" y="287"/>
                    <a:pt x="3262" y="287"/>
                  </a:cubicBezTo>
                  <a:cubicBezTo>
                    <a:pt x="3241" y="287"/>
                    <a:pt x="3219" y="288"/>
                    <a:pt x="3198" y="291"/>
                  </a:cubicBezTo>
                  <a:cubicBezTo>
                    <a:pt x="3069" y="308"/>
                    <a:pt x="2936" y="360"/>
                    <a:pt x="2808" y="410"/>
                  </a:cubicBezTo>
                  <a:cubicBezTo>
                    <a:pt x="2722" y="444"/>
                    <a:pt x="2642" y="477"/>
                    <a:pt x="2564" y="498"/>
                  </a:cubicBezTo>
                  <a:cubicBezTo>
                    <a:pt x="2342" y="558"/>
                    <a:pt x="2168" y="600"/>
                    <a:pt x="1930" y="600"/>
                  </a:cubicBezTo>
                  <a:cubicBezTo>
                    <a:pt x="1922" y="600"/>
                    <a:pt x="1915" y="600"/>
                    <a:pt x="1907" y="599"/>
                  </a:cubicBezTo>
                  <a:cubicBezTo>
                    <a:pt x="1900" y="599"/>
                    <a:pt x="1894" y="599"/>
                    <a:pt x="1887" y="599"/>
                  </a:cubicBezTo>
                  <a:cubicBezTo>
                    <a:pt x="1690" y="599"/>
                    <a:pt x="1495" y="661"/>
                    <a:pt x="1307" y="724"/>
                  </a:cubicBezTo>
                  <a:cubicBezTo>
                    <a:pt x="1273" y="735"/>
                    <a:pt x="1241" y="745"/>
                    <a:pt x="1207" y="756"/>
                  </a:cubicBezTo>
                  <a:cubicBezTo>
                    <a:pt x="1070" y="801"/>
                    <a:pt x="953" y="876"/>
                    <a:pt x="842" y="948"/>
                  </a:cubicBezTo>
                  <a:cubicBezTo>
                    <a:pt x="782" y="985"/>
                    <a:pt x="723" y="1022"/>
                    <a:pt x="660" y="1056"/>
                  </a:cubicBezTo>
                  <a:cubicBezTo>
                    <a:pt x="630" y="1072"/>
                    <a:pt x="599" y="1088"/>
                    <a:pt x="566" y="1105"/>
                  </a:cubicBezTo>
                  <a:cubicBezTo>
                    <a:pt x="442" y="1166"/>
                    <a:pt x="313" y="1229"/>
                    <a:pt x="228" y="1349"/>
                  </a:cubicBezTo>
                  <a:cubicBezTo>
                    <a:pt x="95" y="1536"/>
                    <a:pt x="79" y="1864"/>
                    <a:pt x="72" y="2042"/>
                  </a:cubicBezTo>
                  <a:cubicBezTo>
                    <a:pt x="68" y="2123"/>
                    <a:pt x="72" y="2201"/>
                    <a:pt x="73" y="2277"/>
                  </a:cubicBezTo>
                  <a:cubicBezTo>
                    <a:pt x="79" y="2411"/>
                    <a:pt x="82" y="2537"/>
                    <a:pt x="53" y="2671"/>
                  </a:cubicBezTo>
                  <a:cubicBezTo>
                    <a:pt x="1" y="2914"/>
                    <a:pt x="15" y="3064"/>
                    <a:pt x="109" y="3268"/>
                  </a:cubicBezTo>
                  <a:cubicBezTo>
                    <a:pt x="188" y="3439"/>
                    <a:pt x="213" y="3615"/>
                    <a:pt x="238" y="3803"/>
                  </a:cubicBezTo>
                  <a:lnTo>
                    <a:pt x="245" y="3852"/>
                  </a:lnTo>
                  <a:cubicBezTo>
                    <a:pt x="261" y="3962"/>
                    <a:pt x="268" y="4076"/>
                    <a:pt x="275" y="4198"/>
                  </a:cubicBezTo>
                  <a:cubicBezTo>
                    <a:pt x="295" y="4530"/>
                    <a:pt x="318" y="4876"/>
                    <a:pt x="508" y="5147"/>
                  </a:cubicBezTo>
                  <a:cubicBezTo>
                    <a:pt x="777" y="5533"/>
                    <a:pt x="1110" y="5728"/>
                    <a:pt x="1498" y="5728"/>
                  </a:cubicBezTo>
                  <a:cubicBezTo>
                    <a:pt x="1506" y="5728"/>
                    <a:pt x="1513" y="5728"/>
                    <a:pt x="1523" y="5724"/>
                  </a:cubicBezTo>
                  <a:cubicBezTo>
                    <a:pt x="1553" y="5724"/>
                    <a:pt x="1577" y="5698"/>
                    <a:pt x="1577" y="5668"/>
                  </a:cubicBezTo>
                  <a:cubicBezTo>
                    <a:pt x="1577" y="5638"/>
                    <a:pt x="1556" y="5614"/>
                    <a:pt x="1521" y="5614"/>
                  </a:cubicBezTo>
                  <a:lnTo>
                    <a:pt x="1501" y="5614"/>
                  </a:lnTo>
                  <a:cubicBezTo>
                    <a:pt x="1151" y="5614"/>
                    <a:pt x="849" y="5434"/>
                    <a:pt x="600" y="5079"/>
                  </a:cubicBezTo>
                  <a:cubicBezTo>
                    <a:pt x="428" y="4831"/>
                    <a:pt x="406" y="4503"/>
                    <a:pt x="386" y="4185"/>
                  </a:cubicBezTo>
                  <a:cubicBezTo>
                    <a:pt x="379" y="4068"/>
                    <a:pt x="372" y="3946"/>
                    <a:pt x="356" y="3832"/>
                  </a:cubicBezTo>
                  <a:lnTo>
                    <a:pt x="349" y="3782"/>
                  </a:lnTo>
                  <a:cubicBezTo>
                    <a:pt x="323" y="3586"/>
                    <a:pt x="299" y="3401"/>
                    <a:pt x="211" y="3215"/>
                  </a:cubicBezTo>
                  <a:cubicBezTo>
                    <a:pt x="125" y="3034"/>
                    <a:pt x="115" y="2911"/>
                    <a:pt x="163" y="2690"/>
                  </a:cubicBezTo>
                  <a:cubicBezTo>
                    <a:pt x="195" y="2543"/>
                    <a:pt x="192" y="2404"/>
                    <a:pt x="186" y="2269"/>
                  </a:cubicBezTo>
                  <a:cubicBezTo>
                    <a:pt x="182" y="2194"/>
                    <a:pt x="181" y="2119"/>
                    <a:pt x="185" y="2042"/>
                  </a:cubicBezTo>
                  <a:cubicBezTo>
                    <a:pt x="192" y="1877"/>
                    <a:pt x="206" y="1569"/>
                    <a:pt x="320" y="1408"/>
                  </a:cubicBezTo>
                  <a:cubicBezTo>
                    <a:pt x="389" y="1312"/>
                    <a:pt x="506" y="1255"/>
                    <a:pt x="617" y="1199"/>
                  </a:cubicBezTo>
                  <a:cubicBezTo>
                    <a:pt x="652" y="1183"/>
                    <a:pt x="685" y="1165"/>
                    <a:pt x="716" y="1149"/>
                  </a:cubicBezTo>
                  <a:cubicBezTo>
                    <a:pt x="782" y="1113"/>
                    <a:pt x="843" y="1073"/>
                    <a:pt x="903" y="1035"/>
                  </a:cubicBezTo>
                  <a:cubicBezTo>
                    <a:pt x="1014" y="964"/>
                    <a:pt x="1120" y="895"/>
                    <a:pt x="1243" y="856"/>
                  </a:cubicBezTo>
                  <a:cubicBezTo>
                    <a:pt x="1277" y="845"/>
                    <a:pt x="1310" y="834"/>
                    <a:pt x="1344" y="822"/>
                  </a:cubicBezTo>
                  <a:cubicBezTo>
                    <a:pt x="1526" y="764"/>
                    <a:pt x="1718" y="702"/>
                    <a:pt x="1896" y="702"/>
                  </a:cubicBezTo>
                  <a:cubicBezTo>
                    <a:pt x="1900" y="702"/>
                    <a:pt x="1904" y="702"/>
                    <a:pt x="1908" y="702"/>
                  </a:cubicBezTo>
                  <a:cubicBezTo>
                    <a:pt x="1920" y="702"/>
                    <a:pt x="1932" y="703"/>
                    <a:pt x="1943" y="703"/>
                  </a:cubicBezTo>
                  <a:cubicBezTo>
                    <a:pt x="2190" y="703"/>
                    <a:pt x="2370" y="659"/>
                    <a:pt x="2595" y="598"/>
                  </a:cubicBezTo>
                  <a:cubicBezTo>
                    <a:pt x="2679" y="574"/>
                    <a:pt x="2766" y="541"/>
                    <a:pt x="2851" y="507"/>
                  </a:cubicBezTo>
                  <a:cubicBezTo>
                    <a:pt x="2972" y="458"/>
                    <a:pt x="3099" y="408"/>
                    <a:pt x="3215" y="394"/>
                  </a:cubicBezTo>
                  <a:cubicBezTo>
                    <a:pt x="3231" y="392"/>
                    <a:pt x="3247" y="391"/>
                    <a:pt x="3263" y="391"/>
                  </a:cubicBezTo>
                  <a:cubicBezTo>
                    <a:pt x="3330" y="391"/>
                    <a:pt x="3395" y="406"/>
                    <a:pt x="3465" y="424"/>
                  </a:cubicBezTo>
                  <a:cubicBezTo>
                    <a:pt x="3538" y="441"/>
                    <a:pt x="3612" y="460"/>
                    <a:pt x="3691" y="460"/>
                  </a:cubicBezTo>
                  <a:cubicBezTo>
                    <a:pt x="3733" y="460"/>
                    <a:pt x="3777" y="455"/>
                    <a:pt x="3823" y="441"/>
                  </a:cubicBezTo>
                  <a:cubicBezTo>
                    <a:pt x="3901" y="417"/>
                    <a:pt x="3973" y="387"/>
                    <a:pt x="4041" y="358"/>
                  </a:cubicBezTo>
                  <a:cubicBezTo>
                    <a:pt x="4144" y="315"/>
                    <a:pt x="4243" y="274"/>
                    <a:pt x="4364" y="255"/>
                  </a:cubicBezTo>
                  <a:cubicBezTo>
                    <a:pt x="4401" y="250"/>
                    <a:pt x="4441" y="242"/>
                    <a:pt x="4478" y="235"/>
                  </a:cubicBezTo>
                  <a:cubicBezTo>
                    <a:pt x="4558" y="221"/>
                    <a:pt x="4641" y="205"/>
                    <a:pt x="4718" y="203"/>
                  </a:cubicBezTo>
                  <a:cubicBezTo>
                    <a:pt x="4721" y="202"/>
                    <a:pt x="4723" y="202"/>
                    <a:pt x="4726" y="202"/>
                  </a:cubicBezTo>
                  <a:cubicBezTo>
                    <a:pt x="4801" y="202"/>
                    <a:pt x="4870" y="223"/>
                    <a:pt x="4942" y="245"/>
                  </a:cubicBezTo>
                  <a:cubicBezTo>
                    <a:pt x="4975" y="257"/>
                    <a:pt x="5007" y="265"/>
                    <a:pt x="5041" y="274"/>
                  </a:cubicBezTo>
                  <a:cubicBezTo>
                    <a:pt x="5138" y="298"/>
                    <a:pt x="5245" y="306"/>
                    <a:pt x="5353" y="306"/>
                  </a:cubicBezTo>
                  <a:cubicBezTo>
                    <a:pt x="5466" y="306"/>
                    <a:pt x="5581" y="297"/>
                    <a:pt x="5689" y="288"/>
                  </a:cubicBezTo>
                  <a:lnTo>
                    <a:pt x="5729" y="285"/>
                  </a:lnTo>
                  <a:cubicBezTo>
                    <a:pt x="5919" y="271"/>
                    <a:pt x="6193" y="241"/>
                    <a:pt x="6429" y="174"/>
                  </a:cubicBezTo>
                  <a:cubicBezTo>
                    <a:pt x="6617" y="122"/>
                    <a:pt x="6778" y="109"/>
                    <a:pt x="6980" y="109"/>
                  </a:cubicBezTo>
                  <a:cubicBezTo>
                    <a:pt x="7015" y="109"/>
                    <a:pt x="7051" y="109"/>
                    <a:pt x="7088" y="110"/>
                  </a:cubicBezTo>
                  <a:lnTo>
                    <a:pt x="7127" y="110"/>
                  </a:lnTo>
                  <a:cubicBezTo>
                    <a:pt x="7217" y="113"/>
                    <a:pt x="7303" y="114"/>
                    <a:pt x="7385" y="137"/>
                  </a:cubicBezTo>
                  <a:cubicBezTo>
                    <a:pt x="7418" y="145"/>
                    <a:pt x="7448" y="155"/>
                    <a:pt x="7478" y="165"/>
                  </a:cubicBezTo>
                  <a:cubicBezTo>
                    <a:pt x="7548" y="188"/>
                    <a:pt x="7621" y="212"/>
                    <a:pt x="7704" y="220"/>
                  </a:cubicBezTo>
                  <a:cubicBezTo>
                    <a:pt x="7825" y="228"/>
                    <a:pt x="7952" y="230"/>
                    <a:pt x="8075" y="230"/>
                  </a:cubicBezTo>
                  <a:cubicBezTo>
                    <a:pt x="8161" y="231"/>
                    <a:pt x="8245" y="231"/>
                    <a:pt x="8328" y="235"/>
                  </a:cubicBezTo>
                  <a:lnTo>
                    <a:pt x="8362" y="237"/>
                  </a:lnTo>
                  <a:cubicBezTo>
                    <a:pt x="8566" y="244"/>
                    <a:pt x="8689" y="250"/>
                    <a:pt x="8777" y="427"/>
                  </a:cubicBezTo>
                  <a:cubicBezTo>
                    <a:pt x="8839" y="548"/>
                    <a:pt x="8926" y="728"/>
                    <a:pt x="8987" y="898"/>
                  </a:cubicBezTo>
                  <a:cubicBezTo>
                    <a:pt x="9033" y="1031"/>
                    <a:pt x="9013" y="1158"/>
                    <a:pt x="8992" y="1292"/>
                  </a:cubicBezTo>
                  <a:cubicBezTo>
                    <a:pt x="8980" y="1366"/>
                    <a:pt x="8967" y="1445"/>
                    <a:pt x="8966" y="1528"/>
                  </a:cubicBezTo>
                  <a:cubicBezTo>
                    <a:pt x="8963" y="1622"/>
                    <a:pt x="8980" y="1709"/>
                    <a:pt x="8995" y="1793"/>
                  </a:cubicBezTo>
                  <a:cubicBezTo>
                    <a:pt x="9012" y="1902"/>
                    <a:pt x="9030" y="2006"/>
                    <a:pt x="9012" y="2119"/>
                  </a:cubicBezTo>
                  <a:lnTo>
                    <a:pt x="8997" y="2206"/>
                  </a:lnTo>
                  <a:cubicBezTo>
                    <a:pt x="8967" y="2401"/>
                    <a:pt x="8935" y="2597"/>
                    <a:pt x="8905" y="2793"/>
                  </a:cubicBezTo>
                  <a:cubicBezTo>
                    <a:pt x="8863" y="3058"/>
                    <a:pt x="8930" y="3319"/>
                    <a:pt x="8995" y="3571"/>
                  </a:cubicBezTo>
                  <a:cubicBezTo>
                    <a:pt x="9040" y="3755"/>
                    <a:pt x="9089" y="3943"/>
                    <a:pt x="9092" y="4128"/>
                  </a:cubicBezTo>
                  <a:cubicBezTo>
                    <a:pt x="9092" y="4156"/>
                    <a:pt x="9116" y="4182"/>
                    <a:pt x="9143" y="4182"/>
                  </a:cubicBezTo>
                  <a:cubicBezTo>
                    <a:pt x="9145" y="4182"/>
                    <a:pt x="9146" y="4182"/>
                    <a:pt x="9147" y="4182"/>
                  </a:cubicBezTo>
                  <a:cubicBezTo>
                    <a:pt x="9177" y="4182"/>
                    <a:pt x="9202" y="4156"/>
                    <a:pt x="9202" y="4126"/>
                  </a:cubicBezTo>
                  <a:cubicBezTo>
                    <a:pt x="9197" y="3928"/>
                    <a:pt x="9147" y="3734"/>
                    <a:pt x="9099" y="3544"/>
                  </a:cubicBezTo>
                  <a:cubicBezTo>
                    <a:pt x="9034" y="3291"/>
                    <a:pt x="8975" y="3054"/>
                    <a:pt x="9012" y="2808"/>
                  </a:cubicBezTo>
                  <a:cubicBezTo>
                    <a:pt x="9042" y="2613"/>
                    <a:pt x="9073" y="2418"/>
                    <a:pt x="9104" y="2221"/>
                  </a:cubicBezTo>
                  <a:lnTo>
                    <a:pt x="9119" y="2134"/>
                  </a:lnTo>
                  <a:cubicBezTo>
                    <a:pt x="9139" y="2004"/>
                    <a:pt x="9119" y="1886"/>
                    <a:pt x="9099" y="1773"/>
                  </a:cubicBezTo>
                  <a:cubicBezTo>
                    <a:pt x="9084" y="1692"/>
                    <a:pt x="9070" y="1613"/>
                    <a:pt x="9073" y="1529"/>
                  </a:cubicBezTo>
                  <a:cubicBezTo>
                    <a:pt x="9074" y="1455"/>
                    <a:pt x="9087" y="1380"/>
                    <a:pt x="9097" y="1309"/>
                  </a:cubicBezTo>
                  <a:cubicBezTo>
                    <a:pt x="9120" y="1169"/>
                    <a:pt x="9144" y="1022"/>
                    <a:pt x="9087" y="862"/>
                  </a:cubicBezTo>
                  <a:cubicBezTo>
                    <a:pt x="9024" y="687"/>
                    <a:pt x="8935" y="502"/>
                    <a:pt x="8873" y="380"/>
                  </a:cubicBezTo>
                  <a:cubicBezTo>
                    <a:pt x="8755" y="144"/>
                    <a:pt x="8573" y="138"/>
                    <a:pt x="8363" y="130"/>
                  </a:cubicBezTo>
                  <a:lnTo>
                    <a:pt x="8331" y="128"/>
                  </a:lnTo>
                  <a:cubicBezTo>
                    <a:pt x="8246" y="124"/>
                    <a:pt x="8159" y="123"/>
                    <a:pt x="8074" y="123"/>
                  </a:cubicBezTo>
                  <a:cubicBezTo>
                    <a:pt x="7952" y="123"/>
                    <a:pt x="7827" y="121"/>
                    <a:pt x="7709" y="113"/>
                  </a:cubicBezTo>
                  <a:cubicBezTo>
                    <a:pt x="7641" y="107"/>
                    <a:pt x="7577" y="85"/>
                    <a:pt x="7510" y="64"/>
                  </a:cubicBezTo>
                  <a:cubicBezTo>
                    <a:pt x="7477" y="53"/>
                    <a:pt x="7445" y="43"/>
                    <a:pt x="7411" y="34"/>
                  </a:cubicBezTo>
                  <a:cubicBezTo>
                    <a:pt x="7313" y="7"/>
                    <a:pt x="7221" y="5"/>
                    <a:pt x="7125" y="3"/>
                  </a:cubicBezTo>
                  <a:lnTo>
                    <a:pt x="7086" y="3"/>
                  </a:lnTo>
                  <a:cubicBezTo>
                    <a:pt x="7040" y="1"/>
                    <a:pt x="6997" y="1"/>
                    <a:pt x="6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8"/>
            <p:cNvGrpSpPr/>
            <p:nvPr/>
          </p:nvGrpSpPr>
          <p:grpSpPr>
            <a:xfrm>
              <a:off x="3926138" y="3092509"/>
              <a:ext cx="931041" cy="457502"/>
              <a:chOff x="3926138" y="3092509"/>
              <a:chExt cx="931041" cy="457502"/>
            </a:xfrm>
          </p:grpSpPr>
          <p:sp>
            <p:nvSpPr>
              <p:cNvPr id="395" name="Google Shape;395;p8"/>
              <p:cNvSpPr/>
              <p:nvPr/>
            </p:nvSpPr>
            <p:spPr>
              <a:xfrm>
                <a:off x="3926138" y="3255997"/>
                <a:ext cx="931041" cy="152194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1159" extrusionOk="0">
                    <a:moveTo>
                      <a:pt x="6840" y="1"/>
                    </a:moveTo>
                    <a:cubicBezTo>
                      <a:pt x="3757" y="1"/>
                      <a:pt x="177" y="846"/>
                      <a:pt x="141" y="853"/>
                    </a:cubicBezTo>
                    <a:cubicBezTo>
                      <a:pt x="65" y="871"/>
                      <a:pt x="15" y="906"/>
                      <a:pt x="11" y="982"/>
                    </a:cubicBezTo>
                    <a:cubicBezTo>
                      <a:pt x="0" y="1112"/>
                      <a:pt x="81" y="1159"/>
                      <a:pt x="157" y="1159"/>
                    </a:cubicBezTo>
                    <a:cubicBezTo>
                      <a:pt x="173" y="1159"/>
                      <a:pt x="189" y="1157"/>
                      <a:pt x="203" y="1153"/>
                    </a:cubicBezTo>
                    <a:cubicBezTo>
                      <a:pt x="239" y="1143"/>
                      <a:pt x="3785" y="266"/>
                      <a:pt x="6837" y="266"/>
                    </a:cubicBezTo>
                    <a:cubicBezTo>
                      <a:pt x="6873" y="266"/>
                      <a:pt x="6909" y="266"/>
                      <a:pt x="6946" y="267"/>
                    </a:cubicBezTo>
                    <a:cubicBezTo>
                      <a:pt x="7023" y="267"/>
                      <a:pt x="7090" y="225"/>
                      <a:pt x="7090" y="150"/>
                    </a:cubicBezTo>
                    <a:cubicBezTo>
                      <a:pt x="7090" y="72"/>
                      <a:pt x="7024" y="1"/>
                      <a:pt x="6947" y="1"/>
                    </a:cubicBezTo>
                    <a:cubicBezTo>
                      <a:pt x="6912" y="1"/>
                      <a:pt x="6876" y="1"/>
                      <a:pt x="6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4351340" y="3104065"/>
                <a:ext cx="78134" cy="40261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066" extrusionOk="0">
                    <a:moveTo>
                      <a:pt x="150" y="1"/>
                    </a:moveTo>
                    <a:cubicBezTo>
                      <a:pt x="143" y="1"/>
                      <a:pt x="135" y="1"/>
                      <a:pt x="128" y="3"/>
                    </a:cubicBezTo>
                    <a:cubicBezTo>
                      <a:pt x="52" y="19"/>
                      <a:pt x="1" y="121"/>
                      <a:pt x="17" y="196"/>
                    </a:cubicBezTo>
                    <a:cubicBezTo>
                      <a:pt x="21" y="210"/>
                      <a:pt x="347" y="1686"/>
                      <a:pt x="339" y="2930"/>
                    </a:cubicBezTo>
                    <a:cubicBezTo>
                      <a:pt x="338" y="3004"/>
                      <a:pt x="394" y="3061"/>
                      <a:pt x="471" y="3061"/>
                    </a:cubicBezTo>
                    <a:lnTo>
                      <a:pt x="471" y="3066"/>
                    </a:lnTo>
                    <a:cubicBezTo>
                      <a:pt x="545" y="3066"/>
                      <a:pt x="585" y="3007"/>
                      <a:pt x="586" y="2931"/>
                    </a:cubicBezTo>
                    <a:cubicBezTo>
                      <a:pt x="595" y="1658"/>
                      <a:pt x="331" y="191"/>
                      <a:pt x="318" y="131"/>
                    </a:cubicBezTo>
                    <a:cubicBezTo>
                      <a:pt x="304" y="64"/>
                      <a:pt x="221" y="1"/>
                      <a:pt x="1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4623690" y="3092509"/>
                <a:ext cx="60406" cy="39919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3040" extrusionOk="0">
                    <a:moveTo>
                      <a:pt x="169" y="1"/>
                    </a:moveTo>
                    <a:cubicBezTo>
                      <a:pt x="162" y="1"/>
                      <a:pt x="154" y="1"/>
                      <a:pt x="147" y="2"/>
                    </a:cubicBezTo>
                    <a:cubicBezTo>
                      <a:pt x="70" y="11"/>
                      <a:pt x="0" y="74"/>
                      <a:pt x="10" y="148"/>
                    </a:cubicBezTo>
                    <a:cubicBezTo>
                      <a:pt x="12" y="162"/>
                      <a:pt x="186" y="1659"/>
                      <a:pt x="72" y="2897"/>
                    </a:cubicBezTo>
                    <a:cubicBezTo>
                      <a:pt x="64" y="2974"/>
                      <a:pt x="146" y="3032"/>
                      <a:pt x="221" y="3039"/>
                    </a:cubicBezTo>
                    <a:lnTo>
                      <a:pt x="234" y="3039"/>
                    </a:lnTo>
                    <a:cubicBezTo>
                      <a:pt x="306" y="3039"/>
                      <a:pt x="336" y="2994"/>
                      <a:pt x="341" y="2922"/>
                    </a:cubicBezTo>
                    <a:cubicBezTo>
                      <a:pt x="460" y="1653"/>
                      <a:pt x="320" y="174"/>
                      <a:pt x="313" y="111"/>
                    </a:cubicBezTo>
                    <a:cubicBezTo>
                      <a:pt x="305" y="43"/>
                      <a:pt x="237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4103284" y="3153571"/>
                <a:ext cx="100064" cy="39644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3019" extrusionOk="0">
                    <a:moveTo>
                      <a:pt x="117" y="0"/>
                    </a:moveTo>
                    <a:cubicBezTo>
                      <a:pt x="109" y="0"/>
                      <a:pt x="100" y="2"/>
                      <a:pt x="91" y="4"/>
                    </a:cubicBezTo>
                    <a:cubicBezTo>
                      <a:pt x="18" y="26"/>
                      <a:pt x="1" y="120"/>
                      <a:pt x="22" y="194"/>
                    </a:cubicBezTo>
                    <a:cubicBezTo>
                      <a:pt x="28" y="208"/>
                      <a:pt x="385" y="1669"/>
                      <a:pt x="458" y="2911"/>
                    </a:cubicBezTo>
                    <a:cubicBezTo>
                      <a:pt x="462" y="2986"/>
                      <a:pt x="549" y="3018"/>
                      <a:pt x="622" y="3018"/>
                    </a:cubicBezTo>
                    <a:cubicBezTo>
                      <a:pt x="625" y="3018"/>
                      <a:pt x="626" y="3014"/>
                      <a:pt x="629" y="3011"/>
                    </a:cubicBezTo>
                    <a:cubicBezTo>
                      <a:pt x="706" y="3008"/>
                      <a:pt x="762" y="2970"/>
                      <a:pt x="756" y="2894"/>
                    </a:cubicBezTo>
                    <a:cubicBezTo>
                      <a:pt x="682" y="1623"/>
                      <a:pt x="271" y="190"/>
                      <a:pt x="254" y="130"/>
                    </a:cubicBezTo>
                    <a:cubicBezTo>
                      <a:pt x="235" y="64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" name="Google Shape;399;p8"/>
            <p:cNvSpPr/>
            <p:nvPr/>
          </p:nvSpPr>
          <p:spPr>
            <a:xfrm>
              <a:off x="2813364" y="3265846"/>
              <a:ext cx="896767" cy="649221"/>
            </a:xfrm>
            <a:custGeom>
              <a:avLst/>
              <a:gdLst/>
              <a:ahLst/>
              <a:cxnLst/>
              <a:rect l="l" t="t" r="r" b="b"/>
              <a:pathLst>
                <a:path w="6829" h="4944" extrusionOk="0">
                  <a:moveTo>
                    <a:pt x="6828" y="0"/>
                  </a:moveTo>
                  <a:lnTo>
                    <a:pt x="1" y="3667"/>
                  </a:lnTo>
                  <a:cubicBezTo>
                    <a:pt x="308" y="3870"/>
                    <a:pt x="646" y="4038"/>
                    <a:pt x="1013" y="4162"/>
                  </a:cubicBezTo>
                  <a:lnTo>
                    <a:pt x="3316" y="4925"/>
                  </a:lnTo>
                  <a:cubicBezTo>
                    <a:pt x="3335" y="4931"/>
                    <a:pt x="3353" y="4938"/>
                    <a:pt x="3373" y="4943"/>
                  </a:cubicBezTo>
                  <a:cubicBezTo>
                    <a:pt x="6590" y="312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543614" y="2393251"/>
              <a:ext cx="257120" cy="244377"/>
            </a:xfrm>
            <a:custGeom>
              <a:avLst/>
              <a:gdLst/>
              <a:ahLst/>
              <a:cxnLst/>
              <a:rect l="l" t="t" r="r" b="b"/>
              <a:pathLst>
                <a:path w="1958" h="1861" extrusionOk="0">
                  <a:moveTo>
                    <a:pt x="728" y="0"/>
                  </a:moveTo>
                  <a:cubicBezTo>
                    <a:pt x="485" y="43"/>
                    <a:pt x="242" y="86"/>
                    <a:pt x="1" y="134"/>
                  </a:cubicBezTo>
                  <a:cubicBezTo>
                    <a:pt x="164" y="219"/>
                    <a:pt x="369" y="276"/>
                    <a:pt x="499" y="351"/>
                  </a:cubicBezTo>
                  <a:cubicBezTo>
                    <a:pt x="755" y="497"/>
                    <a:pt x="992" y="676"/>
                    <a:pt x="1212" y="874"/>
                  </a:cubicBezTo>
                  <a:cubicBezTo>
                    <a:pt x="1462" y="1101"/>
                    <a:pt x="1881" y="1504"/>
                    <a:pt x="1957" y="1861"/>
                  </a:cubicBezTo>
                  <a:cubicBezTo>
                    <a:pt x="1831" y="1110"/>
                    <a:pt x="1336" y="461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3979190" y="2338492"/>
              <a:ext cx="141560" cy="274974"/>
            </a:xfrm>
            <a:custGeom>
              <a:avLst/>
              <a:gdLst/>
              <a:ahLst/>
              <a:cxnLst/>
              <a:rect l="l" t="t" r="r" b="b"/>
              <a:pathLst>
                <a:path w="1078" h="2094" extrusionOk="0">
                  <a:moveTo>
                    <a:pt x="635" y="0"/>
                  </a:moveTo>
                  <a:cubicBezTo>
                    <a:pt x="422" y="20"/>
                    <a:pt x="209" y="39"/>
                    <a:pt x="1" y="63"/>
                  </a:cubicBezTo>
                  <a:cubicBezTo>
                    <a:pt x="86" y="169"/>
                    <a:pt x="192" y="266"/>
                    <a:pt x="239" y="336"/>
                  </a:cubicBezTo>
                  <a:cubicBezTo>
                    <a:pt x="616" y="871"/>
                    <a:pt x="895" y="1457"/>
                    <a:pt x="1046" y="2093"/>
                  </a:cubicBezTo>
                  <a:cubicBezTo>
                    <a:pt x="1077" y="1380"/>
                    <a:pt x="937" y="65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428029" y="2308026"/>
              <a:ext cx="103347" cy="288499"/>
            </a:xfrm>
            <a:custGeom>
              <a:avLst/>
              <a:gdLst/>
              <a:ahLst/>
              <a:cxnLst/>
              <a:rect l="l" t="t" r="r" b="b"/>
              <a:pathLst>
                <a:path w="787" h="2197" extrusionOk="0">
                  <a:moveTo>
                    <a:pt x="639" y="1"/>
                  </a:moveTo>
                  <a:lnTo>
                    <a:pt x="639" y="1"/>
                  </a:lnTo>
                  <a:cubicBezTo>
                    <a:pt x="426" y="10"/>
                    <a:pt x="215" y="20"/>
                    <a:pt x="1" y="31"/>
                  </a:cubicBezTo>
                  <a:cubicBezTo>
                    <a:pt x="47" y="145"/>
                    <a:pt x="125" y="258"/>
                    <a:pt x="161" y="345"/>
                  </a:cubicBezTo>
                  <a:cubicBezTo>
                    <a:pt x="396" y="938"/>
                    <a:pt x="504" y="1560"/>
                    <a:pt x="474" y="2197"/>
                  </a:cubicBezTo>
                  <a:cubicBezTo>
                    <a:pt x="705" y="1497"/>
                    <a:pt x="786" y="729"/>
                    <a:pt x="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4794270" y="2300016"/>
              <a:ext cx="103216" cy="276943"/>
            </a:xfrm>
            <a:custGeom>
              <a:avLst/>
              <a:gdLst/>
              <a:ahLst/>
              <a:cxnLst/>
              <a:rect l="l" t="t" r="r" b="b"/>
              <a:pathLst>
                <a:path w="786" h="2109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109"/>
                    <a:pt x="135" y="215"/>
                    <a:pt x="165" y="286"/>
                  </a:cubicBezTo>
                  <a:cubicBezTo>
                    <a:pt x="413" y="866"/>
                    <a:pt x="540" y="1480"/>
                    <a:pt x="533" y="2108"/>
                  </a:cubicBezTo>
                  <a:cubicBezTo>
                    <a:pt x="733" y="1441"/>
                    <a:pt x="786" y="714"/>
                    <a:pt x="643" y="28"/>
                  </a:cubicBezTo>
                  <a:cubicBezTo>
                    <a:pt x="420" y="21"/>
                    <a:pt x="200" y="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443945" y="4327799"/>
              <a:ext cx="2758" cy="2232"/>
            </a:xfrm>
            <a:custGeom>
              <a:avLst/>
              <a:gdLst/>
              <a:ahLst/>
              <a:cxnLst/>
              <a:rect l="l" t="t" r="r" b="b"/>
              <a:pathLst>
                <a:path w="21" h="17" extrusionOk="0">
                  <a:moveTo>
                    <a:pt x="0" y="0"/>
                  </a:moveTo>
                  <a:cubicBezTo>
                    <a:pt x="10" y="9"/>
                    <a:pt x="21" y="17"/>
                    <a:pt x="21" y="17"/>
                  </a:cubicBezTo>
                  <a:cubicBezTo>
                    <a:pt x="21" y="17"/>
                    <a:pt x="15" y="13"/>
                    <a:pt x="0" y="0"/>
                  </a:cubicBezTo>
                  <a:close/>
                </a:path>
              </a:pathLst>
            </a:custGeom>
            <a:solidFill>
              <a:srgbClr val="599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648562" y="3638127"/>
              <a:ext cx="1522364" cy="1188138"/>
            </a:xfrm>
            <a:custGeom>
              <a:avLst/>
              <a:gdLst/>
              <a:ahLst/>
              <a:cxnLst/>
              <a:rect l="l" t="t" r="r" b="b"/>
              <a:pathLst>
                <a:path w="11593" h="9048" extrusionOk="0">
                  <a:moveTo>
                    <a:pt x="9123" y="0"/>
                  </a:moveTo>
                  <a:cubicBezTo>
                    <a:pt x="8332" y="0"/>
                    <a:pt x="7664" y="260"/>
                    <a:pt x="7020" y="568"/>
                  </a:cubicBezTo>
                  <a:cubicBezTo>
                    <a:pt x="6164" y="976"/>
                    <a:pt x="5545" y="1690"/>
                    <a:pt x="4649" y="2064"/>
                  </a:cubicBezTo>
                  <a:cubicBezTo>
                    <a:pt x="3666" y="2474"/>
                    <a:pt x="2669" y="2641"/>
                    <a:pt x="1627" y="2797"/>
                  </a:cubicBezTo>
                  <a:cubicBezTo>
                    <a:pt x="803" y="2919"/>
                    <a:pt x="50" y="3461"/>
                    <a:pt x="30" y="4363"/>
                  </a:cubicBezTo>
                  <a:cubicBezTo>
                    <a:pt x="1" y="5629"/>
                    <a:pt x="1274" y="6259"/>
                    <a:pt x="2225" y="6766"/>
                  </a:cubicBezTo>
                  <a:cubicBezTo>
                    <a:pt x="2725" y="7033"/>
                    <a:pt x="3192" y="7286"/>
                    <a:pt x="3589" y="7544"/>
                  </a:cubicBezTo>
                  <a:cubicBezTo>
                    <a:pt x="3804" y="7685"/>
                    <a:pt x="4103" y="7865"/>
                    <a:pt x="4220" y="8108"/>
                  </a:cubicBezTo>
                  <a:cubicBezTo>
                    <a:pt x="4503" y="8701"/>
                    <a:pt x="5094" y="9048"/>
                    <a:pt x="5711" y="9048"/>
                  </a:cubicBezTo>
                  <a:cubicBezTo>
                    <a:pt x="5949" y="9048"/>
                    <a:pt x="6192" y="8996"/>
                    <a:pt x="6421" y="8886"/>
                  </a:cubicBezTo>
                  <a:cubicBezTo>
                    <a:pt x="7244" y="8494"/>
                    <a:pt x="7594" y="7507"/>
                    <a:pt x="7201" y="6685"/>
                  </a:cubicBezTo>
                  <a:cubicBezTo>
                    <a:pt x="6988" y="6209"/>
                    <a:pt x="6437" y="5602"/>
                    <a:pt x="6057" y="5252"/>
                  </a:cubicBezTo>
                  <a:cubicBezTo>
                    <a:pt x="6314" y="5201"/>
                    <a:pt x="6574" y="5158"/>
                    <a:pt x="6830" y="5151"/>
                  </a:cubicBezTo>
                  <a:cubicBezTo>
                    <a:pt x="7915" y="5118"/>
                    <a:pt x="8964" y="4844"/>
                    <a:pt x="9934" y="4356"/>
                  </a:cubicBezTo>
                  <a:cubicBezTo>
                    <a:pt x="11112" y="3766"/>
                    <a:pt x="11593" y="2374"/>
                    <a:pt x="11236" y="1323"/>
                  </a:cubicBezTo>
                  <a:cubicBezTo>
                    <a:pt x="11008" y="645"/>
                    <a:pt x="10429" y="107"/>
                    <a:pt x="9466" y="17"/>
                  </a:cubicBezTo>
                  <a:cubicBezTo>
                    <a:pt x="9349" y="6"/>
                    <a:pt x="9235" y="0"/>
                    <a:pt x="9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190110" y="4184533"/>
              <a:ext cx="261978" cy="150487"/>
            </a:xfrm>
            <a:custGeom>
              <a:avLst/>
              <a:gdLst/>
              <a:ahLst/>
              <a:cxnLst/>
              <a:rect l="l" t="t" r="r" b="b"/>
              <a:pathLst>
                <a:path w="1995" h="1146" extrusionOk="0">
                  <a:moveTo>
                    <a:pt x="62" y="0"/>
                  </a:moveTo>
                  <a:cubicBezTo>
                    <a:pt x="41" y="0"/>
                    <a:pt x="20" y="13"/>
                    <a:pt x="13" y="33"/>
                  </a:cubicBezTo>
                  <a:cubicBezTo>
                    <a:pt x="0" y="61"/>
                    <a:pt x="14" y="92"/>
                    <a:pt x="41" y="103"/>
                  </a:cubicBezTo>
                  <a:cubicBezTo>
                    <a:pt x="585" y="325"/>
                    <a:pt x="1282" y="710"/>
                    <a:pt x="1903" y="1136"/>
                  </a:cubicBezTo>
                  <a:cubicBezTo>
                    <a:pt x="1912" y="1141"/>
                    <a:pt x="1922" y="1146"/>
                    <a:pt x="1933" y="1146"/>
                  </a:cubicBezTo>
                  <a:cubicBezTo>
                    <a:pt x="1950" y="1146"/>
                    <a:pt x="1968" y="1136"/>
                    <a:pt x="1979" y="1121"/>
                  </a:cubicBezTo>
                  <a:cubicBezTo>
                    <a:pt x="1995" y="1099"/>
                    <a:pt x="1990" y="1064"/>
                    <a:pt x="1965" y="1049"/>
                  </a:cubicBezTo>
                  <a:cubicBezTo>
                    <a:pt x="1338" y="619"/>
                    <a:pt x="634" y="229"/>
                    <a:pt x="83" y="5"/>
                  </a:cubicBez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405863" y="4549198"/>
              <a:ext cx="212603" cy="57122"/>
            </a:xfrm>
            <a:custGeom>
              <a:avLst/>
              <a:gdLst/>
              <a:ahLst/>
              <a:cxnLst/>
              <a:rect l="l" t="t" r="r" b="b"/>
              <a:pathLst>
                <a:path w="1619" h="435" extrusionOk="0">
                  <a:moveTo>
                    <a:pt x="61" y="1"/>
                  </a:moveTo>
                  <a:cubicBezTo>
                    <a:pt x="50" y="1"/>
                    <a:pt x="39" y="4"/>
                    <a:pt x="29" y="11"/>
                  </a:cubicBezTo>
                  <a:cubicBezTo>
                    <a:pt x="6" y="28"/>
                    <a:pt x="0" y="62"/>
                    <a:pt x="18" y="85"/>
                  </a:cubicBezTo>
                  <a:cubicBezTo>
                    <a:pt x="192" y="333"/>
                    <a:pt x="450" y="435"/>
                    <a:pt x="733" y="435"/>
                  </a:cubicBezTo>
                  <a:cubicBezTo>
                    <a:pt x="1014" y="435"/>
                    <a:pt x="1320" y="333"/>
                    <a:pt x="1585" y="175"/>
                  </a:cubicBezTo>
                  <a:cubicBezTo>
                    <a:pt x="1611" y="158"/>
                    <a:pt x="1618" y="126"/>
                    <a:pt x="1604" y="101"/>
                  </a:cubicBezTo>
                  <a:cubicBezTo>
                    <a:pt x="1593" y="85"/>
                    <a:pt x="1575" y="76"/>
                    <a:pt x="1558" y="76"/>
                  </a:cubicBezTo>
                  <a:cubicBezTo>
                    <a:pt x="1548" y="76"/>
                    <a:pt x="1539" y="79"/>
                    <a:pt x="1530" y="84"/>
                  </a:cubicBezTo>
                  <a:cubicBezTo>
                    <a:pt x="1281" y="230"/>
                    <a:pt x="995" y="326"/>
                    <a:pt x="734" y="326"/>
                  </a:cubicBezTo>
                  <a:cubicBezTo>
                    <a:pt x="483" y="326"/>
                    <a:pt x="256" y="238"/>
                    <a:pt x="105" y="22"/>
                  </a:cubicBezTo>
                  <a:cubicBezTo>
                    <a:pt x="93" y="8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3340599" y="4719778"/>
              <a:ext cx="229806" cy="64344"/>
            </a:xfrm>
            <a:custGeom>
              <a:avLst/>
              <a:gdLst/>
              <a:ahLst/>
              <a:cxnLst/>
              <a:rect l="l" t="t" r="r" b="b"/>
              <a:pathLst>
                <a:path w="1750" h="490" extrusionOk="0">
                  <a:moveTo>
                    <a:pt x="61" y="0"/>
                  </a:moveTo>
                  <a:cubicBezTo>
                    <a:pt x="54" y="0"/>
                    <a:pt x="46" y="2"/>
                    <a:pt x="39" y="5"/>
                  </a:cubicBezTo>
                  <a:cubicBezTo>
                    <a:pt x="12" y="18"/>
                    <a:pt x="1" y="50"/>
                    <a:pt x="12" y="77"/>
                  </a:cubicBezTo>
                  <a:cubicBezTo>
                    <a:pt x="138" y="347"/>
                    <a:pt x="448" y="489"/>
                    <a:pt x="840" y="489"/>
                  </a:cubicBezTo>
                  <a:cubicBezTo>
                    <a:pt x="1103" y="489"/>
                    <a:pt x="1403" y="425"/>
                    <a:pt x="1708" y="294"/>
                  </a:cubicBezTo>
                  <a:cubicBezTo>
                    <a:pt x="1737" y="284"/>
                    <a:pt x="1750" y="251"/>
                    <a:pt x="1737" y="225"/>
                  </a:cubicBezTo>
                  <a:cubicBezTo>
                    <a:pt x="1728" y="204"/>
                    <a:pt x="1709" y="192"/>
                    <a:pt x="1688" y="192"/>
                  </a:cubicBezTo>
                  <a:cubicBezTo>
                    <a:pt x="1681" y="192"/>
                    <a:pt x="1674" y="194"/>
                    <a:pt x="1667" y="197"/>
                  </a:cubicBezTo>
                  <a:cubicBezTo>
                    <a:pt x="1367" y="326"/>
                    <a:pt x="1089" y="381"/>
                    <a:pt x="852" y="381"/>
                  </a:cubicBezTo>
                  <a:cubicBezTo>
                    <a:pt x="478" y="381"/>
                    <a:pt x="207" y="242"/>
                    <a:pt x="111" y="32"/>
                  </a:cubicBezTo>
                  <a:cubicBezTo>
                    <a:pt x="101" y="13"/>
                    <a:pt x="8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992322" y="3662421"/>
              <a:ext cx="158238" cy="315681"/>
            </a:xfrm>
            <a:custGeom>
              <a:avLst/>
              <a:gdLst/>
              <a:ahLst/>
              <a:cxnLst/>
              <a:rect l="l" t="t" r="r" b="b"/>
              <a:pathLst>
                <a:path w="1205" h="2404" extrusionOk="0">
                  <a:moveTo>
                    <a:pt x="61" y="1"/>
                  </a:moveTo>
                  <a:cubicBezTo>
                    <a:pt x="41" y="1"/>
                    <a:pt x="21" y="12"/>
                    <a:pt x="12" y="32"/>
                  </a:cubicBezTo>
                  <a:cubicBezTo>
                    <a:pt x="1" y="57"/>
                    <a:pt x="11" y="90"/>
                    <a:pt x="38" y="103"/>
                  </a:cubicBezTo>
                  <a:cubicBezTo>
                    <a:pt x="479" y="320"/>
                    <a:pt x="795" y="683"/>
                    <a:pt x="953" y="1154"/>
                  </a:cubicBezTo>
                  <a:cubicBezTo>
                    <a:pt x="1077" y="1518"/>
                    <a:pt x="1097" y="1928"/>
                    <a:pt x="1017" y="2339"/>
                  </a:cubicBezTo>
                  <a:cubicBezTo>
                    <a:pt x="1010" y="2367"/>
                    <a:pt x="1030" y="2396"/>
                    <a:pt x="1059" y="2402"/>
                  </a:cubicBezTo>
                  <a:cubicBezTo>
                    <a:pt x="1063" y="2403"/>
                    <a:pt x="1066" y="2403"/>
                    <a:pt x="1070" y="2403"/>
                  </a:cubicBezTo>
                  <a:cubicBezTo>
                    <a:pt x="1094" y="2403"/>
                    <a:pt x="1117" y="2385"/>
                    <a:pt x="1122" y="2356"/>
                  </a:cubicBezTo>
                  <a:cubicBezTo>
                    <a:pt x="1204" y="1928"/>
                    <a:pt x="1182" y="1499"/>
                    <a:pt x="1053" y="1118"/>
                  </a:cubicBezTo>
                  <a:cubicBezTo>
                    <a:pt x="883" y="620"/>
                    <a:pt x="550" y="236"/>
                    <a:pt x="84" y="6"/>
                  </a:cubicBezTo>
                  <a:cubicBezTo>
                    <a:pt x="76" y="2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251041" y="3705755"/>
              <a:ext cx="327243" cy="210629"/>
            </a:xfrm>
            <a:custGeom>
              <a:avLst/>
              <a:gdLst/>
              <a:ahLst/>
              <a:cxnLst/>
              <a:rect l="l" t="t" r="r" b="b"/>
              <a:pathLst>
                <a:path w="2492" h="1604" extrusionOk="0">
                  <a:moveTo>
                    <a:pt x="2430" y="1"/>
                  </a:moveTo>
                  <a:cubicBezTo>
                    <a:pt x="2423" y="1"/>
                    <a:pt x="2415" y="3"/>
                    <a:pt x="2407" y="6"/>
                  </a:cubicBezTo>
                  <a:cubicBezTo>
                    <a:pt x="2005" y="198"/>
                    <a:pt x="1648" y="463"/>
                    <a:pt x="1304" y="718"/>
                  </a:cubicBezTo>
                  <a:cubicBezTo>
                    <a:pt x="914" y="1008"/>
                    <a:pt x="511" y="1305"/>
                    <a:pt x="40" y="1502"/>
                  </a:cubicBezTo>
                  <a:cubicBezTo>
                    <a:pt x="13" y="1512"/>
                    <a:pt x="0" y="1545"/>
                    <a:pt x="12" y="1572"/>
                  </a:cubicBezTo>
                  <a:cubicBezTo>
                    <a:pt x="20" y="1591"/>
                    <a:pt x="40" y="1603"/>
                    <a:pt x="61" y="1603"/>
                  </a:cubicBezTo>
                  <a:cubicBezTo>
                    <a:pt x="69" y="1603"/>
                    <a:pt x="76" y="1602"/>
                    <a:pt x="80" y="1601"/>
                  </a:cubicBezTo>
                  <a:cubicBezTo>
                    <a:pt x="564" y="1398"/>
                    <a:pt x="972" y="1096"/>
                    <a:pt x="1368" y="804"/>
                  </a:cubicBezTo>
                  <a:cubicBezTo>
                    <a:pt x="1708" y="552"/>
                    <a:pt x="2060" y="291"/>
                    <a:pt x="2455" y="103"/>
                  </a:cubicBezTo>
                  <a:cubicBezTo>
                    <a:pt x="2482" y="90"/>
                    <a:pt x="2492" y="58"/>
                    <a:pt x="2479" y="31"/>
                  </a:cubicBezTo>
                  <a:cubicBezTo>
                    <a:pt x="2471" y="12"/>
                    <a:pt x="2451" y="1"/>
                    <a:pt x="2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020213" y="2578931"/>
              <a:ext cx="1760574" cy="2080817"/>
            </a:xfrm>
            <a:custGeom>
              <a:avLst/>
              <a:gdLst/>
              <a:ahLst/>
              <a:cxnLst/>
              <a:rect l="l" t="t" r="r" b="b"/>
              <a:pathLst>
                <a:path w="13407" h="15846" extrusionOk="0">
                  <a:moveTo>
                    <a:pt x="9975" y="0"/>
                  </a:moveTo>
                  <a:cubicBezTo>
                    <a:pt x="9069" y="0"/>
                    <a:pt x="8104" y="208"/>
                    <a:pt x="7260" y="561"/>
                  </a:cubicBezTo>
                  <a:cubicBezTo>
                    <a:pt x="5391" y="1343"/>
                    <a:pt x="3699" y="2788"/>
                    <a:pt x="3699" y="4312"/>
                  </a:cubicBezTo>
                  <a:cubicBezTo>
                    <a:pt x="3699" y="4489"/>
                    <a:pt x="3732" y="4724"/>
                    <a:pt x="3796" y="4986"/>
                  </a:cubicBezTo>
                  <a:cubicBezTo>
                    <a:pt x="4102" y="6206"/>
                    <a:pt x="3673" y="7499"/>
                    <a:pt x="2654" y="8237"/>
                  </a:cubicBezTo>
                  <a:cubicBezTo>
                    <a:pt x="2164" y="8591"/>
                    <a:pt x="1620" y="8884"/>
                    <a:pt x="1203" y="9323"/>
                  </a:cubicBezTo>
                  <a:cubicBezTo>
                    <a:pt x="1" y="10587"/>
                    <a:pt x="775" y="12817"/>
                    <a:pt x="1372" y="14181"/>
                  </a:cubicBezTo>
                  <a:cubicBezTo>
                    <a:pt x="1784" y="15117"/>
                    <a:pt x="2310" y="15216"/>
                    <a:pt x="3348" y="15706"/>
                  </a:cubicBezTo>
                  <a:cubicBezTo>
                    <a:pt x="3552" y="15802"/>
                    <a:pt x="3737" y="15845"/>
                    <a:pt x="3902" y="15845"/>
                  </a:cubicBezTo>
                  <a:cubicBezTo>
                    <a:pt x="4783" y="15845"/>
                    <a:pt x="5111" y="14630"/>
                    <a:pt x="4798" y="13804"/>
                  </a:cubicBezTo>
                  <a:cubicBezTo>
                    <a:pt x="4594" y="13261"/>
                    <a:pt x="4366" y="12732"/>
                    <a:pt x="4132" y="12200"/>
                  </a:cubicBezTo>
                  <a:cubicBezTo>
                    <a:pt x="4132" y="12199"/>
                    <a:pt x="4130" y="12198"/>
                    <a:pt x="4130" y="12196"/>
                  </a:cubicBezTo>
                  <a:cubicBezTo>
                    <a:pt x="3969" y="11821"/>
                    <a:pt x="4127" y="11385"/>
                    <a:pt x="4491" y="11200"/>
                  </a:cubicBezTo>
                  <a:cubicBezTo>
                    <a:pt x="4830" y="11028"/>
                    <a:pt x="5182" y="10854"/>
                    <a:pt x="5512" y="10690"/>
                  </a:cubicBezTo>
                  <a:cubicBezTo>
                    <a:pt x="9463" y="8715"/>
                    <a:pt x="13407" y="7426"/>
                    <a:pt x="13275" y="2695"/>
                  </a:cubicBezTo>
                  <a:cubicBezTo>
                    <a:pt x="13221" y="755"/>
                    <a:pt x="11705" y="0"/>
                    <a:pt x="99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2735625" y="2572234"/>
              <a:ext cx="1050409" cy="1417414"/>
            </a:xfrm>
            <a:custGeom>
              <a:avLst/>
              <a:gdLst/>
              <a:ahLst/>
              <a:cxnLst/>
              <a:rect l="l" t="t" r="r" b="b"/>
              <a:pathLst>
                <a:path w="7999" h="10794" extrusionOk="0">
                  <a:moveTo>
                    <a:pt x="4527" y="1"/>
                  </a:moveTo>
                  <a:cubicBezTo>
                    <a:pt x="4337" y="1"/>
                    <a:pt x="4141" y="10"/>
                    <a:pt x="3941" y="28"/>
                  </a:cubicBezTo>
                  <a:cubicBezTo>
                    <a:pt x="3912" y="29"/>
                    <a:pt x="3889" y="56"/>
                    <a:pt x="3894" y="85"/>
                  </a:cubicBezTo>
                  <a:cubicBezTo>
                    <a:pt x="3895" y="112"/>
                    <a:pt x="3919" y="134"/>
                    <a:pt x="3946" y="134"/>
                  </a:cubicBezTo>
                  <a:cubicBezTo>
                    <a:pt x="3948" y="134"/>
                    <a:pt x="3949" y="134"/>
                    <a:pt x="3951" y="134"/>
                  </a:cubicBezTo>
                  <a:cubicBezTo>
                    <a:pt x="4151" y="115"/>
                    <a:pt x="4347" y="106"/>
                    <a:pt x="4537" y="106"/>
                  </a:cubicBezTo>
                  <a:cubicBezTo>
                    <a:pt x="5555" y="106"/>
                    <a:pt x="6406" y="371"/>
                    <a:pt x="6972" y="875"/>
                  </a:cubicBezTo>
                  <a:cubicBezTo>
                    <a:pt x="7482" y="1327"/>
                    <a:pt x="7752" y="1958"/>
                    <a:pt x="7773" y="2751"/>
                  </a:cubicBezTo>
                  <a:cubicBezTo>
                    <a:pt x="7887" y="6916"/>
                    <a:pt x="4862" y="8369"/>
                    <a:pt x="1359" y="10051"/>
                  </a:cubicBezTo>
                  <a:cubicBezTo>
                    <a:pt x="925" y="10258"/>
                    <a:pt x="478" y="10472"/>
                    <a:pt x="36" y="10694"/>
                  </a:cubicBezTo>
                  <a:cubicBezTo>
                    <a:pt x="11" y="10707"/>
                    <a:pt x="0" y="10739"/>
                    <a:pt x="13" y="10765"/>
                  </a:cubicBezTo>
                  <a:cubicBezTo>
                    <a:pt x="24" y="10784"/>
                    <a:pt x="41" y="10794"/>
                    <a:pt x="61" y="10794"/>
                  </a:cubicBezTo>
                  <a:cubicBezTo>
                    <a:pt x="70" y="10794"/>
                    <a:pt x="77" y="10792"/>
                    <a:pt x="86" y="10791"/>
                  </a:cubicBezTo>
                  <a:cubicBezTo>
                    <a:pt x="528" y="10569"/>
                    <a:pt x="975" y="10355"/>
                    <a:pt x="1406" y="10148"/>
                  </a:cubicBezTo>
                  <a:cubicBezTo>
                    <a:pt x="4943" y="8451"/>
                    <a:pt x="7999" y="6983"/>
                    <a:pt x="7880" y="2748"/>
                  </a:cubicBezTo>
                  <a:cubicBezTo>
                    <a:pt x="7857" y="1925"/>
                    <a:pt x="7575" y="1269"/>
                    <a:pt x="7043" y="796"/>
                  </a:cubicBezTo>
                  <a:cubicBezTo>
                    <a:pt x="6457" y="275"/>
                    <a:pt x="5576" y="1"/>
                    <a:pt x="4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372141" y="4302455"/>
              <a:ext cx="107418" cy="212205"/>
            </a:xfrm>
            <a:custGeom>
              <a:avLst/>
              <a:gdLst/>
              <a:ahLst/>
              <a:cxnLst/>
              <a:rect l="l" t="t" r="r" b="b"/>
              <a:pathLst>
                <a:path w="818" h="1616" extrusionOk="0">
                  <a:moveTo>
                    <a:pt x="408" y="1"/>
                  </a:moveTo>
                  <a:cubicBezTo>
                    <a:pt x="400" y="1"/>
                    <a:pt x="391" y="3"/>
                    <a:pt x="384" y="6"/>
                  </a:cubicBezTo>
                  <a:cubicBezTo>
                    <a:pt x="358" y="19"/>
                    <a:pt x="346" y="51"/>
                    <a:pt x="359" y="78"/>
                  </a:cubicBezTo>
                  <a:cubicBezTo>
                    <a:pt x="689" y="772"/>
                    <a:pt x="341" y="1159"/>
                    <a:pt x="134" y="1391"/>
                  </a:cubicBezTo>
                  <a:cubicBezTo>
                    <a:pt x="84" y="1444"/>
                    <a:pt x="41" y="1493"/>
                    <a:pt x="17" y="1536"/>
                  </a:cubicBezTo>
                  <a:cubicBezTo>
                    <a:pt x="1" y="1561"/>
                    <a:pt x="9" y="1593"/>
                    <a:pt x="34" y="1608"/>
                  </a:cubicBezTo>
                  <a:cubicBezTo>
                    <a:pt x="41" y="1614"/>
                    <a:pt x="52" y="1616"/>
                    <a:pt x="61" y="1616"/>
                  </a:cubicBezTo>
                  <a:cubicBezTo>
                    <a:pt x="79" y="1616"/>
                    <a:pt x="97" y="1607"/>
                    <a:pt x="109" y="1590"/>
                  </a:cubicBezTo>
                  <a:cubicBezTo>
                    <a:pt x="129" y="1556"/>
                    <a:pt x="168" y="1513"/>
                    <a:pt x="215" y="1461"/>
                  </a:cubicBezTo>
                  <a:cubicBezTo>
                    <a:pt x="425" y="1227"/>
                    <a:pt x="818" y="787"/>
                    <a:pt x="455" y="31"/>
                  </a:cubicBezTo>
                  <a:cubicBezTo>
                    <a:pt x="447" y="11"/>
                    <a:pt x="428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548761" y="4408296"/>
              <a:ext cx="109256" cy="207478"/>
            </a:xfrm>
            <a:custGeom>
              <a:avLst/>
              <a:gdLst/>
              <a:ahLst/>
              <a:cxnLst/>
              <a:rect l="l" t="t" r="r" b="b"/>
              <a:pathLst>
                <a:path w="832" h="1580" extrusionOk="0">
                  <a:moveTo>
                    <a:pt x="387" y="1"/>
                  </a:moveTo>
                  <a:cubicBezTo>
                    <a:pt x="380" y="1"/>
                    <a:pt x="372" y="2"/>
                    <a:pt x="365" y="6"/>
                  </a:cubicBezTo>
                  <a:cubicBezTo>
                    <a:pt x="338" y="16"/>
                    <a:pt x="326" y="49"/>
                    <a:pt x="338" y="74"/>
                  </a:cubicBezTo>
                  <a:cubicBezTo>
                    <a:pt x="352" y="108"/>
                    <a:pt x="702" y="914"/>
                    <a:pt x="28" y="1485"/>
                  </a:cubicBezTo>
                  <a:cubicBezTo>
                    <a:pt x="5" y="1505"/>
                    <a:pt x="1" y="1536"/>
                    <a:pt x="21" y="1559"/>
                  </a:cubicBezTo>
                  <a:cubicBezTo>
                    <a:pt x="31" y="1572"/>
                    <a:pt x="48" y="1579"/>
                    <a:pt x="62" y="1579"/>
                  </a:cubicBezTo>
                  <a:cubicBezTo>
                    <a:pt x="74" y="1579"/>
                    <a:pt x="87" y="1576"/>
                    <a:pt x="95" y="1566"/>
                  </a:cubicBezTo>
                  <a:cubicBezTo>
                    <a:pt x="832" y="944"/>
                    <a:pt x="438" y="41"/>
                    <a:pt x="435" y="31"/>
                  </a:cubicBezTo>
                  <a:cubicBezTo>
                    <a:pt x="427" y="13"/>
                    <a:pt x="408" y="1"/>
                    <a:pt x="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5882094" y="666050"/>
              <a:ext cx="682326" cy="601948"/>
            </a:xfrm>
            <a:custGeom>
              <a:avLst/>
              <a:gdLst/>
              <a:ahLst/>
              <a:cxnLst/>
              <a:rect l="l" t="t" r="r" b="b"/>
              <a:pathLst>
                <a:path w="5196" h="4584" extrusionOk="0">
                  <a:moveTo>
                    <a:pt x="3744" y="0"/>
                  </a:moveTo>
                  <a:cubicBezTo>
                    <a:pt x="3744" y="0"/>
                    <a:pt x="875" y="693"/>
                    <a:pt x="1" y="2706"/>
                  </a:cubicBezTo>
                  <a:lnTo>
                    <a:pt x="4321" y="4583"/>
                  </a:lnTo>
                  <a:cubicBezTo>
                    <a:pt x="5195" y="2570"/>
                    <a:pt x="3744" y="0"/>
                    <a:pt x="37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5953793" y="767032"/>
              <a:ext cx="514896" cy="469845"/>
            </a:xfrm>
            <a:custGeom>
              <a:avLst/>
              <a:gdLst/>
              <a:ahLst/>
              <a:cxnLst/>
              <a:rect l="l" t="t" r="r" b="b"/>
              <a:pathLst>
                <a:path w="3921" h="3578" extrusionOk="0">
                  <a:moveTo>
                    <a:pt x="2864" y="1"/>
                  </a:moveTo>
                  <a:cubicBezTo>
                    <a:pt x="2864" y="1"/>
                    <a:pt x="690" y="585"/>
                    <a:pt x="0" y="2172"/>
                  </a:cubicBezTo>
                  <a:lnTo>
                    <a:pt x="3231" y="3577"/>
                  </a:lnTo>
                  <a:cubicBezTo>
                    <a:pt x="3921" y="1991"/>
                    <a:pt x="2864" y="1"/>
                    <a:pt x="2864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4916657" y="863943"/>
              <a:ext cx="659476" cy="599059"/>
            </a:xfrm>
            <a:custGeom>
              <a:avLst/>
              <a:gdLst/>
              <a:ahLst/>
              <a:cxnLst/>
              <a:rect l="l" t="t" r="r" b="b"/>
              <a:pathLst>
                <a:path w="5022" h="4562" extrusionOk="0">
                  <a:moveTo>
                    <a:pt x="851" y="0"/>
                  </a:moveTo>
                  <a:cubicBezTo>
                    <a:pt x="731" y="0"/>
                    <a:pt x="663" y="4"/>
                    <a:pt x="663" y="4"/>
                  </a:cubicBezTo>
                  <a:cubicBezTo>
                    <a:pt x="663" y="4"/>
                    <a:pt x="1" y="2881"/>
                    <a:pt x="1410" y="4561"/>
                  </a:cubicBezTo>
                  <a:lnTo>
                    <a:pt x="5021" y="1534"/>
                  </a:lnTo>
                  <a:cubicBezTo>
                    <a:pt x="3825" y="108"/>
                    <a:pt x="1521" y="0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015538" y="948905"/>
              <a:ext cx="500714" cy="464199"/>
            </a:xfrm>
            <a:custGeom>
              <a:avLst/>
              <a:gdLst/>
              <a:ahLst/>
              <a:cxnLst/>
              <a:rect l="l" t="t" r="r" b="b"/>
              <a:pathLst>
                <a:path w="3813" h="3535" extrusionOk="0">
                  <a:moveTo>
                    <a:pt x="489" y="0"/>
                  </a:moveTo>
                  <a:cubicBezTo>
                    <a:pt x="463" y="0"/>
                    <a:pt x="449" y="1"/>
                    <a:pt x="449" y="1"/>
                  </a:cubicBezTo>
                  <a:cubicBezTo>
                    <a:pt x="449" y="1"/>
                    <a:pt x="0" y="2208"/>
                    <a:pt x="1113" y="3535"/>
                  </a:cubicBezTo>
                  <a:lnTo>
                    <a:pt x="3813" y="1270"/>
                  </a:lnTo>
                  <a:cubicBezTo>
                    <a:pt x="2790" y="49"/>
                    <a:pt x="799" y="0"/>
                    <a:pt x="489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8"/>
            <p:cNvGrpSpPr/>
            <p:nvPr/>
          </p:nvGrpSpPr>
          <p:grpSpPr>
            <a:xfrm>
              <a:off x="4872666" y="995259"/>
              <a:ext cx="1914595" cy="1340201"/>
              <a:chOff x="4872666" y="995259"/>
              <a:chExt cx="1914595" cy="1340201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4973123" y="995259"/>
                <a:ext cx="1715007" cy="1340201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10206" extrusionOk="0">
                    <a:moveTo>
                      <a:pt x="6589" y="0"/>
                    </a:moveTo>
                    <a:cubicBezTo>
                      <a:pt x="6300" y="0"/>
                      <a:pt x="6007" y="21"/>
                      <a:pt x="5713" y="63"/>
                    </a:cubicBezTo>
                    <a:cubicBezTo>
                      <a:pt x="2329" y="554"/>
                      <a:pt x="1" y="3797"/>
                      <a:pt x="399" y="6568"/>
                    </a:cubicBezTo>
                    <a:cubicBezTo>
                      <a:pt x="741" y="8947"/>
                      <a:pt x="2986" y="10205"/>
                      <a:pt x="5753" y="10205"/>
                    </a:cubicBezTo>
                    <a:cubicBezTo>
                      <a:pt x="6212" y="10205"/>
                      <a:pt x="6685" y="10171"/>
                      <a:pt x="7167" y="10101"/>
                    </a:cubicBezTo>
                    <a:cubicBezTo>
                      <a:pt x="10551" y="9610"/>
                      <a:pt x="13060" y="7565"/>
                      <a:pt x="12654" y="4794"/>
                    </a:cubicBezTo>
                    <a:cubicBezTo>
                      <a:pt x="12285" y="2262"/>
                      <a:pt x="9624" y="0"/>
                      <a:pt x="65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" name="Google Shape;421;p8"/>
              <p:cNvGrpSpPr/>
              <p:nvPr/>
            </p:nvGrpSpPr>
            <p:grpSpPr>
              <a:xfrm>
                <a:off x="4872666" y="1527484"/>
                <a:ext cx="1914595" cy="719084"/>
                <a:chOff x="4872666" y="1527484"/>
                <a:chExt cx="1914595" cy="719084"/>
              </a:xfrm>
            </p:grpSpPr>
            <p:sp>
              <p:nvSpPr>
                <p:cNvPr id="422" name="Google Shape;422;p8"/>
                <p:cNvSpPr/>
                <p:nvPr/>
              </p:nvSpPr>
              <p:spPr>
                <a:xfrm>
                  <a:off x="4935304" y="1810338"/>
                  <a:ext cx="281676" cy="26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2007" extrusionOk="0">
                      <a:moveTo>
                        <a:pt x="1938" y="0"/>
                      </a:moveTo>
                      <a:cubicBezTo>
                        <a:pt x="860" y="254"/>
                        <a:pt x="76" y="1072"/>
                        <a:pt x="0" y="2006"/>
                      </a:cubicBezTo>
                      <a:cubicBezTo>
                        <a:pt x="664" y="1736"/>
                        <a:pt x="1385" y="1539"/>
                        <a:pt x="2145" y="1429"/>
                      </a:cubicBezTo>
                      <a:lnTo>
                        <a:pt x="1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5001487" y="1914866"/>
                  <a:ext cx="272352" cy="33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2526" extrusionOk="0">
                      <a:moveTo>
                        <a:pt x="1414" y="1"/>
                      </a:moveTo>
                      <a:cubicBezTo>
                        <a:pt x="477" y="591"/>
                        <a:pt x="0" y="1619"/>
                        <a:pt x="229" y="2525"/>
                      </a:cubicBezTo>
                      <a:cubicBezTo>
                        <a:pt x="770" y="2055"/>
                        <a:pt x="1390" y="1636"/>
                        <a:pt x="2073" y="1286"/>
                      </a:cubicBezTo>
                      <a:lnTo>
                        <a:pt x="14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4872666" y="1739034"/>
                  <a:ext cx="34234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1445" extrusionOk="0">
                      <a:moveTo>
                        <a:pt x="2013" y="0"/>
                      </a:moveTo>
                      <a:cubicBezTo>
                        <a:pt x="1153" y="0"/>
                        <a:pt x="380" y="393"/>
                        <a:pt x="0" y="1053"/>
                      </a:cubicBezTo>
                      <a:cubicBezTo>
                        <a:pt x="716" y="1093"/>
                        <a:pt x="1451" y="1221"/>
                        <a:pt x="2186" y="1444"/>
                      </a:cubicBezTo>
                      <a:lnTo>
                        <a:pt x="2606" y="62"/>
                      </a:lnTo>
                      <a:cubicBezTo>
                        <a:pt x="2406" y="20"/>
                        <a:pt x="2207" y="0"/>
                        <a:pt x="20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6463957" y="1625183"/>
                  <a:ext cx="318839" cy="1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1435" extrusionOk="0">
                      <a:moveTo>
                        <a:pt x="165" y="1"/>
                      </a:moveTo>
                      <a:cubicBezTo>
                        <a:pt x="110" y="1"/>
                        <a:pt x="55" y="2"/>
                        <a:pt x="0" y="5"/>
                      </a:cubicBezTo>
                      <a:lnTo>
                        <a:pt x="207" y="1434"/>
                      </a:lnTo>
                      <a:cubicBezTo>
                        <a:pt x="665" y="1368"/>
                        <a:pt x="1118" y="1337"/>
                        <a:pt x="1562" y="1337"/>
                      </a:cubicBezTo>
                      <a:cubicBezTo>
                        <a:pt x="1855" y="1337"/>
                        <a:pt x="2144" y="1351"/>
                        <a:pt x="2428" y="1377"/>
                      </a:cubicBezTo>
                      <a:cubicBezTo>
                        <a:pt x="2106" y="548"/>
                        <a:pt x="1202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6461068" y="1725377"/>
                  <a:ext cx="278656" cy="27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" h="2085" extrusionOk="0">
                      <a:moveTo>
                        <a:pt x="268" y="0"/>
                      </a:moveTo>
                      <a:lnTo>
                        <a:pt x="1" y="1420"/>
                      </a:lnTo>
                      <a:cubicBezTo>
                        <a:pt x="756" y="1561"/>
                        <a:pt x="1469" y="1789"/>
                        <a:pt x="2121" y="2085"/>
                      </a:cubicBezTo>
                      <a:cubicBezTo>
                        <a:pt x="2081" y="1150"/>
                        <a:pt x="1333" y="30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6422067" y="1527484"/>
                  <a:ext cx="365194" cy="20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1549" extrusionOk="0">
                      <a:moveTo>
                        <a:pt x="1313" y="1"/>
                      </a:moveTo>
                      <a:cubicBezTo>
                        <a:pt x="880" y="1"/>
                        <a:pt x="426" y="113"/>
                        <a:pt x="1" y="342"/>
                      </a:cubicBezTo>
                      <a:lnTo>
                        <a:pt x="795" y="1549"/>
                      </a:lnTo>
                      <a:cubicBezTo>
                        <a:pt x="1436" y="1126"/>
                        <a:pt x="2107" y="793"/>
                        <a:pt x="2781" y="552"/>
                      </a:cubicBezTo>
                      <a:cubicBezTo>
                        <a:pt x="2398" y="188"/>
                        <a:pt x="1873" y="1"/>
                        <a:pt x="13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>
              <a:off x="5471074" y="1852885"/>
              <a:ext cx="768733" cy="228094"/>
            </a:xfrm>
            <a:custGeom>
              <a:avLst/>
              <a:gdLst/>
              <a:ahLst/>
              <a:cxnLst/>
              <a:rect l="l" t="t" r="r" b="b"/>
              <a:pathLst>
                <a:path w="5854" h="1737" extrusionOk="0">
                  <a:moveTo>
                    <a:pt x="5797" y="1"/>
                  </a:moveTo>
                  <a:cubicBezTo>
                    <a:pt x="5770" y="1"/>
                    <a:pt x="5750" y="18"/>
                    <a:pt x="5744" y="43"/>
                  </a:cubicBezTo>
                  <a:cubicBezTo>
                    <a:pt x="5605" y="658"/>
                    <a:pt x="5117" y="1115"/>
                    <a:pt x="4494" y="1205"/>
                  </a:cubicBezTo>
                  <a:cubicBezTo>
                    <a:pt x="4424" y="1215"/>
                    <a:pt x="4354" y="1220"/>
                    <a:pt x="4285" y="1220"/>
                  </a:cubicBezTo>
                  <a:cubicBezTo>
                    <a:pt x="3746" y="1220"/>
                    <a:pt x="3237" y="923"/>
                    <a:pt x="2975" y="441"/>
                  </a:cubicBezTo>
                  <a:cubicBezTo>
                    <a:pt x="2965" y="424"/>
                    <a:pt x="2949" y="414"/>
                    <a:pt x="2929" y="414"/>
                  </a:cubicBezTo>
                  <a:cubicBezTo>
                    <a:pt x="2926" y="414"/>
                    <a:pt x="2924" y="414"/>
                    <a:pt x="2921" y="414"/>
                  </a:cubicBezTo>
                  <a:cubicBezTo>
                    <a:pt x="2899" y="417"/>
                    <a:pt x="2882" y="434"/>
                    <a:pt x="2877" y="456"/>
                  </a:cubicBezTo>
                  <a:cubicBezTo>
                    <a:pt x="2745" y="1063"/>
                    <a:pt x="2247" y="1529"/>
                    <a:pt x="1634" y="1618"/>
                  </a:cubicBezTo>
                  <a:cubicBezTo>
                    <a:pt x="1562" y="1628"/>
                    <a:pt x="1490" y="1633"/>
                    <a:pt x="1419" y="1633"/>
                  </a:cubicBezTo>
                  <a:cubicBezTo>
                    <a:pt x="878" y="1633"/>
                    <a:pt x="378" y="1342"/>
                    <a:pt x="108" y="854"/>
                  </a:cubicBezTo>
                  <a:cubicBezTo>
                    <a:pt x="100" y="836"/>
                    <a:pt x="82" y="826"/>
                    <a:pt x="63" y="826"/>
                  </a:cubicBezTo>
                  <a:cubicBezTo>
                    <a:pt x="54" y="826"/>
                    <a:pt x="45" y="828"/>
                    <a:pt x="37" y="833"/>
                  </a:cubicBezTo>
                  <a:cubicBezTo>
                    <a:pt x="11" y="844"/>
                    <a:pt x="1" y="878"/>
                    <a:pt x="15" y="904"/>
                  </a:cubicBezTo>
                  <a:cubicBezTo>
                    <a:pt x="299" y="1419"/>
                    <a:pt x="848" y="1736"/>
                    <a:pt x="1426" y="1736"/>
                  </a:cubicBezTo>
                  <a:cubicBezTo>
                    <a:pt x="1499" y="1736"/>
                    <a:pt x="1574" y="1732"/>
                    <a:pt x="1649" y="1721"/>
                  </a:cubicBezTo>
                  <a:cubicBezTo>
                    <a:pt x="2263" y="1634"/>
                    <a:pt x="2769" y="1191"/>
                    <a:pt x="2948" y="601"/>
                  </a:cubicBezTo>
                  <a:cubicBezTo>
                    <a:pt x="3244" y="1053"/>
                    <a:pt x="3752" y="1326"/>
                    <a:pt x="4286" y="1326"/>
                  </a:cubicBezTo>
                  <a:cubicBezTo>
                    <a:pt x="4360" y="1326"/>
                    <a:pt x="4435" y="1320"/>
                    <a:pt x="4510" y="1310"/>
                  </a:cubicBezTo>
                  <a:cubicBezTo>
                    <a:pt x="5167" y="1218"/>
                    <a:pt x="5704" y="716"/>
                    <a:pt x="5848" y="66"/>
                  </a:cubicBezTo>
                  <a:cubicBezTo>
                    <a:pt x="5854" y="36"/>
                    <a:pt x="5836" y="9"/>
                    <a:pt x="5808" y="2"/>
                  </a:cubicBezTo>
                  <a:cubicBezTo>
                    <a:pt x="5804" y="1"/>
                    <a:pt x="5800" y="1"/>
                    <a:pt x="5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843093" y="1870350"/>
              <a:ext cx="20092" cy="50819"/>
            </a:xfrm>
            <a:custGeom>
              <a:avLst/>
              <a:gdLst/>
              <a:ahLst/>
              <a:cxnLst/>
              <a:rect l="l" t="t" r="r" b="b"/>
              <a:pathLst>
                <a:path w="153" h="387" extrusionOk="0">
                  <a:moveTo>
                    <a:pt x="57" y="1"/>
                  </a:moveTo>
                  <a:cubicBezTo>
                    <a:pt x="54" y="1"/>
                    <a:pt x="52" y="1"/>
                    <a:pt x="49" y="1"/>
                  </a:cubicBezTo>
                  <a:cubicBezTo>
                    <a:pt x="21" y="6"/>
                    <a:pt x="1" y="33"/>
                    <a:pt x="5" y="61"/>
                  </a:cubicBezTo>
                  <a:lnTo>
                    <a:pt x="44" y="340"/>
                  </a:lnTo>
                  <a:cubicBezTo>
                    <a:pt x="48" y="367"/>
                    <a:pt x="69" y="387"/>
                    <a:pt x="95" y="387"/>
                  </a:cubicBezTo>
                  <a:cubicBezTo>
                    <a:pt x="98" y="387"/>
                    <a:pt x="101" y="386"/>
                    <a:pt x="105" y="386"/>
                  </a:cubicBezTo>
                  <a:cubicBezTo>
                    <a:pt x="134" y="380"/>
                    <a:pt x="152" y="353"/>
                    <a:pt x="149" y="324"/>
                  </a:cubicBezTo>
                  <a:lnTo>
                    <a:pt x="109" y="46"/>
                  </a:lnTo>
                  <a:cubicBezTo>
                    <a:pt x="105" y="20"/>
                    <a:pt x="83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701141" y="1719468"/>
              <a:ext cx="265130" cy="159679"/>
            </a:xfrm>
            <a:custGeom>
              <a:avLst/>
              <a:gdLst/>
              <a:ahLst/>
              <a:cxnLst/>
              <a:rect l="l" t="t" r="r" b="b"/>
              <a:pathLst>
                <a:path w="2019" h="1216" extrusionOk="0">
                  <a:moveTo>
                    <a:pt x="1854" y="1"/>
                  </a:moveTo>
                  <a:cubicBezTo>
                    <a:pt x="1668" y="1"/>
                    <a:pt x="1309" y="342"/>
                    <a:pt x="1017" y="385"/>
                  </a:cubicBezTo>
                  <a:cubicBezTo>
                    <a:pt x="992" y="389"/>
                    <a:pt x="966" y="390"/>
                    <a:pt x="939" y="390"/>
                  </a:cubicBezTo>
                  <a:cubicBezTo>
                    <a:pt x="685" y="390"/>
                    <a:pt x="358" y="246"/>
                    <a:pt x="172" y="246"/>
                  </a:cubicBezTo>
                  <a:cubicBezTo>
                    <a:pt x="98" y="246"/>
                    <a:pt x="46" y="270"/>
                    <a:pt x="31" y="335"/>
                  </a:cubicBezTo>
                  <a:cubicBezTo>
                    <a:pt x="1" y="478"/>
                    <a:pt x="98" y="604"/>
                    <a:pt x="186" y="692"/>
                  </a:cubicBezTo>
                  <a:cubicBezTo>
                    <a:pt x="405" y="908"/>
                    <a:pt x="873" y="1215"/>
                    <a:pt x="1106" y="1215"/>
                  </a:cubicBezTo>
                  <a:cubicBezTo>
                    <a:pt x="1117" y="1215"/>
                    <a:pt x="1128" y="1215"/>
                    <a:pt x="1137" y="1213"/>
                  </a:cubicBezTo>
                  <a:cubicBezTo>
                    <a:pt x="1354" y="1180"/>
                    <a:pt x="1746" y="725"/>
                    <a:pt x="1901" y="444"/>
                  </a:cubicBezTo>
                  <a:cubicBezTo>
                    <a:pt x="1960" y="332"/>
                    <a:pt x="2018" y="182"/>
                    <a:pt x="1950" y="57"/>
                  </a:cubicBezTo>
                  <a:cubicBezTo>
                    <a:pt x="1928" y="17"/>
                    <a:pt x="1895" y="1"/>
                    <a:pt x="1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5970864" y="1665365"/>
              <a:ext cx="526714" cy="221528"/>
            </a:xfrm>
            <a:custGeom>
              <a:avLst/>
              <a:gdLst/>
              <a:ahLst/>
              <a:cxnLst/>
              <a:rect l="l" t="t" r="r" b="b"/>
              <a:pathLst>
                <a:path w="4011" h="1687" extrusionOk="0">
                  <a:moveTo>
                    <a:pt x="3958" y="0"/>
                  </a:moveTo>
                  <a:cubicBezTo>
                    <a:pt x="2339" y="28"/>
                    <a:pt x="865" y="626"/>
                    <a:pt x="20" y="1600"/>
                  </a:cubicBezTo>
                  <a:cubicBezTo>
                    <a:pt x="0" y="1621"/>
                    <a:pt x="4" y="1655"/>
                    <a:pt x="26" y="1675"/>
                  </a:cubicBezTo>
                  <a:cubicBezTo>
                    <a:pt x="36" y="1684"/>
                    <a:pt x="49" y="1687"/>
                    <a:pt x="61" y="1687"/>
                  </a:cubicBezTo>
                  <a:cubicBezTo>
                    <a:pt x="76" y="1687"/>
                    <a:pt x="91" y="1682"/>
                    <a:pt x="100" y="1667"/>
                  </a:cubicBezTo>
                  <a:cubicBezTo>
                    <a:pt x="928" y="716"/>
                    <a:pt x="2370" y="132"/>
                    <a:pt x="3959" y="106"/>
                  </a:cubicBezTo>
                  <a:cubicBezTo>
                    <a:pt x="3988" y="106"/>
                    <a:pt x="4011" y="80"/>
                    <a:pt x="4011" y="52"/>
                  </a:cubicBezTo>
                  <a:cubicBezTo>
                    <a:pt x="4011" y="23"/>
                    <a:pt x="3987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6026936" y="1867198"/>
              <a:ext cx="471824" cy="78789"/>
            </a:xfrm>
            <a:custGeom>
              <a:avLst/>
              <a:gdLst/>
              <a:ahLst/>
              <a:cxnLst/>
              <a:rect l="l" t="t" r="r" b="b"/>
              <a:pathLst>
                <a:path w="3593" h="600" extrusionOk="0">
                  <a:moveTo>
                    <a:pt x="2187" y="1"/>
                  </a:moveTo>
                  <a:cubicBezTo>
                    <a:pt x="1386" y="1"/>
                    <a:pt x="639" y="170"/>
                    <a:pt x="36" y="499"/>
                  </a:cubicBezTo>
                  <a:cubicBezTo>
                    <a:pt x="9" y="512"/>
                    <a:pt x="0" y="547"/>
                    <a:pt x="14" y="571"/>
                  </a:cubicBezTo>
                  <a:cubicBezTo>
                    <a:pt x="23" y="589"/>
                    <a:pt x="41" y="599"/>
                    <a:pt x="61" y="599"/>
                  </a:cubicBezTo>
                  <a:cubicBezTo>
                    <a:pt x="69" y="599"/>
                    <a:pt x="77" y="598"/>
                    <a:pt x="86" y="595"/>
                  </a:cubicBezTo>
                  <a:cubicBezTo>
                    <a:pt x="674" y="272"/>
                    <a:pt x="1402" y="106"/>
                    <a:pt x="2184" y="106"/>
                  </a:cubicBezTo>
                  <a:cubicBezTo>
                    <a:pt x="2618" y="106"/>
                    <a:pt x="3069" y="158"/>
                    <a:pt x="3521" y="261"/>
                  </a:cubicBezTo>
                  <a:cubicBezTo>
                    <a:pt x="3526" y="262"/>
                    <a:pt x="3530" y="263"/>
                    <a:pt x="3534" y="263"/>
                  </a:cubicBezTo>
                  <a:cubicBezTo>
                    <a:pt x="3560" y="263"/>
                    <a:pt x="3579" y="245"/>
                    <a:pt x="3585" y="221"/>
                  </a:cubicBezTo>
                  <a:cubicBezTo>
                    <a:pt x="3592" y="192"/>
                    <a:pt x="3575" y="164"/>
                    <a:pt x="3547" y="157"/>
                  </a:cubicBezTo>
                  <a:cubicBezTo>
                    <a:pt x="3087" y="52"/>
                    <a:pt x="2629" y="1"/>
                    <a:pt x="2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170229" y="1823864"/>
              <a:ext cx="565453" cy="99668"/>
            </a:xfrm>
            <a:custGeom>
              <a:avLst/>
              <a:gdLst/>
              <a:ahLst/>
              <a:cxnLst/>
              <a:rect l="l" t="t" r="r" b="b"/>
              <a:pathLst>
                <a:path w="4306" h="759" extrusionOk="0">
                  <a:moveTo>
                    <a:pt x="1778" y="0"/>
                  </a:moveTo>
                  <a:cubicBezTo>
                    <a:pt x="1216" y="0"/>
                    <a:pt x="629" y="80"/>
                    <a:pt x="46" y="243"/>
                  </a:cubicBezTo>
                  <a:cubicBezTo>
                    <a:pt x="16" y="251"/>
                    <a:pt x="0" y="280"/>
                    <a:pt x="7" y="308"/>
                  </a:cubicBezTo>
                  <a:cubicBezTo>
                    <a:pt x="15" y="333"/>
                    <a:pt x="37" y="348"/>
                    <a:pt x="61" y="348"/>
                  </a:cubicBezTo>
                  <a:cubicBezTo>
                    <a:pt x="65" y="348"/>
                    <a:pt x="69" y="348"/>
                    <a:pt x="73" y="347"/>
                  </a:cubicBezTo>
                  <a:cubicBezTo>
                    <a:pt x="648" y="187"/>
                    <a:pt x="1225" y="108"/>
                    <a:pt x="1778" y="108"/>
                  </a:cubicBezTo>
                  <a:cubicBezTo>
                    <a:pt x="2698" y="108"/>
                    <a:pt x="3552" y="326"/>
                    <a:pt x="4217" y="750"/>
                  </a:cubicBezTo>
                  <a:cubicBezTo>
                    <a:pt x="4225" y="755"/>
                    <a:pt x="4234" y="758"/>
                    <a:pt x="4245" y="758"/>
                  </a:cubicBezTo>
                  <a:cubicBezTo>
                    <a:pt x="4262" y="758"/>
                    <a:pt x="4281" y="750"/>
                    <a:pt x="4289" y="732"/>
                  </a:cubicBezTo>
                  <a:cubicBezTo>
                    <a:pt x="4305" y="707"/>
                    <a:pt x="4298" y="674"/>
                    <a:pt x="4274" y="658"/>
                  </a:cubicBezTo>
                  <a:cubicBezTo>
                    <a:pt x="3594" y="224"/>
                    <a:pt x="2720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232867" y="1971069"/>
              <a:ext cx="465652" cy="111618"/>
            </a:xfrm>
            <a:custGeom>
              <a:avLst/>
              <a:gdLst/>
              <a:ahLst/>
              <a:cxnLst/>
              <a:rect l="l" t="t" r="r" b="b"/>
              <a:pathLst>
                <a:path w="3546" h="850" extrusionOk="0">
                  <a:moveTo>
                    <a:pt x="2697" y="0"/>
                  </a:moveTo>
                  <a:cubicBezTo>
                    <a:pt x="1842" y="0"/>
                    <a:pt x="908" y="259"/>
                    <a:pt x="34" y="749"/>
                  </a:cubicBezTo>
                  <a:cubicBezTo>
                    <a:pt x="9" y="764"/>
                    <a:pt x="0" y="798"/>
                    <a:pt x="14" y="822"/>
                  </a:cubicBezTo>
                  <a:cubicBezTo>
                    <a:pt x="23" y="841"/>
                    <a:pt x="43" y="849"/>
                    <a:pt x="62" y="849"/>
                  </a:cubicBezTo>
                  <a:cubicBezTo>
                    <a:pt x="70" y="849"/>
                    <a:pt x="79" y="848"/>
                    <a:pt x="87" y="841"/>
                  </a:cubicBezTo>
                  <a:cubicBezTo>
                    <a:pt x="946" y="360"/>
                    <a:pt x="1862" y="106"/>
                    <a:pt x="2699" y="106"/>
                  </a:cubicBezTo>
                  <a:cubicBezTo>
                    <a:pt x="2968" y="106"/>
                    <a:pt x="3229" y="132"/>
                    <a:pt x="3477" y="185"/>
                  </a:cubicBezTo>
                  <a:cubicBezTo>
                    <a:pt x="3480" y="186"/>
                    <a:pt x="3484" y="186"/>
                    <a:pt x="3487" y="186"/>
                  </a:cubicBezTo>
                  <a:cubicBezTo>
                    <a:pt x="3512" y="186"/>
                    <a:pt x="3535" y="169"/>
                    <a:pt x="3540" y="144"/>
                  </a:cubicBezTo>
                  <a:cubicBezTo>
                    <a:pt x="3545" y="115"/>
                    <a:pt x="3527" y="87"/>
                    <a:pt x="3498" y="83"/>
                  </a:cubicBezTo>
                  <a:cubicBezTo>
                    <a:pt x="3243" y="27"/>
                    <a:pt x="2974" y="0"/>
                    <a:pt x="2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6016694" y="1402996"/>
              <a:ext cx="289292" cy="223892"/>
            </a:xfrm>
            <a:custGeom>
              <a:avLst/>
              <a:gdLst/>
              <a:ahLst/>
              <a:cxnLst/>
              <a:rect l="l" t="t" r="r" b="b"/>
              <a:pathLst>
                <a:path w="2203" h="1705" extrusionOk="0">
                  <a:moveTo>
                    <a:pt x="1673" y="0"/>
                  </a:moveTo>
                  <a:cubicBezTo>
                    <a:pt x="881" y="0"/>
                    <a:pt x="41" y="435"/>
                    <a:pt x="11" y="1217"/>
                  </a:cubicBezTo>
                  <a:cubicBezTo>
                    <a:pt x="1" y="1436"/>
                    <a:pt x="79" y="1569"/>
                    <a:pt x="207" y="1640"/>
                  </a:cubicBezTo>
                  <a:cubicBezTo>
                    <a:pt x="289" y="1685"/>
                    <a:pt x="391" y="1705"/>
                    <a:pt x="504" y="1705"/>
                  </a:cubicBezTo>
                  <a:cubicBezTo>
                    <a:pt x="873" y="1705"/>
                    <a:pt x="1351" y="1497"/>
                    <a:pt x="1586" y="1306"/>
                  </a:cubicBezTo>
                  <a:cubicBezTo>
                    <a:pt x="1971" y="993"/>
                    <a:pt x="2188" y="532"/>
                    <a:pt x="2203" y="71"/>
                  </a:cubicBezTo>
                  <a:cubicBezTo>
                    <a:pt x="2036" y="23"/>
                    <a:pt x="1856" y="0"/>
                    <a:pt x="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6085897" y="1414420"/>
              <a:ext cx="146419" cy="183184"/>
            </a:xfrm>
            <a:custGeom>
              <a:avLst/>
              <a:gdLst/>
              <a:ahLst/>
              <a:cxnLst/>
              <a:rect l="l" t="t" r="r" b="b"/>
              <a:pathLst>
                <a:path w="1115" h="1395" extrusionOk="0">
                  <a:moveTo>
                    <a:pt x="522" y="1"/>
                  </a:moveTo>
                  <a:cubicBezTo>
                    <a:pt x="519" y="1"/>
                    <a:pt x="516" y="1"/>
                    <a:pt x="513" y="1"/>
                  </a:cubicBezTo>
                  <a:cubicBezTo>
                    <a:pt x="319" y="5"/>
                    <a:pt x="156" y="158"/>
                    <a:pt x="99" y="327"/>
                  </a:cubicBezTo>
                  <a:cubicBezTo>
                    <a:pt x="1" y="611"/>
                    <a:pt x="84" y="996"/>
                    <a:pt x="295" y="1225"/>
                  </a:cubicBezTo>
                  <a:cubicBezTo>
                    <a:pt x="397" y="1333"/>
                    <a:pt x="538" y="1394"/>
                    <a:pt x="674" y="1394"/>
                  </a:cubicBezTo>
                  <a:cubicBezTo>
                    <a:pt x="817" y="1394"/>
                    <a:pt x="955" y="1328"/>
                    <a:pt x="1040" y="1180"/>
                  </a:cubicBezTo>
                  <a:cubicBezTo>
                    <a:pt x="1092" y="1089"/>
                    <a:pt x="1107" y="985"/>
                    <a:pt x="1109" y="883"/>
                  </a:cubicBezTo>
                  <a:cubicBezTo>
                    <a:pt x="1114" y="675"/>
                    <a:pt x="1069" y="464"/>
                    <a:pt x="956" y="284"/>
                  </a:cubicBezTo>
                  <a:cubicBezTo>
                    <a:pt x="866" y="136"/>
                    <a:pt x="708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284999" y="1535888"/>
              <a:ext cx="331577" cy="187387"/>
            </a:xfrm>
            <a:custGeom>
              <a:avLst/>
              <a:gdLst/>
              <a:ahLst/>
              <a:cxnLst/>
              <a:rect l="l" t="t" r="r" b="b"/>
              <a:pathLst>
                <a:path w="2525" h="1427" extrusionOk="0">
                  <a:moveTo>
                    <a:pt x="1188" y="0"/>
                  </a:moveTo>
                  <a:cubicBezTo>
                    <a:pt x="768" y="0"/>
                    <a:pt x="330" y="131"/>
                    <a:pt x="0" y="362"/>
                  </a:cubicBezTo>
                  <a:cubicBezTo>
                    <a:pt x="164" y="792"/>
                    <a:pt x="518" y="1158"/>
                    <a:pt x="982" y="1328"/>
                  </a:cubicBezTo>
                  <a:cubicBezTo>
                    <a:pt x="1146" y="1387"/>
                    <a:pt x="1386" y="1426"/>
                    <a:pt x="1625" y="1426"/>
                  </a:cubicBezTo>
                  <a:cubicBezTo>
                    <a:pt x="1935" y="1426"/>
                    <a:pt x="2246" y="1362"/>
                    <a:pt x="2396" y="1193"/>
                  </a:cubicBezTo>
                  <a:cubicBezTo>
                    <a:pt x="2495" y="1085"/>
                    <a:pt x="2524" y="935"/>
                    <a:pt x="2445" y="729"/>
                  </a:cubicBezTo>
                  <a:cubicBezTo>
                    <a:pt x="2248" y="222"/>
                    <a:pt x="1734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380729" y="1533393"/>
              <a:ext cx="145237" cy="185417"/>
            </a:xfrm>
            <a:custGeom>
              <a:avLst/>
              <a:gdLst/>
              <a:ahLst/>
              <a:cxnLst/>
              <a:rect l="l" t="t" r="r" b="b"/>
              <a:pathLst>
                <a:path w="1106" h="1412" extrusionOk="0">
                  <a:moveTo>
                    <a:pt x="494" y="0"/>
                  </a:moveTo>
                  <a:cubicBezTo>
                    <a:pt x="454" y="0"/>
                    <a:pt x="413" y="6"/>
                    <a:pt x="373" y="19"/>
                  </a:cubicBezTo>
                  <a:cubicBezTo>
                    <a:pt x="192" y="76"/>
                    <a:pt x="85" y="257"/>
                    <a:pt x="46" y="429"/>
                  </a:cubicBezTo>
                  <a:cubicBezTo>
                    <a:pt x="1" y="638"/>
                    <a:pt x="25" y="853"/>
                    <a:pt x="99" y="1047"/>
                  </a:cubicBezTo>
                  <a:cubicBezTo>
                    <a:pt x="135" y="1141"/>
                    <a:pt x="182" y="1234"/>
                    <a:pt x="261" y="1304"/>
                  </a:cubicBezTo>
                  <a:cubicBezTo>
                    <a:pt x="346" y="1379"/>
                    <a:pt x="441" y="1412"/>
                    <a:pt x="536" y="1412"/>
                  </a:cubicBezTo>
                  <a:cubicBezTo>
                    <a:pt x="719" y="1412"/>
                    <a:pt x="896" y="1288"/>
                    <a:pt x="979" y="1104"/>
                  </a:cubicBezTo>
                  <a:cubicBezTo>
                    <a:pt x="1106" y="820"/>
                    <a:pt x="1059" y="427"/>
                    <a:pt x="872" y="190"/>
                  </a:cubicBezTo>
                  <a:cubicBezTo>
                    <a:pt x="786" y="80"/>
                    <a:pt x="642" y="0"/>
                    <a:pt x="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365890" y="1101757"/>
              <a:ext cx="298879" cy="337086"/>
            </a:xfrm>
            <a:custGeom>
              <a:avLst/>
              <a:gdLst/>
              <a:ahLst/>
              <a:cxnLst/>
              <a:rect l="l" t="t" r="r" b="b"/>
              <a:pathLst>
                <a:path w="2276" h="2567" extrusionOk="0">
                  <a:moveTo>
                    <a:pt x="555" y="0"/>
                  </a:moveTo>
                  <a:cubicBezTo>
                    <a:pt x="364" y="110"/>
                    <a:pt x="179" y="229"/>
                    <a:pt x="1" y="354"/>
                  </a:cubicBezTo>
                  <a:cubicBezTo>
                    <a:pt x="188" y="487"/>
                    <a:pt x="409" y="609"/>
                    <a:pt x="531" y="706"/>
                  </a:cubicBezTo>
                  <a:cubicBezTo>
                    <a:pt x="1197" y="1243"/>
                    <a:pt x="1777" y="1869"/>
                    <a:pt x="2275" y="2566"/>
                  </a:cubicBezTo>
                  <a:cubicBezTo>
                    <a:pt x="1844" y="1634"/>
                    <a:pt x="1270" y="744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682100" y="998674"/>
              <a:ext cx="119105" cy="389874"/>
            </a:xfrm>
            <a:custGeom>
              <a:avLst/>
              <a:gdLst/>
              <a:ahLst/>
              <a:cxnLst/>
              <a:rect l="l" t="t" r="r" b="b"/>
              <a:pathLst>
                <a:path w="907" h="2969" extrusionOk="0">
                  <a:moveTo>
                    <a:pt x="606" y="0"/>
                  </a:moveTo>
                  <a:cubicBezTo>
                    <a:pt x="507" y="9"/>
                    <a:pt x="411" y="21"/>
                    <a:pt x="313" y="36"/>
                  </a:cubicBezTo>
                  <a:cubicBezTo>
                    <a:pt x="207" y="51"/>
                    <a:pt x="103" y="67"/>
                    <a:pt x="0" y="89"/>
                  </a:cubicBezTo>
                  <a:cubicBezTo>
                    <a:pt x="83" y="241"/>
                    <a:pt x="170" y="386"/>
                    <a:pt x="213" y="493"/>
                  </a:cubicBezTo>
                  <a:cubicBezTo>
                    <a:pt x="534" y="1288"/>
                    <a:pt x="738" y="2119"/>
                    <a:pt x="834" y="2969"/>
                  </a:cubicBezTo>
                  <a:cubicBezTo>
                    <a:pt x="907" y="1983"/>
                    <a:pt x="846" y="967"/>
                    <a:pt x="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920964" y="1013118"/>
              <a:ext cx="160995" cy="381470"/>
            </a:xfrm>
            <a:custGeom>
              <a:avLst/>
              <a:gdLst/>
              <a:ahLst/>
              <a:cxnLst/>
              <a:rect l="l" t="t" r="r" b="b"/>
              <a:pathLst>
                <a:path w="1226" h="2905" extrusionOk="0">
                  <a:moveTo>
                    <a:pt x="651" y="0"/>
                  </a:moveTo>
                  <a:cubicBezTo>
                    <a:pt x="613" y="123"/>
                    <a:pt x="579" y="240"/>
                    <a:pt x="550" y="316"/>
                  </a:cubicBezTo>
                  <a:cubicBezTo>
                    <a:pt x="249" y="1152"/>
                    <a:pt x="66" y="2019"/>
                    <a:pt x="0" y="2904"/>
                  </a:cubicBezTo>
                  <a:cubicBezTo>
                    <a:pt x="259" y="1939"/>
                    <a:pt x="657" y="982"/>
                    <a:pt x="1225" y="149"/>
                  </a:cubicBezTo>
                  <a:cubicBezTo>
                    <a:pt x="1037" y="90"/>
                    <a:pt x="847" y="4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265433" y="2128649"/>
              <a:ext cx="1142331" cy="213650"/>
            </a:xfrm>
            <a:custGeom>
              <a:avLst/>
              <a:gdLst/>
              <a:ahLst/>
              <a:cxnLst/>
              <a:rect l="l" t="t" r="r" b="b"/>
              <a:pathLst>
                <a:path w="8699" h="1627" extrusionOk="0">
                  <a:moveTo>
                    <a:pt x="8638" y="1"/>
                  </a:moveTo>
                  <a:cubicBezTo>
                    <a:pt x="8627" y="1"/>
                    <a:pt x="8616" y="4"/>
                    <a:pt x="8606" y="12"/>
                  </a:cubicBezTo>
                  <a:cubicBezTo>
                    <a:pt x="7642" y="722"/>
                    <a:pt x="6372" y="1207"/>
                    <a:pt x="4934" y="1416"/>
                  </a:cubicBezTo>
                  <a:cubicBezTo>
                    <a:pt x="4448" y="1486"/>
                    <a:pt x="3973" y="1521"/>
                    <a:pt x="3514" y="1521"/>
                  </a:cubicBezTo>
                  <a:cubicBezTo>
                    <a:pt x="2198" y="1521"/>
                    <a:pt x="1014" y="1233"/>
                    <a:pt x="89" y="677"/>
                  </a:cubicBezTo>
                  <a:cubicBezTo>
                    <a:pt x="81" y="672"/>
                    <a:pt x="71" y="669"/>
                    <a:pt x="62" y="669"/>
                  </a:cubicBezTo>
                  <a:cubicBezTo>
                    <a:pt x="44" y="669"/>
                    <a:pt x="27" y="679"/>
                    <a:pt x="16" y="694"/>
                  </a:cubicBezTo>
                  <a:cubicBezTo>
                    <a:pt x="1" y="720"/>
                    <a:pt x="9" y="754"/>
                    <a:pt x="35" y="769"/>
                  </a:cubicBezTo>
                  <a:cubicBezTo>
                    <a:pt x="977" y="1334"/>
                    <a:pt x="2181" y="1627"/>
                    <a:pt x="3520" y="1627"/>
                  </a:cubicBezTo>
                  <a:cubicBezTo>
                    <a:pt x="3983" y="1627"/>
                    <a:pt x="4461" y="1593"/>
                    <a:pt x="4949" y="1521"/>
                  </a:cubicBezTo>
                  <a:cubicBezTo>
                    <a:pt x="6404" y="1311"/>
                    <a:pt x="7691" y="819"/>
                    <a:pt x="8670" y="98"/>
                  </a:cubicBezTo>
                  <a:cubicBezTo>
                    <a:pt x="8695" y="79"/>
                    <a:pt x="8699" y="46"/>
                    <a:pt x="8682" y="22"/>
                  </a:cubicBezTo>
                  <a:cubicBezTo>
                    <a:pt x="8671" y="8"/>
                    <a:pt x="8655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101550" y="2586942"/>
              <a:ext cx="1706208" cy="1680175"/>
            </a:xfrm>
            <a:custGeom>
              <a:avLst/>
              <a:gdLst/>
              <a:ahLst/>
              <a:cxnLst/>
              <a:rect l="l" t="t" r="r" b="b"/>
              <a:pathLst>
                <a:path w="12993" h="12795" extrusionOk="0">
                  <a:moveTo>
                    <a:pt x="3358" y="0"/>
                  </a:moveTo>
                  <a:cubicBezTo>
                    <a:pt x="3308" y="0"/>
                    <a:pt x="3258" y="1"/>
                    <a:pt x="3206" y="4"/>
                  </a:cubicBezTo>
                  <a:cubicBezTo>
                    <a:pt x="2394" y="50"/>
                    <a:pt x="1623" y="516"/>
                    <a:pt x="1166" y="1237"/>
                  </a:cubicBezTo>
                  <a:cubicBezTo>
                    <a:pt x="1" y="3070"/>
                    <a:pt x="1052" y="5746"/>
                    <a:pt x="1787" y="7436"/>
                  </a:cubicBezTo>
                  <a:cubicBezTo>
                    <a:pt x="2111" y="8174"/>
                    <a:pt x="2418" y="8944"/>
                    <a:pt x="2918" y="9571"/>
                  </a:cubicBezTo>
                  <a:cubicBezTo>
                    <a:pt x="3482" y="10278"/>
                    <a:pt x="4228" y="10589"/>
                    <a:pt x="5092" y="10743"/>
                  </a:cubicBezTo>
                  <a:cubicBezTo>
                    <a:pt x="6512" y="10994"/>
                    <a:pt x="7004" y="10996"/>
                    <a:pt x="8348" y="11541"/>
                  </a:cubicBezTo>
                  <a:cubicBezTo>
                    <a:pt x="9062" y="11828"/>
                    <a:pt x="9858" y="12064"/>
                    <a:pt x="10481" y="12529"/>
                  </a:cubicBezTo>
                  <a:cubicBezTo>
                    <a:pt x="10715" y="12704"/>
                    <a:pt x="11002" y="12794"/>
                    <a:pt x="11287" y="12794"/>
                  </a:cubicBezTo>
                  <a:cubicBezTo>
                    <a:pt x="11696" y="12794"/>
                    <a:pt x="12098" y="12608"/>
                    <a:pt x="12323" y="12221"/>
                  </a:cubicBezTo>
                  <a:cubicBezTo>
                    <a:pt x="12992" y="11074"/>
                    <a:pt x="11844" y="9926"/>
                    <a:pt x="10968" y="9354"/>
                  </a:cubicBezTo>
                  <a:cubicBezTo>
                    <a:pt x="10392" y="8978"/>
                    <a:pt x="8636" y="8219"/>
                    <a:pt x="7203" y="7693"/>
                  </a:cubicBezTo>
                  <a:cubicBezTo>
                    <a:pt x="6449" y="7415"/>
                    <a:pt x="5878" y="6705"/>
                    <a:pt x="5848" y="5870"/>
                  </a:cubicBezTo>
                  <a:cubicBezTo>
                    <a:pt x="5825" y="5220"/>
                    <a:pt x="5792" y="3510"/>
                    <a:pt x="5752" y="2739"/>
                  </a:cubicBezTo>
                  <a:cubicBezTo>
                    <a:pt x="5672" y="1277"/>
                    <a:pt x="4846" y="0"/>
                    <a:pt x="3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186118" y="3103933"/>
              <a:ext cx="592111" cy="900558"/>
            </a:xfrm>
            <a:custGeom>
              <a:avLst/>
              <a:gdLst/>
              <a:ahLst/>
              <a:cxnLst/>
              <a:rect l="l" t="t" r="r" b="b"/>
              <a:pathLst>
                <a:path w="4509" h="6858" extrusionOk="0">
                  <a:moveTo>
                    <a:pt x="58" y="0"/>
                  </a:moveTo>
                  <a:cubicBezTo>
                    <a:pt x="56" y="0"/>
                    <a:pt x="53" y="1"/>
                    <a:pt x="51" y="1"/>
                  </a:cubicBezTo>
                  <a:cubicBezTo>
                    <a:pt x="21" y="4"/>
                    <a:pt x="1" y="31"/>
                    <a:pt x="5" y="60"/>
                  </a:cubicBezTo>
                  <a:cubicBezTo>
                    <a:pt x="165" y="1268"/>
                    <a:pt x="647" y="2487"/>
                    <a:pt x="1097" y="3521"/>
                  </a:cubicBezTo>
                  <a:lnTo>
                    <a:pt x="1189" y="3731"/>
                  </a:lnTo>
                  <a:cubicBezTo>
                    <a:pt x="1477" y="4400"/>
                    <a:pt x="1777" y="5093"/>
                    <a:pt x="2234" y="5665"/>
                  </a:cubicBezTo>
                  <a:cubicBezTo>
                    <a:pt x="2748" y="6309"/>
                    <a:pt x="3430" y="6678"/>
                    <a:pt x="4441" y="6857"/>
                  </a:cubicBezTo>
                  <a:lnTo>
                    <a:pt x="4451" y="6857"/>
                  </a:lnTo>
                  <a:cubicBezTo>
                    <a:pt x="4475" y="6857"/>
                    <a:pt x="4498" y="6840"/>
                    <a:pt x="4503" y="6819"/>
                  </a:cubicBezTo>
                  <a:cubicBezTo>
                    <a:pt x="4508" y="6787"/>
                    <a:pt x="4488" y="6762"/>
                    <a:pt x="4460" y="6756"/>
                  </a:cubicBezTo>
                  <a:cubicBezTo>
                    <a:pt x="3475" y="6580"/>
                    <a:pt x="2812" y="6226"/>
                    <a:pt x="2317" y="5602"/>
                  </a:cubicBezTo>
                  <a:cubicBezTo>
                    <a:pt x="1868" y="5041"/>
                    <a:pt x="1571" y="4356"/>
                    <a:pt x="1284" y="3692"/>
                  </a:cubicBezTo>
                  <a:lnTo>
                    <a:pt x="1193" y="3479"/>
                  </a:lnTo>
                  <a:cubicBezTo>
                    <a:pt x="747" y="2453"/>
                    <a:pt x="269" y="1243"/>
                    <a:pt x="111" y="47"/>
                  </a:cubicBezTo>
                  <a:cubicBezTo>
                    <a:pt x="107" y="19"/>
                    <a:pt x="83" y="0"/>
                    <a:pt x="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5849659" y="2939131"/>
              <a:ext cx="700316" cy="883093"/>
            </a:xfrm>
            <a:custGeom>
              <a:avLst/>
              <a:gdLst/>
              <a:ahLst/>
              <a:cxnLst/>
              <a:rect l="l" t="t" r="r" b="b"/>
              <a:pathLst>
                <a:path w="5333" h="6725" extrusionOk="0">
                  <a:moveTo>
                    <a:pt x="55" y="1"/>
                  </a:moveTo>
                  <a:cubicBezTo>
                    <a:pt x="54" y="1"/>
                    <a:pt x="53" y="1"/>
                    <a:pt x="52" y="1"/>
                  </a:cubicBezTo>
                  <a:cubicBezTo>
                    <a:pt x="24" y="2"/>
                    <a:pt x="1" y="28"/>
                    <a:pt x="2" y="57"/>
                  </a:cubicBezTo>
                  <a:cubicBezTo>
                    <a:pt x="29" y="549"/>
                    <a:pt x="52" y="1445"/>
                    <a:pt x="71" y="2166"/>
                  </a:cubicBezTo>
                  <a:cubicBezTo>
                    <a:pt x="81" y="2584"/>
                    <a:pt x="91" y="2955"/>
                    <a:pt x="99" y="3188"/>
                  </a:cubicBezTo>
                  <a:cubicBezTo>
                    <a:pt x="129" y="4013"/>
                    <a:pt x="686" y="4764"/>
                    <a:pt x="1487" y="5058"/>
                  </a:cubicBezTo>
                  <a:cubicBezTo>
                    <a:pt x="2834" y="5554"/>
                    <a:pt x="4653" y="6328"/>
                    <a:pt x="5242" y="6715"/>
                  </a:cubicBezTo>
                  <a:cubicBezTo>
                    <a:pt x="5252" y="6720"/>
                    <a:pt x="5261" y="6725"/>
                    <a:pt x="5271" y="6725"/>
                  </a:cubicBezTo>
                  <a:cubicBezTo>
                    <a:pt x="5289" y="6725"/>
                    <a:pt x="5305" y="6717"/>
                    <a:pt x="5316" y="6699"/>
                  </a:cubicBezTo>
                  <a:cubicBezTo>
                    <a:pt x="5332" y="6676"/>
                    <a:pt x="5325" y="6642"/>
                    <a:pt x="5299" y="6626"/>
                  </a:cubicBezTo>
                  <a:cubicBezTo>
                    <a:pt x="4695" y="6229"/>
                    <a:pt x="2905" y="5468"/>
                    <a:pt x="1523" y="4958"/>
                  </a:cubicBezTo>
                  <a:cubicBezTo>
                    <a:pt x="763" y="4679"/>
                    <a:pt x="233" y="3966"/>
                    <a:pt x="205" y="3185"/>
                  </a:cubicBezTo>
                  <a:cubicBezTo>
                    <a:pt x="195" y="2951"/>
                    <a:pt x="186" y="2580"/>
                    <a:pt x="176" y="2164"/>
                  </a:cubicBezTo>
                  <a:cubicBezTo>
                    <a:pt x="158" y="1443"/>
                    <a:pt x="135" y="545"/>
                    <a:pt x="108" y="51"/>
                  </a:cubicBezTo>
                  <a:cubicBezTo>
                    <a:pt x="108" y="23"/>
                    <a:pt x="88" y="1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6482079" y="4014479"/>
              <a:ext cx="140772" cy="259084"/>
            </a:xfrm>
            <a:custGeom>
              <a:avLst/>
              <a:gdLst/>
              <a:ahLst/>
              <a:cxnLst/>
              <a:rect l="l" t="t" r="r" b="b"/>
              <a:pathLst>
                <a:path w="1072" h="1973" extrusionOk="0">
                  <a:moveTo>
                    <a:pt x="63" y="0"/>
                  </a:moveTo>
                  <a:cubicBezTo>
                    <a:pt x="41" y="0"/>
                    <a:pt x="20" y="14"/>
                    <a:pt x="11" y="35"/>
                  </a:cubicBezTo>
                  <a:cubicBezTo>
                    <a:pt x="1" y="61"/>
                    <a:pt x="15" y="93"/>
                    <a:pt x="41" y="103"/>
                  </a:cubicBezTo>
                  <a:cubicBezTo>
                    <a:pt x="48" y="108"/>
                    <a:pt x="693" y="372"/>
                    <a:pt x="825" y="827"/>
                  </a:cubicBezTo>
                  <a:cubicBezTo>
                    <a:pt x="962" y="1301"/>
                    <a:pt x="807" y="1901"/>
                    <a:pt x="805" y="1907"/>
                  </a:cubicBezTo>
                  <a:cubicBezTo>
                    <a:pt x="797" y="1934"/>
                    <a:pt x="815" y="1964"/>
                    <a:pt x="843" y="1971"/>
                  </a:cubicBezTo>
                  <a:cubicBezTo>
                    <a:pt x="847" y="1972"/>
                    <a:pt x="852" y="1972"/>
                    <a:pt x="857" y="1972"/>
                  </a:cubicBezTo>
                  <a:cubicBezTo>
                    <a:pt x="880" y="1972"/>
                    <a:pt x="902" y="1957"/>
                    <a:pt x="907" y="1931"/>
                  </a:cubicBezTo>
                  <a:cubicBezTo>
                    <a:pt x="915" y="1907"/>
                    <a:pt x="1072" y="1298"/>
                    <a:pt x="926" y="794"/>
                  </a:cubicBezTo>
                  <a:cubicBezTo>
                    <a:pt x="780" y="292"/>
                    <a:pt x="109" y="15"/>
                    <a:pt x="81" y="3"/>
                  </a:cubicBezTo>
                  <a:cubicBezTo>
                    <a:pt x="75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6602102" y="3956962"/>
              <a:ext cx="137358" cy="216407"/>
            </a:xfrm>
            <a:custGeom>
              <a:avLst/>
              <a:gdLst/>
              <a:ahLst/>
              <a:cxnLst/>
              <a:rect l="l" t="t" r="r" b="b"/>
              <a:pathLst>
                <a:path w="1046" h="1648" extrusionOk="0">
                  <a:moveTo>
                    <a:pt x="60" y="0"/>
                  </a:moveTo>
                  <a:cubicBezTo>
                    <a:pt x="39" y="0"/>
                    <a:pt x="19" y="13"/>
                    <a:pt x="11" y="33"/>
                  </a:cubicBezTo>
                  <a:cubicBezTo>
                    <a:pt x="1" y="60"/>
                    <a:pt x="12" y="92"/>
                    <a:pt x="39" y="103"/>
                  </a:cubicBezTo>
                  <a:cubicBezTo>
                    <a:pt x="45" y="106"/>
                    <a:pt x="673" y="377"/>
                    <a:pt x="823" y="827"/>
                  </a:cubicBezTo>
                  <a:cubicBezTo>
                    <a:pt x="897" y="1053"/>
                    <a:pt x="937" y="1311"/>
                    <a:pt x="939" y="1595"/>
                  </a:cubicBezTo>
                  <a:cubicBezTo>
                    <a:pt x="939" y="1625"/>
                    <a:pt x="963" y="1648"/>
                    <a:pt x="993" y="1648"/>
                  </a:cubicBezTo>
                  <a:cubicBezTo>
                    <a:pt x="1021" y="1648"/>
                    <a:pt x="1046" y="1625"/>
                    <a:pt x="1046" y="1594"/>
                  </a:cubicBezTo>
                  <a:cubicBezTo>
                    <a:pt x="1044" y="1298"/>
                    <a:pt x="1003" y="1030"/>
                    <a:pt x="924" y="794"/>
                  </a:cubicBezTo>
                  <a:cubicBezTo>
                    <a:pt x="759" y="297"/>
                    <a:pt x="106" y="17"/>
                    <a:pt x="81" y="4"/>
                  </a:cubicBezTo>
                  <a:cubicBezTo>
                    <a:pt x="74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8"/>
          <p:cNvGrpSpPr/>
          <p:nvPr/>
        </p:nvGrpSpPr>
        <p:grpSpPr>
          <a:xfrm>
            <a:off x="8540386" y="4290030"/>
            <a:ext cx="280917" cy="171762"/>
            <a:chOff x="4596061" y="4300930"/>
            <a:chExt cx="280917" cy="171762"/>
          </a:xfrm>
        </p:grpSpPr>
        <p:sp>
          <p:nvSpPr>
            <p:cNvPr id="449" name="Google Shape;449;p8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8"/>
          <p:cNvGrpSpPr/>
          <p:nvPr/>
        </p:nvGrpSpPr>
        <p:grpSpPr>
          <a:xfrm>
            <a:off x="8764635" y="4033495"/>
            <a:ext cx="205254" cy="146342"/>
            <a:chOff x="7330360" y="4550845"/>
            <a:chExt cx="205254" cy="146342"/>
          </a:xfrm>
        </p:grpSpPr>
        <p:sp>
          <p:nvSpPr>
            <p:cNvPr id="453" name="Google Shape;453;p8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8"/>
          <p:cNvGrpSpPr/>
          <p:nvPr/>
        </p:nvGrpSpPr>
        <p:grpSpPr>
          <a:xfrm>
            <a:off x="165888" y="1789511"/>
            <a:ext cx="368116" cy="335406"/>
            <a:chOff x="6872954" y="4168931"/>
            <a:chExt cx="437816" cy="398913"/>
          </a:xfrm>
        </p:grpSpPr>
        <p:sp>
          <p:nvSpPr>
            <p:cNvPr id="456" name="Google Shape;456;p8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8"/>
          <p:cNvSpPr/>
          <p:nvPr/>
        </p:nvSpPr>
        <p:spPr>
          <a:xfrm>
            <a:off x="8393785" y="2756447"/>
            <a:ext cx="335400" cy="3354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8"/>
          <p:cNvSpPr/>
          <p:nvPr/>
        </p:nvSpPr>
        <p:spPr>
          <a:xfrm>
            <a:off x="310501" y="2999538"/>
            <a:ext cx="223500" cy="223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8"/>
          <p:cNvSpPr/>
          <p:nvPr/>
        </p:nvSpPr>
        <p:spPr>
          <a:xfrm>
            <a:off x="8688305" y="1334774"/>
            <a:ext cx="223500" cy="2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8"/>
          <p:cNvSpPr/>
          <p:nvPr/>
        </p:nvSpPr>
        <p:spPr>
          <a:xfrm>
            <a:off x="581111" y="4704970"/>
            <a:ext cx="264235" cy="246603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8"/>
          <p:cNvGrpSpPr/>
          <p:nvPr/>
        </p:nvGrpSpPr>
        <p:grpSpPr>
          <a:xfrm>
            <a:off x="979988" y="153096"/>
            <a:ext cx="264240" cy="234047"/>
            <a:chOff x="4733471" y="1796460"/>
            <a:chExt cx="190484" cy="168755"/>
          </a:xfrm>
        </p:grpSpPr>
        <p:sp>
          <p:nvSpPr>
            <p:cNvPr id="467" name="Google Shape;467;p8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3600133">
            <a:off x="1011731" y="3675072"/>
            <a:ext cx="200757" cy="431066"/>
            <a:chOff x="4576975" y="1448100"/>
            <a:chExt cx="292800" cy="628700"/>
          </a:xfrm>
        </p:grpSpPr>
        <p:sp>
          <p:nvSpPr>
            <p:cNvPr id="473" name="Google Shape;473;p8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8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475" name="Google Shape;475;p8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8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478" name="Google Shape;478;p8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"/>
          <p:cNvSpPr txBox="1">
            <a:spLocks noGrp="1"/>
          </p:cNvSpPr>
          <p:nvPr>
            <p:ph type="title"/>
          </p:nvPr>
        </p:nvSpPr>
        <p:spPr>
          <a:xfrm>
            <a:off x="1132050" y="3892775"/>
            <a:ext cx="6879900" cy="711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0"/>
          <p:cNvSpPr/>
          <p:nvPr/>
        </p:nvSpPr>
        <p:spPr>
          <a:xfrm>
            <a:off x="-7" y="11"/>
            <a:ext cx="2748379" cy="1635542"/>
          </a:xfrm>
          <a:custGeom>
            <a:avLst/>
            <a:gdLst/>
            <a:ahLst/>
            <a:cxnLst/>
            <a:rect l="l" t="t" r="r" b="b"/>
            <a:pathLst>
              <a:path w="52380" h="31171" extrusionOk="0">
                <a:moveTo>
                  <a:pt x="0" y="1"/>
                </a:moveTo>
                <a:lnTo>
                  <a:pt x="0" y="31171"/>
                </a:lnTo>
                <a:cubicBezTo>
                  <a:pt x="1129" y="26583"/>
                  <a:pt x="2279" y="21946"/>
                  <a:pt x="4444" y="17748"/>
                </a:cubicBezTo>
                <a:cubicBezTo>
                  <a:pt x="6608" y="13551"/>
                  <a:pt x="9922" y="9767"/>
                  <a:pt x="14289" y="7967"/>
                </a:cubicBezTo>
                <a:cubicBezTo>
                  <a:pt x="16715" y="6968"/>
                  <a:pt x="19317" y="6628"/>
                  <a:pt x="21951" y="6628"/>
                </a:cubicBezTo>
                <a:cubicBezTo>
                  <a:pt x="23955" y="6628"/>
                  <a:pt x="25978" y="6824"/>
                  <a:pt x="27957" y="7076"/>
                </a:cubicBezTo>
                <a:cubicBezTo>
                  <a:pt x="31284" y="7500"/>
                  <a:pt x="34642" y="8064"/>
                  <a:pt x="37977" y="8064"/>
                </a:cubicBezTo>
                <a:cubicBezTo>
                  <a:pt x="39237" y="8064"/>
                  <a:pt x="40493" y="7984"/>
                  <a:pt x="41743" y="7785"/>
                </a:cubicBezTo>
                <a:cubicBezTo>
                  <a:pt x="46305" y="7061"/>
                  <a:pt x="50890" y="4371"/>
                  <a:pt x="523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"/>
          <p:cNvSpPr/>
          <p:nvPr/>
        </p:nvSpPr>
        <p:spPr>
          <a:xfrm rot="10800000" flipH="1">
            <a:off x="0" y="3392632"/>
            <a:ext cx="1243312" cy="1750873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0"/>
          <p:cNvSpPr/>
          <p:nvPr/>
        </p:nvSpPr>
        <p:spPr>
          <a:xfrm>
            <a:off x="7668865" y="-13"/>
            <a:ext cx="1475157" cy="1184129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0"/>
          <p:cNvSpPr/>
          <p:nvPr/>
        </p:nvSpPr>
        <p:spPr>
          <a:xfrm rot="10800000">
            <a:off x="7907455" y="3959422"/>
            <a:ext cx="1236546" cy="1184114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10"/>
          <p:cNvGrpSpPr/>
          <p:nvPr/>
        </p:nvGrpSpPr>
        <p:grpSpPr>
          <a:xfrm>
            <a:off x="36497" y="61281"/>
            <a:ext cx="1243205" cy="867643"/>
            <a:chOff x="1869875" y="1477750"/>
            <a:chExt cx="4266317" cy="2977499"/>
          </a:xfrm>
        </p:grpSpPr>
        <p:sp>
          <p:nvSpPr>
            <p:cNvPr id="609" name="Google Shape;609;p10"/>
            <p:cNvSpPr/>
            <p:nvPr/>
          </p:nvSpPr>
          <p:spPr>
            <a:xfrm>
              <a:off x="3486960" y="4130359"/>
              <a:ext cx="638408" cy="231697"/>
            </a:xfrm>
            <a:custGeom>
              <a:avLst/>
              <a:gdLst/>
              <a:ahLst/>
              <a:cxnLst/>
              <a:rect l="l" t="t" r="r" b="b"/>
              <a:pathLst>
                <a:path w="3987" h="1447" extrusionOk="0">
                  <a:moveTo>
                    <a:pt x="2517" y="1"/>
                  </a:moveTo>
                  <a:cubicBezTo>
                    <a:pt x="2371" y="1"/>
                    <a:pt x="2223" y="10"/>
                    <a:pt x="2077" y="23"/>
                  </a:cubicBezTo>
                  <a:cubicBezTo>
                    <a:pt x="1832" y="43"/>
                    <a:pt x="1586" y="70"/>
                    <a:pt x="1340" y="70"/>
                  </a:cubicBezTo>
                  <a:cubicBezTo>
                    <a:pt x="1200" y="70"/>
                    <a:pt x="1060" y="61"/>
                    <a:pt x="921" y="37"/>
                  </a:cubicBezTo>
                  <a:cubicBezTo>
                    <a:pt x="871" y="29"/>
                    <a:pt x="820" y="18"/>
                    <a:pt x="770" y="18"/>
                  </a:cubicBezTo>
                  <a:cubicBezTo>
                    <a:pt x="745" y="18"/>
                    <a:pt x="721" y="21"/>
                    <a:pt x="697" y="27"/>
                  </a:cubicBezTo>
                  <a:cubicBezTo>
                    <a:pt x="647" y="43"/>
                    <a:pt x="604" y="73"/>
                    <a:pt x="564" y="107"/>
                  </a:cubicBezTo>
                  <a:cubicBezTo>
                    <a:pt x="324" y="306"/>
                    <a:pt x="0" y="768"/>
                    <a:pt x="207" y="1078"/>
                  </a:cubicBezTo>
                  <a:cubicBezTo>
                    <a:pt x="283" y="1188"/>
                    <a:pt x="386" y="1277"/>
                    <a:pt x="505" y="1337"/>
                  </a:cubicBezTo>
                  <a:cubicBezTo>
                    <a:pt x="624" y="1394"/>
                    <a:pt x="750" y="1416"/>
                    <a:pt x="881" y="1424"/>
                  </a:cubicBezTo>
                  <a:lnTo>
                    <a:pt x="1167" y="1424"/>
                  </a:lnTo>
                  <a:cubicBezTo>
                    <a:pt x="1189" y="1422"/>
                    <a:pt x="1212" y="1422"/>
                    <a:pt x="1238" y="1421"/>
                  </a:cubicBezTo>
                  <a:cubicBezTo>
                    <a:pt x="1326" y="1422"/>
                    <a:pt x="1415" y="1425"/>
                    <a:pt x="1504" y="1425"/>
                  </a:cubicBezTo>
                  <a:lnTo>
                    <a:pt x="2527" y="1425"/>
                  </a:lnTo>
                  <a:cubicBezTo>
                    <a:pt x="2609" y="1425"/>
                    <a:pt x="2701" y="1435"/>
                    <a:pt x="2801" y="1446"/>
                  </a:cubicBezTo>
                  <a:lnTo>
                    <a:pt x="3694" y="1446"/>
                  </a:lnTo>
                  <a:cubicBezTo>
                    <a:pt x="3722" y="1436"/>
                    <a:pt x="3751" y="1424"/>
                    <a:pt x="3777" y="1408"/>
                  </a:cubicBezTo>
                  <a:cubicBezTo>
                    <a:pt x="3932" y="1312"/>
                    <a:pt x="3986" y="1108"/>
                    <a:pt x="3962" y="928"/>
                  </a:cubicBezTo>
                  <a:cubicBezTo>
                    <a:pt x="3915" y="544"/>
                    <a:pt x="3590" y="239"/>
                    <a:pt x="3225" y="109"/>
                  </a:cubicBezTo>
                  <a:cubicBezTo>
                    <a:pt x="2999" y="27"/>
                    <a:pt x="2759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1869875" y="4070153"/>
              <a:ext cx="1179462" cy="285498"/>
            </a:xfrm>
            <a:custGeom>
              <a:avLst/>
              <a:gdLst/>
              <a:ahLst/>
              <a:cxnLst/>
              <a:rect l="l" t="t" r="r" b="b"/>
              <a:pathLst>
                <a:path w="7366" h="1783" extrusionOk="0">
                  <a:moveTo>
                    <a:pt x="6189" y="0"/>
                  </a:moveTo>
                  <a:cubicBezTo>
                    <a:pt x="6116" y="0"/>
                    <a:pt x="6042" y="5"/>
                    <a:pt x="5970" y="13"/>
                  </a:cubicBezTo>
                  <a:cubicBezTo>
                    <a:pt x="5631" y="51"/>
                    <a:pt x="5354" y="49"/>
                    <a:pt x="5057" y="219"/>
                  </a:cubicBezTo>
                  <a:cubicBezTo>
                    <a:pt x="4849" y="340"/>
                    <a:pt x="4599" y="602"/>
                    <a:pt x="4376" y="694"/>
                  </a:cubicBezTo>
                  <a:cubicBezTo>
                    <a:pt x="4054" y="830"/>
                    <a:pt x="3691" y="834"/>
                    <a:pt x="3341" y="857"/>
                  </a:cubicBezTo>
                  <a:cubicBezTo>
                    <a:pt x="2691" y="900"/>
                    <a:pt x="2048" y="1019"/>
                    <a:pt x="1422" y="1206"/>
                  </a:cubicBezTo>
                  <a:cubicBezTo>
                    <a:pt x="915" y="1358"/>
                    <a:pt x="431" y="1431"/>
                    <a:pt x="0" y="1742"/>
                  </a:cubicBezTo>
                  <a:lnTo>
                    <a:pt x="4072" y="1780"/>
                  </a:lnTo>
                  <a:cubicBezTo>
                    <a:pt x="4169" y="1777"/>
                    <a:pt x="4263" y="1776"/>
                    <a:pt x="4357" y="1776"/>
                  </a:cubicBezTo>
                  <a:cubicBezTo>
                    <a:pt x="4613" y="1776"/>
                    <a:pt x="4860" y="1783"/>
                    <a:pt x="5115" y="1783"/>
                  </a:cubicBezTo>
                  <a:cubicBezTo>
                    <a:pt x="5226" y="1783"/>
                    <a:pt x="5338" y="1782"/>
                    <a:pt x="5453" y="1778"/>
                  </a:cubicBezTo>
                  <a:cubicBezTo>
                    <a:pt x="5477" y="1777"/>
                    <a:pt x="5507" y="1777"/>
                    <a:pt x="5542" y="1777"/>
                  </a:cubicBezTo>
                  <a:cubicBezTo>
                    <a:pt x="5650" y="1777"/>
                    <a:pt x="5801" y="1780"/>
                    <a:pt x="5952" y="1780"/>
                  </a:cubicBezTo>
                  <a:cubicBezTo>
                    <a:pt x="6158" y="1780"/>
                    <a:pt x="6365" y="1774"/>
                    <a:pt x="6464" y="1747"/>
                  </a:cubicBezTo>
                  <a:cubicBezTo>
                    <a:pt x="6510" y="1733"/>
                    <a:pt x="6580" y="1576"/>
                    <a:pt x="6422" y="1576"/>
                  </a:cubicBezTo>
                  <a:cubicBezTo>
                    <a:pt x="6410" y="1576"/>
                    <a:pt x="6397" y="1576"/>
                    <a:pt x="6382" y="1578"/>
                  </a:cubicBezTo>
                  <a:cubicBezTo>
                    <a:pt x="6364" y="1581"/>
                    <a:pt x="6348" y="1582"/>
                    <a:pt x="6333" y="1582"/>
                  </a:cubicBezTo>
                  <a:cubicBezTo>
                    <a:pt x="5863" y="1582"/>
                    <a:pt x="7366" y="383"/>
                    <a:pt x="6652" y="85"/>
                  </a:cubicBezTo>
                  <a:cubicBezTo>
                    <a:pt x="6507" y="23"/>
                    <a:pt x="6348" y="0"/>
                    <a:pt x="6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4853773" y="3785933"/>
              <a:ext cx="540253" cy="629922"/>
            </a:xfrm>
            <a:custGeom>
              <a:avLst/>
              <a:gdLst/>
              <a:ahLst/>
              <a:cxnLst/>
              <a:rect l="l" t="t" r="r" b="b"/>
              <a:pathLst>
                <a:path w="3374" h="3934" extrusionOk="0">
                  <a:moveTo>
                    <a:pt x="1280" y="0"/>
                  </a:moveTo>
                  <a:cubicBezTo>
                    <a:pt x="1109" y="0"/>
                    <a:pt x="938" y="90"/>
                    <a:pt x="798" y="196"/>
                  </a:cubicBezTo>
                  <a:cubicBezTo>
                    <a:pt x="561" y="373"/>
                    <a:pt x="358" y="599"/>
                    <a:pt x="229" y="866"/>
                  </a:cubicBezTo>
                  <a:cubicBezTo>
                    <a:pt x="1" y="1339"/>
                    <a:pt x="22" y="1890"/>
                    <a:pt x="49" y="2417"/>
                  </a:cubicBezTo>
                  <a:cubicBezTo>
                    <a:pt x="58" y="2599"/>
                    <a:pt x="72" y="2795"/>
                    <a:pt x="187" y="2938"/>
                  </a:cubicBezTo>
                  <a:cubicBezTo>
                    <a:pt x="235" y="2996"/>
                    <a:pt x="298" y="3043"/>
                    <a:pt x="349" y="3098"/>
                  </a:cubicBezTo>
                  <a:cubicBezTo>
                    <a:pt x="561" y="3323"/>
                    <a:pt x="626" y="3583"/>
                    <a:pt x="915" y="3730"/>
                  </a:cubicBezTo>
                  <a:cubicBezTo>
                    <a:pt x="1235" y="3892"/>
                    <a:pt x="1606" y="3914"/>
                    <a:pt x="1960" y="3924"/>
                  </a:cubicBezTo>
                  <a:cubicBezTo>
                    <a:pt x="2043" y="3927"/>
                    <a:pt x="2177" y="3933"/>
                    <a:pt x="2331" y="3933"/>
                  </a:cubicBezTo>
                  <a:cubicBezTo>
                    <a:pt x="2720" y="3933"/>
                    <a:pt x="3232" y="3893"/>
                    <a:pt x="3338" y="3645"/>
                  </a:cubicBezTo>
                  <a:cubicBezTo>
                    <a:pt x="3374" y="3558"/>
                    <a:pt x="3361" y="3460"/>
                    <a:pt x="3318" y="3374"/>
                  </a:cubicBezTo>
                  <a:lnTo>
                    <a:pt x="3318" y="3374"/>
                  </a:lnTo>
                  <a:cubicBezTo>
                    <a:pt x="3318" y="3338"/>
                    <a:pt x="3311" y="3303"/>
                    <a:pt x="3298" y="3269"/>
                  </a:cubicBezTo>
                  <a:cubicBezTo>
                    <a:pt x="3232" y="3104"/>
                    <a:pt x="3033" y="3035"/>
                    <a:pt x="2865" y="2967"/>
                  </a:cubicBezTo>
                  <a:lnTo>
                    <a:pt x="2865" y="2967"/>
                  </a:lnTo>
                  <a:cubicBezTo>
                    <a:pt x="2849" y="2960"/>
                    <a:pt x="2834" y="2952"/>
                    <a:pt x="2818" y="2945"/>
                  </a:cubicBezTo>
                  <a:lnTo>
                    <a:pt x="2818" y="2945"/>
                  </a:lnTo>
                  <a:lnTo>
                    <a:pt x="2820" y="2949"/>
                  </a:lnTo>
                  <a:lnTo>
                    <a:pt x="2820" y="2949"/>
                  </a:lnTo>
                  <a:cubicBezTo>
                    <a:pt x="2798" y="2940"/>
                    <a:pt x="2777" y="2930"/>
                    <a:pt x="2757" y="2921"/>
                  </a:cubicBezTo>
                  <a:cubicBezTo>
                    <a:pt x="2542" y="2818"/>
                    <a:pt x="2321" y="2709"/>
                    <a:pt x="2161" y="2527"/>
                  </a:cubicBezTo>
                  <a:cubicBezTo>
                    <a:pt x="1986" y="2327"/>
                    <a:pt x="1903" y="2064"/>
                    <a:pt x="1861" y="1803"/>
                  </a:cubicBezTo>
                  <a:cubicBezTo>
                    <a:pt x="1790" y="1341"/>
                    <a:pt x="2057" y="192"/>
                    <a:pt x="1403" y="16"/>
                  </a:cubicBezTo>
                  <a:cubicBezTo>
                    <a:pt x="1362" y="5"/>
                    <a:pt x="1321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4549538" y="1552688"/>
              <a:ext cx="1586654" cy="397584"/>
            </a:xfrm>
            <a:custGeom>
              <a:avLst/>
              <a:gdLst/>
              <a:ahLst/>
              <a:cxnLst/>
              <a:rect l="l" t="t" r="r" b="b"/>
              <a:pathLst>
                <a:path w="9909" h="2483" extrusionOk="0">
                  <a:moveTo>
                    <a:pt x="3842" y="0"/>
                  </a:moveTo>
                  <a:cubicBezTo>
                    <a:pt x="1691" y="0"/>
                    <a:pt x="73" y="375"/>
                    <a:pt x="41" y="933"/>
                  </a:cubicBezTo>
                  <a:cubicBezTo>
                    <a:pt x="1" y="1593"/>
                    <a:pt x="2091" y="2288"/>
                    <a:pt x="4805" y="2450"/>
                  </a:cubicBezTo>
                  <a:cubicBezTo>
                    <a:pt x="5186" y="2472"/>
                    <a:pt x="5560" y="2483"/>
                    <a:pt x="5920" y="2483"/>
                  </a:cubicBezTo>
                  <a:cubicBezTo>
                    <a:pt x="8124" y="2483"/>
                    <a:pt x="9837" y="2082"/>
                    <a:pt x="9871" y="1517"/>
                  </a:cubicBezTo>
                  <a:cubicBezTo>
                    <a:pt x="9908" y="860"/>
                    <a:pt x="7741" y="198"/>
                    <a:pt x="5026" y="37"/>
                  </a:cubicBezTo>
                  <a:cubicBezTo>
                    <a:pt x="4619" y="12"/>
                    <a:pt x="4222" y="0"/>
                    <a:pt x="3842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5241431" y="2334091"/>
              <a:ext cx="286619" cy="90789"/>
            </a:xfrm>
            <a:custGeom>
              <a:avLst/>
              <a:gdLst/>
              <a:ahLst/>
              <a:cxnLst/>
              <a:rect l="l" t="t" r="r" b="b"/>
              <a:pathLst>
                <a:path w="1790" h="567" extrusionOk="0">
                  <a:moveTo>
                    <a:pt x="1729" y="0"/>
                  </a:moveTo>
                  <a:cubicBezTo>
                    <a:pt x="1710" y="0"/>
                    <a:pt x="1692" y="10"/>
                    <a:pt x="1682" y="27"/>
                  </a:cubicBezTo>
                  <a:cubicBezTo>
                    <a:pt x="1534" y="288"/>
                    <a:pt x="1234" y="457"/>
                    <a:pt x="917" y="459"/>
                  </a:cubicBezTo>
                  <a:lnTo>
                    <a:pt x="911" y="459"/>
                  </a:lnTo>
                  <a:cubicBezTo>
                    <a:pt x="613" y="459"/>
                    <a:pt x="311" y="317"/>
                    <a:pt x="100" y="75"/>
                  </a:cubicBezTo>
                  <a:cubicBezTo>
                    <a:pt x="90" y="63"/>
                    <a:pt x="75" y="56"/>
                    <a:pt x="60" y="56"/>
                  </a:cubicBezTo>
                  <a:cubicBezTo>
                    <a:pt x="48" y="56"/>
                    <a:pt x="35" y="61"/>
                    <a:pt x="26" y="70"/>
                  </a:cubicBezTo>
                  <a:cubicBezTo>
                    <a:pt x="3" y="90"/>
                    <a:pt x="0" y="124"/>
                    <a:pt x="20" y="145"/>
                  </a:cubicBezTo>
                  <a:cubicBezTo>
                    <a:pt x="250" y="409"/>
                    <a:pt x="583" y="567"/>
                    <a:pt x="911" y="567"/>
                  </a:cubicBezTo>
                  <a:lnTo>
                    <a:pt x="918" y="567"/>
                  </a:lnTo>
                  <a:cubicBezTo>
                    <a:pt x="1271" y="564"/>
                    <a:pt x="1609" y="374"/>
                    <a:pt x="1775" y="81"/>
                  </a:cubicBezTo>
                  <a:cubicBezTo>
                    <a:pt x="1789" y="54"/>
                    <a:pt x="1781" y="21"/>
                    <a:pt x="1755" y="7"/>
                  </a:cubicBezTo>
                  <a:cubicBezTo>
                    <a:pt x="1746" y="2"/>
                    <a:pt x="1737" y="0"/>
                    <a:pt x="17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2601799" y="1477750"/>
              <a:ext cx="3157776" cy="2890691"/>
            </a:xfrm>
            <a:custGeom>
              <a:avLst/>
              <a:gdLst/>
              <a:ahLst/>
              <a:cxnLst/>
              <a:rect l="l" t="t" r="r" b="b"/>
              <a:pathLst>
                <a:path w="19721" h="18053" extrusionOk="0">
                  <a:moveTo>
                    <a:pt x="16900" y="0"/>
                  </a:moveTo>
                  <a:cubicBezTo>
                    <a:pt x="16727" y="0"/>
                    <a:pt x="16554" y="10"/>
                    <a:pt x="16382" y="35"/>
                  </a:cubicBezTo>
                  <a:cubicBezTo>
                    <a:pt x="15928" y="99"/>
                    <a:pt x="15478" y="272"/>
                    <a:pt x="15149" y="592"/>
                  </a:cubicBezTo>
                  <a:cubicBezTo>
                    <a:pt x="14822" y="906"/>
                    <a:pt x="14635" y="1340"/>
                    <a:pt x="14542" y="1782"/>
                  </a:cubicBezTo>
                  <a:cubicBezTo>
                    <a:pt x="14390" y="2506"/>
                    <a:pt x="14458" y="3254"/>
                    <a:pt x="14312" y="3983"/>
                  </a:cubicBezTo>
                  <a:cubicBezTo>
                    <a:pt x="14168" y="4694"/>
                    <a:pt x="13848" y="5368"/>
                    <a:pt x="13384" y="5923"/>
                  </a:cubicBezTo>
                  <a:cubicBezTo>
                    <a:pt x="12020" y="7552"/>
                    <a:pt x="9734" y="7956"/>
                    <a:pt x="7753" y="8723"/>
                  </a:cubicBezTo>
                  <a:cubicBezTo>
                    <a:pt x="5669" y="9530"/>
                    <a:pt x="3785" y="10843"/>
                    <a:pt x="2307" y="12518"/>
                  </a:cubicBezTo>
                  <a:cubicBezTo>
                    <a:pt x="1406" y="13539"/>
                    <a:pt x="1" y="15782"/>
                    <a:pt x="475" y="17101"/>
                  </a:cubicBezTo>
                  <a:cubicBezTo>
                    <a:pt x="815" y="18052"/>
                    <a:pt x="2211" y="17887"/>
                    <a:pt x="3049" y="17945"/>
                  </a:cubicBezTo>
                  <a:cubicBezTo>
                    <a:pt x="3826" y="17998"/>
                    <a:pt x="4611" y="18018"/>
                    <a:pt x="5394" y="18018"/>
                  </a:cubicBezTo>
                  <a:cubicBezTo>
                    <a:pt x="5973" y="18018"/>
                    <a:pt x="6551" y="18007"/>
                    <a:pt x="7124" y="17990"/>
                  </a:cubicBezTo>
                  <a:cubicBezTo>
                    <a:pt x="7253" y="17987"/>
                    <a:pt x="7384" y="17981"/>
                    <a:pt x="7498" y="17925"/>
                  </a:cubicBezTo>
                  <a:cubicBezTo>
                    <a:pt x="7610" y="17873"/>
                    <a:pt x="7694" y="17777"/>
                    <a:pt x="7775" y="17687"/>
                  </a:cubicBezTo>
                  <a:cubicBezTo>
                    <a:pt x="7940" y="17503"/>
                    <a:pt x="8104" y="17317"/>
                    <a:pt x="8268" y="17133"/>
                  </a:cubicBezTo>
                  <a:cubicBezTo>
                    <a:pt x="8801" y="16538"/>
                    <a:pt x="9340" y="16171"/>
                    <a:pt x="10168" y="16161"/>
                  </a:cubicBezTo>
                  <a:cubicBezTo>
                    <a:pt x="10186" y="16160"/>
                    <a:pt x="10204" y="16160"/>
                    <a:pt x="10222" y="16160"/>
                  </a:cubicBezTo>
                  <a:cubicBezTo>
                    <a:pt x="11243" y="16160"/>
                    <a:pt x="12220" y="16579"/>
                    <a:pt x="13241" y="16579"/>
                  </a:cubicBezTo>
                  <a:cubicBezTo>
                    <a:pt x="13290" y="16579"/>
                    <a:pt x="13338" y="16578"/>
                    <a:pt x="13387" y="16576"/>
                  </a:cubicBezTo>
                  <a:cubicBezTo>
                    <a:pt x="14269" y="16540"/>
                    <a:pt x="15097" y="16103"/>
                    <a:pt x="15755" y="15518"/>
                  </a:cubicBezTo>
                  <a:cubicBezTo>
                    <a:pt x="16414" y="14933"/>
                    <a:pt x="16928" y="14203"/>
                    <a:pt x="17426" y="13475"/>
                  </a:cubicBezTo>
                  <a:cubicBezTo>
                    <a:pt x="17819" y="12901"/>
                    <a:pt x="18317" y="12275"/>
                    <a:pt x="18500" y="11599"/>
                  </a:cubicBezTo>
                  <a:cubicBezTo>
                    <a:pt x="18698" y="10870"/>
                    <a:pt x="18805" y="10108"/>
                    <a:pt x="18891" y="9360"/>
                  </a:cubicBezTo>
                  <a:cubicBezTo>
                    <a:pt x="18997" y="8450"/>
                    <a:pt x="19045" y="7535"/>
                    <a:pt x="19062" y="6618"/>
                  </a:cubicBezTo>
                  <a:cubicBezTo>
                    <a:pt x="19081" y="5755"/>
                    <a:pt x="18994" y="5001"/>
                    <a:pt x="19291" y="4165"/>
                  </a:cubicBezTo>
                  <a:cubicBezTo>
                    <a:pt x="19488" y="3616"/>
                    <a:pt x="19721" y="3062"/>
                    <a:pt x="19713" y="2478"/>
                  </a:cubicBezTo>
                  <a:cubicBezTo>
                    <a:pt x="19709" y="2019"/>
                    <a:pt x="19549" y="1575"/>
                    <a:pt x="19359" y="1160"/>
                  </a:cubicBezTo>
                  <a:cubicBezTo>
                    <a:pt x="19232" y="886"/>
                    <a:pt x="19087" y="613"/>
                    <a:pt x="18852" y="425"/>
                  </a:cubicBezTo>
                  <a:cubicBezTo>
                    <a:pt x="18548" y="178"/>
                    <a:pt x="18141" y="110"/>
                    <a:pt x="17754" y="62"/>
                  </a:cubicBezTo>
                  <a:cubicBezTo>
                    <a:pt x="17471" y="27"/>
                    <a:pt x="17185" y="0"/>
                    <a:pt x="16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4388294" y="2512790"/>
              <a:ext cx="480" cy="320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0"/>
                  </a:moveTo>
                  <a:cubicBezTo>
                    <a:pt x="2" y="2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E25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4405427" y="2493735"/>
              <a:ext cx="3683" cy="801"/>
            </a:xfrm>
            <a:custGeom>
              <a:avLst/>
              <a:gdLst/>
              <a:ahLst/>
              <a:cxnLst/>
              <a:rect l="l" t="t" r="r" b="b"/>
              <a:pathLst>
                <a:path w="23" h="5" extrusionOk="0">
                  <a:moveTo>
                    <a:pt x="20" y="1"/>
                  </a:moveTo>
                  <a:cubicBezTo>
                    <a:pt x="14" y="2"/>
                    <a:pt x="7" y="2"/>
                    <a:pt x="1" y="4"/>
                  </a:cubicBezTo>
                  <a:cubicBezTo>
                    <a:pt x="3" y="4"/>
                    <a:pt x="6" y="4"/>
                    <a:pt x="8" y="4"/>
                  </a:cubicBezTo>
                  <a:cubicBezTo>
                    <a:pt x="13" y="4"/>
                    <a:pt x="18" y="3"/>
                    <a:pt x="22" y="1"/>
                  </a:cubicBezTo>
                  <a:close/>
                </a:path>
              </a:pathLst>
            </a:custGeom>
            <a:solidFill>
              <a:srgbClr val="E25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4418718" y="2493735"/>
              <a:ext cx="2882" cy="961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1"/>
                  </a:moveTo>
                  <a:cubicBezTo>
                    <a:pt x="2" y="2"/>
                    <a:pt x="3" y="2"/>
                    <a:pt x="5" y="2"/>
                  </a:cubicBezTo>
                  <a:lnTo>
                    <a:pt x="5" y="2"/>
                  </a:lnTo>
                  <a:cubicBezTo>
                    <a:pt x="3" y="2"/>
                    <a:pt x="2" y="1"/>
                    <a:pt x="1" y="1"/>
                  </a:cubicBezTo>
                  <a:close/>
                  <a:moveTo>
                    <a:pt x="5" y="2"/>
                  </a:moveTo>
                  <a:cubicBezTo>
                    <a:pt x="9" y="3"/>
                    <a:pt x="14" y="5"/>
                    <a:pt x="18" y="5"/>
                  </a:cubicBezTo>
                  <a:cubicBezTo>
                    <a:pt x="17" y="5"/>
                    <a:pt x="12" y="2"/>
                    <a:pt x="9" y="2"/>
                  </a:cubicBezTo>
                  <a:cubicBezTo>
                    <a:pt x="8" y="2"/>
                    <a:pt x="6" y="2"/>
                    <a:pt x="5" y="2"/>
                  </a:cubicBezTo>
                  <a:close/>
                </a:path>
              </a:pathLst>
            </a:custGeom>
            <a:solidFill>
              <a:srgbClr val="E25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4280691" y="2296462"/>
              <a:ext cx="1400912" cy="1840608"/>
            </a:xfrm>
            <a:custGeom>
              <a:avLst/>
              <a:gdLst/>
              <a:ahLst/>
              <a:cxnLst/>
              <a:rect l="l" t="t" r="r" b="b"/>
              <a:pathLst>
                <a:path w="8749" h="11495" extrusionOk="0">
                  <a:moveTo>
                    <a:pt x="1789" y="489"/>
                  </a:moveTo>
                  <a:cubicBezTo>
                    <a:pt x="1790" y="489"/>
                    <a:pt x="1790" y="490"/>
                    <a:pt x="1792" y="490"/>
                  </a:cubicBezTo>
                  <a:cubicBezTo>
                    <a:pt x="1791" y="489"/>
                    <a:pt x="1790" y="489"/>
                    <a:pt x="1789" y="489"/>
                  </a:cubicBezTo>
                  <a:close/>
                  <a:moveTo>
                    <a:pt x="680" y="1015"/>
                  </a:moveTo>
                  <a:lnTo>
                    <a:pt x="680" y="1015"/>
                  </a:lnTo>
                  <a:cubicBezTo>
                    <a:pt x="678" y="1015"/>
                    <a:pt x="677" y="1016"/>
                    <a:pt x="676" y="1016"/>
                  </a:cubicBezTo>
                  <a:cubicBezTo>
                    <a:pt x="677" y="1016"/>
                    <a:pt x="679" y="1016"/>
                    <a:pt x="680" y="1015"/>
                  </a:cubicBezTo>
                  <a:close/>
                  <a:moveTo>
                    <a:pt x="1791" y="489"/>
                  </a:moveTo>
                  <a:lnTo>
                    <a:pt x="1801" y="495"/>
                  </a:lnTo>
                  <a:cubicBezTo>
                    <a:pt x="1808" y="499"/>
                    <a:pt x="1814" y="502"/>
                    <a:pt x="1817" y="503"/>
                  </a:cubicBezTo>
                  <a:cubicBezTo>
                    <a:pt x="1827" y="512"/>
                    <a:pt x="1835" y="520"/>
                    <a:pt x="1842" y="530"/>
                  </a:cubicBezTo>
                  <a:cubicBezTo>
                    <a:pt x="1839" y="532"/>
                    <a:pt x="1858" y="567"/>
                    <a:pt x="1859" y="573"/>
                  </a:cubicBezTo>
                  <a:cubicBezTo>
                    <a:pt x="1859" y="573"/>
                    <a:pt x="1859" y="573"/>
                    <a:pt x="1859" y="573"/>
                  </a:cubicBezTo>
                  <a:lnTo>
                    <a:pt x="1859" y="573"/>
                  </a:lnTo>
                  <a:cubicBezTo>
                    <a:pt x="1859" y="573"/>
                    <a:pt x="1872" y="626"/>
                    <a:pt x="1872" y="626"/>
                  </a:cubicBezTo>
                  <a:cubicBezTo>
                    <a:pt x="1872" y="626"/>
                    <a:pt x="1872" y="626"/>
                    <a:pt x="1872" y="626"/>
                  </a:cubicBezTo>
                  <a:lnTo>
                    <a:pt x="1872" y="626"/>
                  </a:lnTo>
                  <a:cubicBezTo>
                    <a:pt x="1879" y="690"/>
                    <a:pt x="1874" y="769"/>
                    <a:pt x="1864" y="816"/>
                  </a:cubicBezTo>
                  <a:cubicBezTo>
                    <a:pt x="1834" y="956"/>
                    <a:pt x="1789" y="1060"/>
                    <a:pt x="1708" y="1177"/>
                  </a:cubicBezTo>
                  <a:cubicBezTo>
                    <a:pt x="1708" y="1177"/>
                    <a:pt x="1708" y="1177"/>
                    <a:pt x="1708" y="1177"/>
                  </a:cubicBezTo>
                  <a:cubicBezTo>
                    <a:pt x="1704" y="1177"/>
                    <a:pt x="1678" y="1210"/>
                    <a:pt x="1674" y="1217"/>
                  </a:cubicBezTo>
                  <a:cubicBezTo>
                    <a:pt x="1670" y="1224"/>
                    <a:pt x="1662" y="1231"/>
                    <a:pt x="1657" y="1238"/>
                  </a:cubicBezTo>
                  <a:cubicBezTo>
                    <a:pt x="1658" y="1101"/>
                    <a:pt x="1665" y="966"/>
                    <a:pt x="1678" y="832"/>
                  </a:cubicBezTo>
                  <a:cubicBezTo>
                    <a:pt x="1687" y="746"/>
                    <a:pt x="1688" y="703"/>
                    <a:pt x="1708" y="627"/>
                  </a:cubicBezTo>
                  <a:cubicBezTo>
                    <a:pt x="1715" y="602"/>
                    <a:pt x="1721" y="570"/>
                    <a:pt x="1732" y="546"/>
                  </a:cubicBezTo>
                  <a:lnTo>
                    <a:pt x="1732" y="546"/>
                  </a:lnTo>
                  <a:cubicBezTo>
                    <a:pt x="1732" y="548"/>
                    <a:pt x="1731" y="550"/>
                    <a:pt x="1732" y="550"/>
                  </a:cubicBezTo>
                  <a:cubicBezTo>
                    <a:pt x="1735" y="550"/>
                    <a:pt x="1757" y="513"/>
                    <a:pt x="1757" y="512"/>
                  </a:cubicBezTo>
                  <a:cubicBezTo>
                    <a:pt x="1762" y="506"/>
                    <a:pt x="1767" y="499"/>
                    <a:pt x="1774" y="495"/>
                  </a:cubicBezTo>
                  <a:cubicBezTo>
                    <a:pt x="1777" y="492"/>
                    <a:pt x="1779" y="490"/>
                    <a:pt x="1782" y="489"/>
                  </a:cubicBezTo>
                  <a:lnTo>
                    <a:pt x="1787" y="489"/>
                  </a:lnTo>
                  <a:cubicBezTo>
                    <a:pt x="1787" y="489"/>
                    <a:pt x="1788" y="489"/>
                    <a:pt x="1789" y="489"/>
                  </a:cubicBezTo>
                  <a:lnTo>
                    <a:pt x="1789" y="489"/>
                  </a:lnTo>
                  <a:cubicBezTo>
                    <a:pt x="1789" y="489"/>
                    <a:pt x="1788" y="489"/>
                    <a:pt x="1788" y="489"/>
                  </a:cubicBezTo>
                  <a:close/>
                  <a:moveTo>
                    <a:pt x="681" y="1013"/>
                  </a:moveTo>
                  <a:lnTo>
                    <a:pt x="681" y="1013"/>
                  </a:lnTo>
                  <a:cubicBezTo>
                    <a:pt x="681" y="1014"/>
                    <a:pt x="680" y="1015"/>
                    <a:pt x="680" y="1015"/>
                  </a:cubicBezTo>
                  <a:lnTo>
                    <a:pt x="680" y="1015"/>
                  </a:lnTo>
                  <a:cubicBezTo>
                    <a:pt x="687" y="1014"/>
                    <a:pt x="695" y="1014"/>
                    <a:pt x="703" y="1014"/>
                  </a:cubicBezTo>
                  <a:cubicBezTo>
                    <a:pt x="712" y="1014"/>
                    <a:pt x="721" y="1014"/>
                    <a:pt x="730" y="1016"/>
                  </a:cubicBezTo>
                  <a:lnTo>
                    <a:pt x="737" y="1016"/>
                  </a:lnTo>
                  <a:cubicBezTo>
                    <a:pt x="733" y="1014"/>
                    <a:pt x="731" y="1013"/>
                    <a:pt x="733" y="1013"/>
                  </a:cubicBezTo>
                  <a:cubicBezTo>
                    <a:pt x="734" y="1013"/>
                    <a:pt x="738" y="1014"/>
                    <a:pt x="744" y="1016"/>
                  </a:cubicBezTo>
                  <a:cubicBezTo>
                    <a:pt x="753" y="1016"/>
                    <a:pt x="761" y="1017"/>
                    <a:pt x="761" y="1017"/>
                  </a:cubicBezTo>
                  <a:cubicBezTo>
                    <a:pt x="761" y="1019"/>
                    <a:pt x="759" y="1019"/>
                    <a:pt x="754" y="1019"/>
                  </a:cubicBezTo>
                  <a:cubicBezTo>
                    <a:pt x="773" y="1024"/>
                    <a:pt x="790" y="1027"/>
                    <a:pt x="807" y="1033"/>
                  </a:cubicBezTo>
                  <a:cubicBezTo>
                    <a:pt x="809" y="1034"/>
                    <a:pt x="809" y="1034"/>
                    <a:pt x="810" y="1034"/>
                  </a:cubicBezTo>
                  <a:cubicBezTo>
                    <a:pt x="811" y="1034"/>
                    <a:pt x="812" y="1034"/>
                    <a:pt x="814" y="1034"/>
                  </a:cubicBezTo>
                  <a:cubicBezTo>
                    <a:pt x="821" y="1040"/>
                    <a:pt x="830" y="1044"/>
                    <a:pt x="836" y="1047"/>
                  </a:cubicBezTo>
                  <a:cubicBezTo>
                    <a:pt x="853" y="1056"/>
                    <a:pt x="869" y="1069"/>
                    <a:pt x="887" y="1080"/>
                  </a:cubicBezTo>
                  <a:cubicBezTo>
                    <a:pt x="893" y="1084"/>
                    <a:pt x="900" y="1090"/>
                    <a:pt x="903" y="1091"/>
                  </a:cubicBezTo>
                  <a:cubicBezTo>
                    <a:pt x="918" y="1106"/>
                    <a:pt x="937" y="1123"/>
                    <a:pt x="951" y="1140"/>
                  </a:cubicBezTo>
                  <a:cubicBezTo>
                    <a:pt x="958" y="1148"/>
                    <a:pt x="966" y="1156"/>
                    <a:pt x="973" y="1166"/>
                  </a:cubicBezTo>
                  <a:cubicBezTo>
                    <a:pt x="1000" y="1208"/>
                    <a:pt x="1024" y="1251"/>
                    <a:pt x="1050" y="1296"/>
                  </a:cubicBezTo>
                  <a:cubicBezTo>
                    <a:pt x="1054" y="1310"/>
                    <a:pt x="1060" y="1324"/>
                    <a:pt x="1066" y="1340"/>
                  </a:cubicBezTo>
                  <a:cubicBezTo>
                    <a:pt x="1074" y="1368"/>
                    <a:pt x="1083" y="1398"/>
                    <a:pt x="1090" y="1430"/>
                  </a:cubicBezTo>
                  <a:cubicBezTo>
                    <a:pt x="1096" y="1455"/>
                    <a:pt x="1107" y="1487"/>
                    <a:pt x="1107" y="1513"/>
                  </a:cubicBezTo>
                  <a:lnTo>
                    <a:pt x="1107" y="1517"/>
                  </a:lnTo>
                  <a:cubicBezTo>
                    <a:pt x="1108" y="1534"/>
                    <a:pt x="1110" y="1551"/>
                    <a:pt x="1111" y="1568"/>
                  </a:cubicBezTo>
                  <a:lnTo>
                    <a:pt x="1111" y="1601"/>
                  </a:lnTo>
                  <a:cubicBezTo>
                    <a:pt x="1107" y="1598"/>
                    <a:pt x="1078" y="1587"/>
                    <a:pt x="1070" y="1583"/>
                  </a:cubicBezTo>
                  <a:cubicBezTo>
                    <a:pt x="1044" y="1573"/>
                    <a:pt x="1020" y="1560"/>
                    <a:pt x="996" y="1547"/>
                  </a:cubicBezTo>
                  <a:cubicBezTo>
                    <a:pt x="948" y="1523"/>
                    <a:pt x="901" y="1495"/>
                    <a:pt x="856" y="1467"/>
                  </a:cubicBezTo>
                  <a:cubicBezTo>
                    <a:pt x="836" y="1454"/>
                    <a:pt x="816" y="1440"/>
                    <a:pt x="796" y="1427"/>
                  </a:cubicBezTo>
                  <a:cubicBezTo>
                    <a:pt x="791" y="1424"/>
                    <a:pt x="784" y="1418"/>
                    <a:pt x="779" y="1413"/>
                  </a:cubicBezTo>
                  <a:lnTo>
                    <a:pt x="774" y="1410"/>
                  </a:lnTo>
                  <a:cubicBezTo>
                    <a:pt x="739" y="1377"/>
                    <a:pt x="703" y="1347"/>
                    <a:pt x="670" y="1311"/>
                  </a:cubicBezTo>
                  <a:cubicBezTo>
                    <a:pt x="657" y="1298"/>
                    <a:pt x="639" y="1283"/>
                    <a:pt x="629" y="1267"/>
                  </a:cubicBezTo>
                  <a:cubicBezTo>
                    <a:pt x="629" y="1267"/>
                    <a:pt x="629" y="1266"/>
                    <a:pt x="627" y="1266"/>
                  </a:cubicBezTo>
                  <a:cubicBezTo>
                    <a:pt x="620" y="1256"/>
                    <a:pt x="613" y="1246"/>
                    <a:pt x="607" y="1237"/>
                  </a:cubicBezTo>
                  <a:cubicBezTo>
                    <a:pt x="594" y="1217"/>
                    <a:pt x="582" y="1197"/>
                    <a:pt x="569" y="1176"/>
                  </a:cubicBezTo>
                  <a:lnTo>
                    <a:pt x="553" y="1144"/>
                  </a:lnTo>
                  <a:cubicBezTo>
                    <a:pt x="551" y="1137"/>
                    <a:pt x="535" y="1114"/>
                    <a:pt x="536" y="1114"/>
                  </a:cubicBezTo>
                  <a:lnTo>
                    <a:pt x="536" y="1114"/>
                  </a:lnTo>
                  <a:cubicBezTo>
                    <a:pt x="537" y="1114"/>
                    <a:pt x="539" y="1117"/>
                    <a:pt x="544" y="1124"/>
                  </a:cubicBezTo>
                  <a:cubicBezTo>
                    <a:pt x="549" y="1130"/>
                    <a:pt x="550" y="1131"/>
                    <a:pt x="552" y="1133"/>
                  </a:cubicBezTo>
                  <a:cubicBezTo>
                    <a:pt x="550" y="1130"/>
                    <a:pt x="544" y="1124"/>
                    <a:pt x="543" y="1117"/>
                  </a:cubicBezTo>
                  <a:cubicBezTo>
                    <a:pt x="543" y="1116"/>
                    <a:pt x="537" y="1103"/>
                    <a:pt x="533" y="1091"/>
                  </a:cubicBezTo>
                  <a:cubicBezTo>
                    <a:pt x="536" y="1089"/>
                    <a:pt x="537" y="1083"/>
                    <a:pt x="539" y="1080"/>
                  </a:cubicBezTo>
                  <a:cubicBezTo>
                    <a:pt x="549" y="1073"/>
                    <a:pt x="554" y="1063"/>
                    <a:pt x="563" y="1056"/>
                  </a:cubicBezTo>
                  <a:cubicBezTo>
                    <a:pt x="566" y="1053"/>
                    <a:pt x="572" y="1051"/>
                    <a:pt x="574" y="1047"/>
                  </a:cubicBezTo>
                  <a:cubicBezTo>
                    <a:pt x="582" y="1041"/>
                    <a:pt x="590" y="1039"/>
                    <a:pt x="599" y="1034"/>
                  </a:cubicBezTo>
                  <a:cubicBezTo>
                    <a:pt x="614" y="1031"/>
                    <a:pt x="636" y="1023"/>
                    <a:pt x="650" y="1019"/>
                  </a:cubicBezTo>
                  <a:lnTo>
                    <a:pt x="656" y="1019"/>
                  </a:lnTo>
                  <a:cubicBezTo>
                    <a:pt x="650" y="1019"/>
                    <a:pt x="651" y="1017"/>
                    <a:pt x="673" y="1016"/>
                  </a:cubicBezTo>
                  <a:cubicBezTo>
                    <a:pt x="676" y="1016"/>
                    <a:pt x="680" y="1013"/>
                    <a:pt x="681" y="1013"/>
                  </a:cubicBezTo>
                  <a:close/>
                  <a:moveTo>
                    <a:pt x="1785" y="1"/>
                  </a:moveTo>
                  <a:cubicBezTo>
                    <a:pt x="1743" y="1"/>
                    <a:pt x="1700" y="6"/>
                    <a:pt x="1655" y="18"/>
                  </a:cubicBezTo>
                  <a:cubicBezTo>
                    <a:pt x="1331" y="100"/>
                    <a:pt x="1244" y="422"/>
                    <a:pt x="1205" y="714"/>
                  </a:cubicBezTo>
                  <a:cubicBezTo>
                    <a:pt x="1067" y="604"/>
                    <a:pt x="901" y="533"/>
                    <a:pt x="717" y="529"/>
                  </a:cubicBezTo>
                  <a:cubicBezTo>
                    <a:pt x="714" y="529"/>
                    <a:pt x="710" y="529"/>
                    <a:pt x="707" y="529"/>
                  </a:cubicBezTo>
                  <a:cubicBezTo>
                    <a:pt x="434" y="529"/>
                    <a:pt x="117" y="701"/>
                    <a:pt x="59" y="986"/>
                  </a:cubicBezTo>
                  <a:cubicBezTo>
                    <a:pt x="0" y="1276"/>
                    <a:pt x="220" y="1578"/>
                    <a:pt x="430" y="1754"/>
                  </a:cubicBezTo>
                  <a:cubicBezTo>
                    <a:pt x="582" y="1881"/>
                    <a:pt x="767" y="1968"/>
                    <a:pt x="938" y="2067"/>
                  </a:cubicBezTo>
                  <a:cubicBezTo>
                    <a:pt x="1221" y="2226"/>
                    <a:pt x="1264" y="2161"/>
                    <a:pt x="1424" y="2488"/>
                  </a:cubicBezTo>
                  <a:cubicBezTo>
                    <a:pt x="1577" y="2795"/>
                    <a:pt x="1717" y="3106"/>
                    <a:pt x="1849" y="3423"/>
                  </a:cubicBezTo>
                  <a:cubicBezTo>
                    <a:pt x="2114" y="4054"/>
                    <a:pt x="2343" y="4701"/>
                    <a:pt x="2535" y="5358"/>
                  </a:cubicBezTo>
                  <a:cubicBezTo>
                    <a:pt x="2746" y="6087"/>
                    <a:pt x="2835" y="6835"/>
                    <a:pt x="2842" y="7592"/>
                  </a:cubicBezTo>
                  <a:cubicBezTo>
                    <a:pt x="2849" y="8475"/>
                    <a:pt x="2609" y="9370"/>
                    <a:pt x="2589" y="10259"/>
                  </a:cubicBezTo>
                  <a:lnTo>
                    <a:pt x="2563" y="11476"/>
                  </a:lnTo>
                  <a:cubicBezTo>
                    <a:pt x="2563" y="11489"/>
                    <a:pt x="2596" y="11494"/>
                    <a:pt x="2651" y="11494"/>
                  </a:cubicBezTo>
                  <a:cubicBezTo>
                    <a:pt x="2890" y="11494"/>
                    <a:pt x="3536" y="11395"/>
                    <a:pt x="3603" y="11377"/>
                  </a:cubicBezTo>
                  <a:cubicBezTo>
                    <a:pt x="3964" y="11285"/>
                    <a:pt x="4308" y="11133"/>
                    <a:pt x="4618" y="10926"/>
                  </a:cubicBezTo>
                  <a:cubicBezTo>
                    <a:pt x="5233" y="10516"/>
                    <a:pt x="5763" y="10015"/>
                    <a:pt x="6211" y="9427"/>
                  </a:cubicBezTo>
                  <a:cubicBezTo>
                    <a:pt x="6795" y="8657"/>
                    <a:pt x="7369" y="7951"/>
                    <a:pt x="7773" y="7060"/>
                  </a:cubicBezTo>
                  <a:cubicBezTo>
                    <a:pt x="8053" y="6443"/>
                    <a:pt x="8263" y="5793"/>
                    <a:pt x="8396" y="5126"/>
                  </a:cubicBezTo>
                  <a:cubicBezTo>
                    <a:pt x="8525" y="4482"/>
                    <a:pt x="8707" y="3796"/>
                    <a:pt x="8740" y="3123"/>
                  </a:cubicBezTo>
                  <a:cubicBezTo>
                    <a:pt x="8749" y="2912"/>
                    <a:pt x="8744" y="2701"/>
                    <a:pt x="8717" y="2491"/>
                  </a:cubicBezTo>
                  <a:cubicBezTo>
                    <a:pt x="8702" y="2369"/>
                    <a:pt x="8727" y="2102"/>
                    <a:pt x="8569" y="2055"/>
                  </a:cubicBezTo>
                  <a:cubicBezTo>
                    <a:pt x="8502" y="2288"/>
                    <a:pt x="8477" y="2536"/>
                    <a:pt x="8376" y="2755"/>
                  </a:cubicBezTo>
                  <a:cubicBezTo>
                    <a:pt x="8139" y="3267"/>
                    <a:pt x="7491" y="3480"/>
                    <a:pt x="6981" y="3616"/>
                  </a:cubicBezTo>
                  <a:cubicBezTo>
                    <a:pt x="6363" y="3780"/>
                    <a:pt x="5720" y="3823"/>
                    <a:pt x="5083" y="3840"/>
                  </a:cubicBezTo>
                  <a:cubicBezTo>
                    <a:pt x="4977" y="3843"/>
                    <a:pt x="4870" y="3845"/>
                    <a:pt x="4763" y="3845"/>
                  </a:cubicBezTo>
                  <a:cubicBezTo>
                    <a:pt x="4550" y="3845"/>
                    <a:pt x="4337" y="3835"/>
                    <a:pt x="4127" y="3797"/>
                  </a:cubicBezTo>
                  <a:cubicBezTo>
                    <a:pt x="3401" y="3666"/>
                    <a:pt x="2715" y="3170"/>
                    <a:pt x="2251" y="2605"/>
                  </a:cubicBezTo>
                  <a:cubicBezTo>
                    <a:pt x="2155" y="2488"/>
                    <a:pt x="1794" y="1982"/>
                    <a:pt x="1872" y="1840"/>
                  </a:cubicBezTo>
                  <a:cubicBezTo>
                    <a:pt x="1978" y="1654"/>
                    <a:pt x="1972" y="1631"/>
                    <a:pt x="2108" y="1441"/>
                  </a:cubicBezTo>
                  <a:cubicBezTo>
                    <a:pt x="2288" y="1191"/>
                    <a:pt x="2386" y="863"/>
                    <a:pt x="2345" y="556"/>
                  </a:cubicBezTo>
                  <a:cubicBezTo>
                    <a:pt x="2306" y="267"/>
                    <a:pt x="2078" y="1"/>
                    <a:pt x="1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2774251" y="2559706"/>
              <a:ext cx="1587935" cy="1800578"/>
            </a:xfrm>
            <a:custGeom>
              <a:avLst/>
              <a:gdLst/>
              <a:ahLst/>
              <a:cxnLst/>
              <a:rect l="l" t="t" r="r" b="b"/>
              <a:pathLst>
                <a:path w="9917" h="11245" extrusionOk="0">
                  <a:moveTo>
                    <a:pt x="8013" y="495"/>
                  </a:moveTo>
                  <a:cubicBezTo>
                    <a:pt x="8013" y="504"/>
                    <a:pt x="8013" y="511"/>
                    <a:pt x="8012" y="521"/>
                  </a:cubicBezTo>
                  <a:cubicBezTo>
                    <a:pt x="8006" y="550"/>
                    <a:pt x="7999" y="575"/>
                    <a:pt x="7991" y="602"/>
                  </a:cubicBezTo>
                  <a:cubicBezTo>
                    <a:pt x="7958" y="717"/>
                    <a:pt x="7926" y="785"/>
                    <a:pt x="7859" y="897"/>
                  </a:cubicBezTo>
                  <a:cubicBezTo>
                    <a:pt x="7789" y="1015"/>
                    <a:pt x="7704" y="1115"/>
                    <a:pt x="7605" y="1204"/>
                  </a:cubicBezTo>
                  <a:cubicBezTo>
                    <a:pt x="7609" y="1196"/>
                    <a:pt x="7609" y="1189"/>
                    <a:pt x="7611" y="1182"/>
                  </a:cubicBezTo>
                  <a:cubicBezTo>
                    <a:pt x="7626" y="1108"/>
                    <a:pt x="7646" y="1035"/>
                    <a:pt x="7672" y="961"/>
                  </a:cubicBezTo>
                  <a:cubicBezTo>
                    <a:pt x="7678" y="938"/>
                    <a:pt x="7688" y="915"/>
                    <a:pt x="7696" y="892"/>
                  </a:cubicBezTo>
                  <a:cubicBezTo>
                    <a:pt x="7699" y="887"/>
                    <a:pt x="7716" y="849"/>
                    <a:pt x="7718" y="845"/>
                  </a:cubicBezTo>
                  <a:cubicBezTo>
                    <a:pt x="7745" y="788"/>
                    <a:pt x="7776" y="737"/>
                    <a:pt x="7812" y="682"/>
                  </a:cubicBezTo>
                  <a:cubicBezTo>
                    <a:pt x="7831" y="658"/>
                    <a:pt x="7824" y="667"/>
                    <a:pt x="7848" y="638"/>
                  </a:cubicBezTo>
                  <a:cubicBezTo>
                    <a:pt x="7868" y="615"/>
                    <a:pt x="7889" y="592"/>
                    <a:pt x="7912" y="572"/>
                  </a:cubicBezTo>
                  <a:cubicBezTo>
                    <a:pt x="7945" y="543"/>
                    <a:pt x="7969" y="517"/>
                    <a:pt x="8013" y="495"/>
                  </a:cubicBezTo>
                  <a:close/>
                  <a:moveTo>
                    <a:pt x="6701" y="574"/>
                  </a:moveTo>
                  <a:cubicBezTo>
                    <a:pt x="6711" y="580"/>
                    <a:pt x="6723" y="584"/>
                    <a:pt x="6733" y="591"/>
                  </a:cubicBezTo>
                  <a:cubicBezTo>
                    <a:pt x="6744" y="597"/>
                    <a:pt x="6747" y="601"/>
                    <a:pt x="6751" y="602"/>
                  </a:cubicBezTo>
                  <a:cubicBezTo>
                    <a:pt x="6753" y="604"/>
                    <a:pt x="6756" y="610"/>
                    <a:pt x="6766" y="617"/>
                  </a:cubicBezTo>
                  <a:cubicBezTo>
                    <a:pt x="6848" y="697"/>
                    <a:pt x="6884" y="750"/>
                    <a:pt x="6944" y="859"/>
                  </a:cubicBezTo>
                  <a:cubicBezTo>
                    <a:pt x="6960" y="888"/>
                    <a:pt x="6951" y="869"/>
                    <a:pt x="6965" y="909"/>
                  </a:cubicBezTo>
                  <a:cubicBezTo>
                    <a:pt x="6977" y="942"/>
                    <a:pt x="6987" y="974"/>
                    <a:pt x="6997" y="1008"/>
                  </a:cubicBezTo>
                  <a:cubicBezTo>
                    <a:pt x="7015" y="1068"/>
                    <a:pt x="7027" y="1131"/>
                    <a:pt x="7038" y="1194"/>
                  </a:cubicBezTo>
                  <a:cubicBezTo>
                    <a:pt x="7047" y="1256"/>
                    <a:pt x="7052" y="1321"/>
                    <a:pt x="7058" y="1386"/>
                  </a:cubicBezTo>
                  <a:cubicBezTo>
                    <a:pt x="7044" y="1379"/>
                    <a:pt x="7033" y="1371"/>
                    <a:pt x="7023" y="1359"/>
                  </a:cubicBezTo>
                  <a:cubicBezTo>
                    <a:pt x="6930" y="1274"/>
                    <a:pt x="6884" y="1215"/>
                    <a:pt x="6820" y="1108"/>
                  </a:cubicBezTo>
                  <a:cubicBezTo>
                    <a:pt x="6756" y="1002"/>
                    <a:pt x="6718" y="918"/>
                    <a:pt x="6691" y="800"/>
                  </a:cubicBezTo>
                  <a:cubicBezTo>
                    <a:pt x="6690" y="794"/>
                    <a:pt x="6684" y="751"/>
                    <a:pt x="6683" y="745"/>
                  </a:cubicBezTo>
                  <a:cubicBezTo>
                    <a:pt x="6681" y="721"/>
                    <a:pt x="6681" y="694"/>
                    <a:pt x="6681" y="668"/>
                  </a:cubicBezTo>
                  <a:cubicBezTo>
                    <a:pt x="6681" y="651"/>
                    <a:pt x="6691" y="604"/>
                    <a:pt x="6701" y="574"/>
                  </a:cubicBezTo>
                  <a:close/>
                  <a:moveTo>
                    <a:pt x="4962" y="1509"/>
                  </a:moveTo>
                  <a:cubicBezTo>
                    <a:pt x="4962" y="1511"/>
                    <a:pt x="4968" y="1520"/>
                    <a:pt x="4972" y="1520"/>
                  </a:cubicBezTo>
                  <a:cubicBezTo>
                    <a:pt x="4972" y="1520"/>
                    <a:pt x="4972" y="1520"/>
                    <a:pt x="4972" y="1520"/>
                  </a:cubicBezTo>
                  <a:lnTo>
                    <a:pt x="4972" y="1520"/>
                  </a:lnTo>
                  <a:cubicBezTo>
                    <a:pt x="4971" y="1530"/>
                    <a:pt x="4971" y="1550"/>
                    <a:pt x="4971" y="1559"/>
                  </a:cubicBezTo>
                  <a:cubicBezTo>
                    <a:pt x="4969" y="1631"/>
                    <a:pt x="4954" y="1700"/>
                    <a:pt x="4934" y="1775"/>
                  </a:cubicBezTo>
                  <a:cubicBezTo>
                    <a:pt x="4891" y="1935"/>
                    <a:pt x="4824" y="2077"/>
                    <a:pt x="4734" y="2214"/>
                  </a:cubicBezTo>
                  <a:cubicBezTo>
                    <a:pt x="4688" y="2286"/>
                    <a:pt x="4638" y="2353"/>
                    <a:pt x="4588" y="2422"/>
                  </a:cubicBezTo>
                  <a:cubicBezTo>
                    <a:pt x="4595" y="2294"/>
                    <a:pt x="4605" y="2166"/>
                    <a:pt x="4628" y="2046"/>
                  </a:cubicBezTo>
                  <a:cubicBezTo>
                    <a:pt x="4657" y="1896"/>
                    <a:pt x="4692" y="1759"/>
                    <a:pt x="4781" y="1639"/>
                  </a:cubicBezTo>
                  <a:cubicBezTo>
                    <a:pt x="4807" y="1602"/>
                    <a:pt x="4854" y="1552"/>
                    <a:pt x="4902" y="1528"/>
                  </a:cubicBezTo>
                  <a:cubicBezTo>
                    <a:pt x="4904" y="1525"/>
                    <a:pt x="4939" y="1515"/>
                    <a:pt x="4945" y="1511"/>
                  </a:cubicBezTo>
                  <a:cubicBezTo>
                    <a:pt x="4952" y="1509"/>
                    <a:pt x="4959" y="1509"/>
                    <a:pt x="4962" y="1509"/>
                  </a:cubicBezTo>
                  <a:close/>
                  <a:moveTo>
                    <a:pt x="3349" y="1963"/>
                  </a:moveTo>
                  <a:cubicBezTo>
                    <a:pt x="3333" y="1967"/>
                    <a:pt x="3329" y="1968"/>
                    <a:pt x="3331" y="1968"/>
                  </a:cubicBezTo>
                  <a:cubicBezTo>
                    <a:pt x="3334" y="1968"/>
                    <a:pt x="3344" y="1967"/>
                    <a:pt x="3354" y="1966"/>
                  </a:cubicBezTo>
                  <a:lnTo>
                    <a:pt x="3354" y="1966"/>
                  </a:lnTo>
                  <a:cubicBezTo>
                    <a:pt x="3345" y="1968"/>
                    <a:pt x="3377" y="1974"/>
                    <a:pt x="3389" y="1974"/>
                  </a:cubicBezTo>
                  <a:cubicBezTo>
                    <a:pt x="3394" y="1974"/>
                    <a:pt x="3396" y="1973"/>
                    <a:pt x="3389" y="1970"/>
                  </a:cubicBezTo>
                  <a:lnTo>
                    <a:pt x="3389" y="1970"/>
                  </a:lnTo>
                  <a:cubicBezTo>
                    <a:pt x="3413" y="1980"/>
                    <a:pt x="3435" y="1994"/>
                    <a:pt x="3456" y="2007"/>
                  </a:cubicBezTo>
                  <a:cubicBezTo>
                    <a:pt x="3469" y="2015"/>
                    <a:pt x="3480" y="2023"/>
                    <a:pt x="3493" y="2032"/>
                  </a:cubicBezTo>
                  <a:cubicBezTo>
                    <a:pt x="3496" y="2033"/>
                    <a:pt x="3497" y="2036"/>
                    <a:pt x="3500" y="2037"/>
                  </a:cubicBezTo>
                  <a:cubicBezTo>
                    <a:pt x="3549" y="2079"/>
                    <a:pt x="3593" y="2123"/>
                    <a:pt x="3636" y="2173"/>
                  </a:cubicBezTo>
                  <a:cubicBezTo>
                    <a:pt x="3640" y="2179"/>
                    <a:pt x="3665" y="2209"/>
                    <a:pt x="3666" y="2209"/>
                  </a:cubicBezTo>
                  <a:cubicBezTo>
                    <a:pt x="3666" y="2209"/>
                    <a:pt x="3665" y="2208"/>
                    <a:pt x="3663" y="2205"/>
                  </a:cubicBezTo>
                  <a:lnTo>
                    <a:pt x="3663" y="2205"/>
                  </a:lnTo>
                  <a:cubicBezTo>
                    <a:pt x="3680" y="2228"/>
                    <a:pt x="3695" y="2252"/>
                    <a:pt x="3711" y="2276"/>
                  </a:cubicBezTo>
                  <a:cubicBezTo>
                    <a:pt x="3743" y="2326"/>
                    <a:pt x="3773" y="2379"/>
                    <a:pt x="3800" y="2432"/>
                  </a:cubicBezTo>
                  <a:cubicBezTo>
                    <a:pt x="3816" y="2462"/>
                    <a:pt x="3830" y="2493"/>
                    <a:pt x="3844" y="2524"/>
                  </a:cubicBezTo>
                  <a:cubicBezTo>
                    <a:pt x="3847" y="2529"/>
                    <a:pt x="3848" y="2530"/>
                    <a:pt x="3848" y="2531"/>
                  </a:cubicBezTo>
                  <a:lnTo>
                    <a:pt x="3870" y="2586"/>
                  </a:lnTo>
                  <a:cubicBezTo>
                    <a:pt x="3894" y="2653"/>
                    <a:pt x="3918" y="2721"/>
                    <a:pt x="3937" y="2790"/>
                  </a:cubicBezTo>
                  <a:cubicBezTo>
                    <a:pt x="3864" y="2737"/>
                    <a:pt x="3798" y="2686"/>
                    <a:pt x="3734" y="2629"/>
                  </a:cubicBezTo>
                  <a:cubicBezTo>
                    <a:pt x="3646" y="2551"/>
                    <a:pt x="3560" y="2470"/>
                    <a:pt x="3483" y="2380"/>
                  </a:cubicBezTo>
                  <a:cubicBezTo>
                    <a:pt x="3474" y="2372"/>
                    <a:pt x="3467" y="2360"/>
                    <a:pt x="3460" y="2352"/>
                  </a:cubicBezTo>
                  <a:cubicBezTo>
                    <a:pt x="3457" y="2350"/>
                    <a:pt x="3453" y="2343"/>
                    <a:pt x="3449" y="2337"/>
                  </a:cubicBezTo>
                  <a:cubicBezTo>
                    <a:pt x="3436" y="2320"/>
                    <a:pt x="3422" y="2300"/>
                    <a:pt x="3412" y="2282"/>
                  </a:cubicBezTo>
                  <a:cubicBezTo>
                    <a:pt x="3394" y="2259"/>
                    <a:pt x="3383" y="2234"/>
                    <a:pt x="3369" y="2209"/>
                  </a:cubicBezTo>
                  <a:lnTo>
                    <a:pt x="3353" y="2177"/>
                  </a:lnTo>
                  <a:cubicBezTo>
                    <a:pt x="3349" y="2172"/>
                    <a:pt x="3347" y="2167"/>
                    <a:pt x="3347" y="2166"/>
                  </a:cubicBezTo>
                  <a:cubicBezTo>
                    <a:pt x="3347" y="2166"/>
                    <a:pt x="3347" y="2165"/>
                    <a:pt x="3344" y="2159"/>
                  </a:cubicBezTo>
                  <a:cubicBezTo>
                    <a:pt x="3337" y="2136"/>
                    <a:pt x="3330" y="2115"/>
                    <a:pt x="3323" y="2090"/>
                  </a:cubicBezTo>
                  <a:cubicBezTo>
                    <a:pt x="3322" y="2080"/>
                    <a:pt x="3314" y="2039"/>
                    <a:pt x="3314" y="2037"/>
                  </a:cubicBezTo>
                  <a:cubicBezTo>
                    <a:pt x="3313" y="2017"/>
                    <a:pt x="3313" y="1999"/>
                    <a:pt x="3313" y="1980"/>
                  </a:cubicBezTo>
                  <a:cubicBezTo>
                    <a:pt x="3313" y="1977"/>
                    <a:pt x="3313" y="1975"/>
                    <a:pt x="3314" y="1972"/>
                  </a:cubicBezTo>
                  <a:cubicBezTo>
                    <a:pt x="3318" y="1974"/>
                    <a:pt x="3321" y="1976"/>
                    <a:pt x="3323" y="1976"/>
                  </a:cubicBezTo>
                  <a:cubicBezTo>
                    <a:pt x="3326" y="1976"/>
                    <a:pt x="3328" y="1973"/>
                    <a:pt x="3327" y="1967"/>
                  </a:cubicBezTo>
                  <a:lnTo>
                    <a:pt x="3349" y="1963"/>
                  </a:lnTo>
                  <a:close/>
                  <a:moveTo>
                    <a:pt x="926" y="4194"/>
                  </a:moveTo>
                  <a:lnTo>
                    <a:pt x="926" y="4194"/>
                  </a:lnTo>
                  <a:cubicBezTo>
                    <a:pt x="926" y="4194"/>
                    <a:pt x="926" y="4195"/>
                    <a:pt x="926" y="4195"/>
                  </a:cubicBezTo>
                  <a:cubicBezTo>
                    <a:pt x="926" y="4195"/>
                    <a:pt x="926" y="4194"/>
                    <a:pt x="926" y="4194"/>
                  </a:cubicBezTo>
                  <a:close/>
                  <a:moveTo>
                    <a:pt x="1185" y="4085"/>
                  </a:moveTo>
                  <a:cubicBezTo>
                    <a:pt x="1270" y="4085"/>
                    <a:pt x="1367" y="4103"/>
                    <a:pt x="1443" y="4141"/>
                  </a:cubicBezTo>
                  <a:cubicBezTo>
                    <a:pt x="1541" y="4186"/>
                    <a:pt x="1608" y="4238"/>
                    <a:pt x="1681" y="4319"/>
                  </a:cubicBezTo>
                  <a:cubicBezTo>
                    <a:pt x="1755" y="4399"/>
                    <a:pt x="1820" y="4508"/>
                    <a:pt x="1862" y="4609"/>
                  </a:cubicBezTo>
                  <a:cubicBezTo>
                    <a:pt x="1877" y="4643"/>
                    <a:pt x="1889" y="4683"/>
                    <a:pt x="1901" y="4723"/>
                  </a:cubicBezTo>
                  <a:cubicBezTo>
                    <a:pt x="1751" y="4657"/>
                    <a:pt x="1591" y="4619"/>
                    <a:pt x="1434" y="4576"/>
                  </a:cubicBezTo>
                  <a:cubicBezTo>
                    <a:pt x="1334" y="4548"/>
                    <a:pt x="1244" y="4519"/>
                    <a:pt x="1163" y="4476"/>
                  </a:cubicBezTo>
                  <a:cubicBezTo>
                    <a:pt x="1144" y="4462"/>
                    <a:pt x="1123" y="4449"/>
                    <a:pt x="1101" y="4436"/>
                  </a:cubicBezTo>
                  <a:cubicBezTo>
                    <a:pt x="1095" y="4434"/>
                    <a:pt x="1057" y="4405"/>
                    <a:pt x="1055" y="4405"/>
                  </a:cubicBezTo>
                  <a:lnTo>
                    <a:pt x="1055" y="4405"/>
                  </a:lnTo>
                  <a:cubicBezTo>
                    <a:pt x="1054" y="4405"/>
                    <a:pt x="1055" y="4405"/>
                    <a:pt x="1056" y="4406"/>
                  </a:cubicBezTo>
                  <a:cubicBezTo>
                    <a:pt x="1017" y="4376"/>
                    <a:pt x="979" y="4333"/>
                    <a:pt x="964" y="4308"/>
                  </a:cubicBezTo>
                  <a:cubicBezTo>
                    <a:pt x="944" y="4276"/>
                    <a:pt x="927" y="4238"/>
                    <a:pt x="926" y="4213"/>
                  </a:cubicBezTo>
                  <a:cubicBezTo>
                    <a:pt x="924" y="4188"/>
                    <a:pt x="924" y="4181"/>
                    <a:pt x="924" y="4181"/>
                  </a:cubicBezTo>
                  <a:lnTo>
                    <a:pt x="924" y="4181"/>
                  </a:lnTo>
                  <a:cubicBezTo>
                    <a:pt x="925" y="4181"/>
                    <a:pt x="926" y="4190"/>
                    <a:pt x="926" y="4194"/>
                  </a:cubicBezTo>
                  <a:lnTo>
                    <a:pt x="926" y="4194"/>
                  </a:lnTo>
                  <a:cubicBezTo>
                    <a:pt x="927" y="4189"/>
                    <a:pt x="931" y="4179"/>
                    <a:pt x="931" y="4178"/>
                  </a:cubicBezTo>
                  <a:cubicBezTo>
                    <a:pt x="937" y="4166"/>
                    <a:pt x="941" y="4164"/>
                    <a:pt x="960" y="4148"/>
                  </a:cubicBezTo>
                  <a:lnTo>
                    <a:pt x="960" y="4148"/>
                  </a:lnTo>
                  <a:cubicBezTo>
                    <a:pt x="968" y="4144"/>
                    <a:pt x="993" y="4128"/>
                    <a:pt x="999" y="4126"/>
                  </a:cubicBezTo>
                  <a:cubicBezTo>
                    <a:pt x="1000" y="4123"/>
                    <a:pt x="1014" y="4116"/>
                    <a:pt x="1021" y="4115"/>
                  </a:cubicBezTo>
                  <a:cubicBezTo>
                    <a:pt x="1026" y="4114"/>
                    <a:pt x="1037" y="4109"/>
                    <a:pt x="1037" y="4109"/>
                  </a:cubicBezTo>
                  <a:lnTo>
                    <a:pt x="1037" y="4109"/>
                  </a:lnTo>
                  <a:cubicBezTo>
                    <a:pt x="1038" y="4109"/>
                    <a:pt x="1037" y="4109"/>
                    <a:pt x="1037" y="4109"/>
                  </a:cubicBezTo>
                  <a:cubicBezTo>
                    <a:pt x="1094" y="4093"/>
                    <a:pt x="1128" y="4085"/>
                    <a:pt x="1176" y="4085"/>
                  </a:cubicBezTo>
                  <a:cubicBezTo>
                    <a:pt x="1179" y="4085"/>
                    <a:pt x="1182" y="4085"/>
                    <a:pt x="1185" y="4085"/>
                  </a:cubicBezTo>
                  <a:close/>
                  <a:moveTo>
                    <a:pt x="1384" y="5214"/>
                  </a:moveTo>
                  <a:cubicBezTo>
                    <a:pt x="1301" y="5311"/>
                    <a:pt x="1214" y="5406"/>
                    <a:pt x="1123" y="5494"/>
                  </a:cubicBezTo>
                  <a:cubicBezTo>
                    <a:pt x="1037" y="5577"/>
                    <a:pt x="949" y="5657"/>
                    <a:pt x="857" y="5733"/>
                  </a:cubicBezTo>
                  <a:cubicBezTo>
                    <a:pt x="784" y="5793"/>
                    <a:pt x="693" y="5861"/>
                    <a:pt x="594" y="5868"/>
                  </a:cubicBezTo>
                  <a:cubicBezTo>
                    <a:pt x="590" y="5869"/>
                    <a:pt x="585" y="5869"/>
                    <a:pt x="581" y="5869"/>
                  </a:cubicBezTo>
                  <a:cubicBezTo>
                    <a:pt x="410" y="5869"/>
                    <a:pt x="461" y="5653"/>
                    <a:pt x="527" y="5551"/>
                  </a:cubicBezTo>
                  <a:cubicBezTo>
                    <a:pt x="642" y="5377"/>
                    <a:pt x="859" y="5309"/>
                    <a:pt x="1054" y="5269"/>
                  </a:cubicBezTo>
                  <a:cubicBezTo>
                    <a:pt x="1163" y="5244"/>
                    <a:pt x="1273" y="5230"/>
                    <a:pt x="1384" y="5214"/>
                  </a:cubicBezTo>
                  <a:close/>
                  <a:moveTo>
                    <a:pt x="8055" y="1"/>
                  </a:moveTo>
                  <a:cubicBezTo>
                    <a:pt x="7998" y="1"/>
                    <a:pt x="7941" y="11"/>
                    <a:pt x="7888" y="30"/>
                  </a:cubicBezTo>
                  <a:cubicBezTo>
                    <a:pt x="7644" y="117"/>
                    <a:pt x="7452" y="324"/>
                    <a:pt x="7329" y="551"/>
                  </a:cubicBezTo>
                  <a:cubicBezTo>
                    <a:pt x="7232" y="375"/>
                    <a:pt x="7097" y="227"/>
                    <a:pt x="6901" y="131"/>
                  </a:cubicBezTo>
                  <a:cubicBezTo>
                    <a:pt x="6821" y="93"/>
                    <a:pt x="6738" y="70"/>
                    <a:pt x="6658" y="70"/>
                  </a:cubicBezTo>
                  <a:cubicBezTo>
                    <a:pt x="6560" y="70"/>
                    <a:pt x="6467" y="103"/>
                    <a:pt x="6387" y="181"/>
                  </a:cubicBezTo>
                  <a:cubicBezTo>
                    <a:pt x="6269" y="295"/>
                    <a:pt x="6217" y="460"/>
                    <a:pt x="6202" y="618"/>
                  </a:cubicBezTo>
                  <a:cubicBezTo>
                    <a:pt x="6173" y="892"/>
                    <a:pt x="6283" y="1175"/>
                    <a:pt x="6430" y="1402"/>
                  </a:cubicBezTo>
                  <a:cubicBezTo>
                    <a:pt x="6596" y="1660"/>
                    <a:pt x="6831" y="1886"/>
                    <a:pt x="7138" y="1959"/>
                  </a:cubicBezTo>
                  <a:cubicBezTo>
                    <a:pt x="7159" y="1964"/>
                    <a:pt x="7179" y="1966"/>
                    <a:pt x="7200" y="1966"/>
                  </a:cubicBezTo>
                  <a:cubicBezTo>
                    <a:pt x="7210" y="1966"/>
                    <a:pt x="7220" y="1966"/>
                    <a:pt x="7230" y="1965"/>
                  </a:cubicBezTo>
                  <a:cubicBezTo>
                    <a:pt x="7234" y="1965"/>
                    <a:pt x="7577" y="3251"/>
                    <a:pt x="7596" y="3368"/>
                  </a:cubicBezTo>
                  <a:cubicBezTo>
                    <a:pt x="7652" y="3701"/>
                    <a:pt x="7519" y="4222"/>
                    <a:pt x="7295" y="4492"/>
                  </a:cubicBezTo>
                  <a:cubicBezTo>
                    <a:pt x="7134" y="4682"/>
                    <a:pt x="6891" y="4783"/>
                    <a:pt x="6651" y="4847"/>
                  </a:cubicBezTo>
                  <a:cubicBezTo>
                    <a:pt x="6371" y="4923"/>
                    <a:pt x="6082" y="4961"/>
                    <a:pt x="5791" y="4961"/>
                  </a:cubicBezTo>
                  <a:cubicBezTo>
                    <a:pt x="5748" y="4961"/>
                    <a:pt x="5705" y="4960"/>
                    <a:pt x="5662" y="4959"/>
                  </a:cubicBezTo>
                  <a:cubicBezTo>
                    <a:pt x="5391" y="4949"/>
                    <a:pt x="5095" y="4890"/>
                    <a:pt x="4931" y="4676"/>
                  </a:cubicBezTo>
                  <a:cubicBezTo>
                    <a:pt x="4738" y="4423"/>
                    <a:pt x="4719" y="3986"/>
                    <a:pt x="4681" y="3684"/>
                  </a:cubicBezTo>
                  <a:cubicBezTo>
                    <a:pt x="4657" y="3492"/>
                    <a:pt x="4632" y="3301"/>
                    <a:pt x="4609" y="3113"/>
                  </a:cubicBezTo>
                  <a:cubicBezTo>
                    <a:pt x="4605" y="3091"/>
                    <a:pt x="4604" y="3070"/>
                    <a:pt x="4609" y="3048"/>
                  </a:cubicBezTo>
                  <a:cubicBezTo>
                    <a:pt x="4619" y="3013"/>
                    <a:pt x="4654" y="2988"/>
                    <a:pt x="4684" y="2970"/>
                  </a:cubicBezTo>
                  <a:cubicBezTo>
                    <a:pt x="5131" y="2670"/>
                    <a:pt x="5460" y="2096"/>
                    <a:pt x="5459" y="1551"/>
                  </a:cubicBezTo>
                  <a:cubicBezTo>
                    <a:pt x="5459" y="1364"/>
                    <a:pt x="5373" y="1181"/>
                    <a:pt x="5203" y="1092"/>
                  </a:cubicBezTo>
                  <a:cubicBezTo>
                    <a:pt x="5125" y="1051"/>
                    <a:pt x="5042" y="1032"/>
                    <a:pt x="4958" y="1032"/>
                  </a:cubicBezTo>
                  <a:cubicBezTo>
                    <a:pt x="4860" y="1032"/>
                    <a:pt x="4761" y="1059"/>
                    <a:pt x="4669" y="1106"/>
                  </a:cubicBezTo>
                  <a:cubicBezTo>
                    <a:pt x="4371" y="1259"/>
                    <a:pt x="4218" y="1609"/>
                    <a:pt x="4161" y="1922"/>
                  </a:cubicBezTo>
                  <a:cubicBezTo>
                    <a:pt x="4153" y="1966"/>
                    <a:pt x="4148" y="2010"/>
                    <a:pt x="4141" y="2053"/>
                  </a:cubicBezTo>
                  <a:cubicBezTo>
                    <a:pt x="4011" y="1842"/>
                    <a:pt x="3833" y="1639"/>
                    <a:pt x="3607" y="1543"/>
                  </a:cubicBezTo>
                  <a:cubicBezTo>
                    <a:pt x="3520" y="1506"/>
                    <a:pt x="3429" y="1485"/>
                    <a:pt x="3338" y="1485"/>
                  </a:cubicBezTo>
                  <a:cubicBezTo>
                    <a:pt x="3251" y="1485"/>
                    <a:pt x="3164" y="1505"/>
                    <a:pt x="3082" y="1549"/>
                  </a:cubicBezTo>
                  <a:cubicBezTo>
                    <a:pt x="2912" y="1638"/>
                    <a:pt x="2828" y="1816"/>
                    <a:pt x="2826" y="2003"/>
                  </a:cubicBezTo>
                  <a:cubicBezTo>
                    <a:pt x="2825" y="2320"/>
                    <a:pt x="3010" y="2601"/>
                    <a:pt x="3225" y="2820"/>
                  </a:cubicBezTo>
                  <a:cubicBezTo>
                    <a:pt x="3376" y="2974"/>
                    <a:pt x="3546" y="3114"/>
                    <a:pt x="3724" y="3238"/>
                  </a:cubicBezTo>
                  <a:cubicBezTo>
                    <a:pt x="3790" y="3285"/>
                    <a:pt x="3956" y="3351"/>
                    <a:pt x="3996" y="3415"/>
                  </a:cubicBezTo>
                  <a:cubicBezTo>
                    <a:pt x="4046" y="3495"/>
                    <a:pt x="3990" y="3487"/>
                    <a:pt x="4004" y="3567"/>
                  </a:cubicBezTo>
                  <a:cubicBezTo>
                    <a:pt x="4121" y="4265"/>
                    <a:pt x="3486" y="4578"/>
                    <a:pt x="2890" y="4619"/>
                  </a:cubicBezTo>
                  <a:cubicBezTo>
                    <a:pt x="2836" y="4622"/>
                    <a:pt x="2782" y="4623"/>
                    <a:pt x="2727" y="4623"/>
                  </a:cubicBezTo>
                  <a:cubicBezTo>
                    <a:pt x="2714" y="4623"/>
                    <a:pt x="2701" y="4623"/>
                    <a:pt x="2688" y="4623"/>
                  </a:cubicBezTo>
                  <a:cubicBezTo>
                    <a:pt x="2592" y="4623"/>
                    <a:pt x="2496" y="4624"/>
                    <a:pt x="2401" y="4640"/>
                  </a:cubicBezTo>
                  <a:cubicBezTo>
                    <a:pt x="2356" y="4647"/>
                    <a:pt x="2318" y="4663"/>
                    <a:pt x="2278" y="4680"/>
                  </a:cubicBezTo>
                  <a:cubicBezTo>
                    <a:pt x="2269" y="4652"/>
                    <a:pt x="2258" y="4623"/>
                    <a:pt x="2251" y="4598"/>
                  </a:cubicBezTo>
                  <a:cubicBezTo>
                    <a:pt x="2205" y="4458"/>
                    <a:pt x="2144" y="4322"/>
                    <a:pt x="2058" y="4202"/>
                  </a:cubicBezTo>
                  <a:cubicBezTo>
                    <a:pt x="1885" y="3959"/>
                    <a:pt x="1635" y="3777"/>
                    <a:pt x="1334" y="3734"/>
                  </a:cubicBezTo>
                  <a:cubicBezTo>
                    <a:pt x="1292" y="3728"/>
                    <a:pt x="1248" y="3724"/>
                    <a:pt x="1203" y="3724"/>
                  </a:cubicBezTo>
                  <a:cubicBezTo>
                    <a:pt x="942" y="3724"/>
                    <a:pt x="653" y="3832"/>
                    <a:pt x="577" y="4102"/>
                  </a:cubicBezTo>
                  <a:cubicBezTo>
                    <a:pt x="487" y="4423"/>
                    <a:pt x="787" y="4706"/>
                    <a:pt x="1050" y="4823"/>
                  </a:cubicBezTo>
                  <a:cubicBezTo>
                    <a:pt x="1100" y="4845"/>
                    <a:pt x="1151" y="4865"/>
                    <a:pt x="1204" y="4880"/>
                  </a:cubicBezTo>
                  <a:cubicBezTo>
                    <a:pt x="1190" y="4883"/>
                    <a:pt x="1177" y="4885"/>
                    <a:pt x="1163" y="4886"/>
                  </a:cubicBezTo>
                  <a:cubicBezTo>
                    <a:pt x="850" y="4933"/>
                    <a:pt x="519" y="5013"/>
                    <a:pt x="300" y="5259"/>
                  </a:cubicBezTo>
                  <a:cubicBezTo>
                    <a:pt x="100" y="5486"/>
                    <a:pt x="0" y="5870"/>
                    <a:pt x="243" y="6105"/>
                  </a:cubicBezTo>
                  <a:cubicBezTo>
                    <a:pt x="336" y="6195"/>
                    <a:pt x="461" y="6234"/>
                    <a:pt x="586" y="6234"/>
                  </a:cubicBezTo>
                  <a:cubicBezTo>
                    <a:pt x="630" y="6234"/>
                    <a:pt x="675" y="6229"/>
                    <a:pt x="719" y="6220"/>
                  </a:cubicBezTo>
                  <a:cubicBezTo>
                    <a:pt x="961" y="6220"/>
                    <a:pt x="1150" y="5998"/>
                    <a:pt x="1286" y="5823"/>
                  </a:cubicBezTo>
                  <a:cubicBezTo>
                    <a:pt x="1420" y="5651"/>
                    <a:pt x="1557" y="5293"/>
                    <a:pt x="1770" y="5214"/>
                  </a:cubicBezTo>
                  <a:cubicBezTo>
                    <a:pt x="1851" y="5184"/>
                    <a:pt x="1939" y="5184"/>
                    <a:pt x="2027" y="5179"/>
                  </a:cubicBezTo>
                  <a:cubicBezTo>
                    <a:pt x="2387" y="5161"/>
                    <a:pt x="2790" y="5080"/>
                    <a:pt x="3174" y="5080"/>
                  </a:cubicBezTo>
                  <a:cubicBezTo>
                    <a:pt x="3547" y="5080"/>
                    <a:pt x="3903" y="5157"/>
                    <a:pt x="4184" y="5441"/>
                  </a:cubicBezTo>
                  <a:cubicBezTo>
                    <a:pt x="4327" y="5586"/>
                    <a:pt x="4441" y="5755"/>
                    <a:pt x="4552" y="5925"/>
                  </a:cubicBezTo>
                  <a:cubicBezTo>
                    <a:pt x="5128" y="6812"/>
                    <a:pt x="4648" y="8111"/>
                    <a:pt x="3831" y="8691"/>
                  </a:cubicBezTo>
                  <a:cubicBezTo>
                    <a:pt x="3818" y="8700"/>
                    <a:pt x="3807" y="8705"/>
                    <a:pt x="3796" y="8711"/>
                  </a:cubicBezTo>
                  <a:cubicBezTo>
                    <a:pt x="3686" y="8757"/>
                    <a:pt x="3556" y="8952"/>
                    <a:pt x="3456" y="9031"/>
                  </a:cubicBezTo>
                  <a:cubicBezTo>
                    <a:pt x="3326" y="9134"/>
                    <a:pt x="3189" y="9227"/>
                    <a:pt x="3049" y="9318"/>
                  </a:cubicBezTo>
                  <a:cubicBezTo>
                    <a:pt x="2840" y="9455"/>
                    <a:pt x="2656" y="9553"/>
                    <a:pt x="2426" y="9641"/>
                  </a:cubicBezTo>
                  <a:cubicBezTo>
                    <a:pt x="2557" y="9657"/>
                    <a:pt x="2693" y="9661"/>
                    <a:pt x="2830" y="9661"/>
                  </a:cubicBezTo>
                  <a:cubicBezTo>
                    <a:pt x="2974" y="9661"/>
                    <a:pt x="3119" y="9656"/>
                    <a:pt x="3261" y="9656"/>
                  </a:cubicBezTo>
                  <a:cubicBezTo>
                    <a:pt x="3330" y="9656"/>
                    <a:pt x="3398" y="9657"/>
                    <a:pt x="3464" y="9661"/>
                  </a:cubicBezTo>
                  <a:cubicBezTo>
                    <a:pt x="3861" y="9678"/>
                    <a:pt x="4255" y="9712"/>
                    <a:pt x="4649" y="9761"/>
                  </a:cubicBezTo>
                  <a:cubicBezTo>
                    <a:pt x="4914" y="9792"/>
                    <a:pt x="5191" y="9838"/>
                    <a:pt x="5405" y="9996"/>
                  </a:cubicBezTo>
                  <a:cubicBezTo>
                    <a:pt x="5610" y="10149"/>
                    <a:pt x="5692" y="10389"/>
                    <a:pt x="5646" y="10639"/>
                  </a:cubicBezTo>
                  <a:cubicBezTo>
                    <a:pt x="5623" y="10759"/>
                    <a:pt x="5575" y="10874"/>
                    <a:pt x="5510" y="10977"/>
                  </a:cubicBezTo>
                  <a:cubicBezTo>
                    <a:pt x="5460" y="11060"/>
                    <a:pt x="5381" y="11138"/>
                    <a:pt x="5369" y="11238"/>
                  </a:cubicBezTo>
                  <a:cubicBezTo>
                    <a:pt x="5516" y="11238"/>
                    <a:pt x="5655" y="11244"/>
                    <a:pt x="5788" y="11244"/>
                  </a:cubicBezTo>
                  <a:cubicBezTo>
                    <a:pt x="6115" y="11244"/>
                    <a:pt x="6408" y="11208"/>
                    <a:pt x="6706" y="10958"/>
                  </a:cubicBezTo>
                  <a:cubicBezTo>
                    <a:pt x="6910" y="10787"/>
                    <a:pt x="7081" y="10580"/>
                    <a:pt x="7281" y="10402"/>
                  </a:cubicBezTo>
                  <a:cubicBezTo>
                    <a:pt x="7638" y="10082"/>
                    <a:pt x="8039" y="9920"/>
                    <a:pt x="8490" y="9789"/>
                  </a:cubicBezTo>
                  <a:cubicBezTo>
                    <a:pt x="8936" y="9657"/>
                    <a:pt x="9340" y="9463"/>
                    <a:pt x="9816" y="9463"/>
                  </a:cubicBezTo>
                  <a:cubicBezTo>
                    <a:pt x="9827" y="9463"/>
                    <a:pt x="9839" y="9463"/>
                    <a:pt x="9851" y="9464"/>
                  </a:cubicBezTo>
                  <a:cubicBezTo>
                    <a:pt x="9917" y="9462"/>
                    <a:pt x="9483" y="7365"/>
                    <a:pt x="9438" y="7198"/>
                  </a:cubicBezTo>
                  <a:cubicBezTo>
                    <a:pt x="9276" y="6606"/>
                    <a:pt x="9071" y="5964"/>
                    <a:pt x="9114" y="5344"/>
                  </a:cubicBezTo>
                  <a:cubicBezTo>
                    <a:pt x="9114" y="5336"/>
                    <a:pt x="9116" y="5326"/>
                    <a:pt x="9116" y="5316"/>
                  </a:cubicBezTo>
                  <a:cubicBezTo>
                    <a:pt x="9124" y="5211"/>
                    <a:pt x="9140" y="5104"/>
                    <a:pt x="9124" y="4999"/>
                  </a:cubicBezTo>
                  <a:cubicBezTo>
                    <a:pt x="9114" y="4922"/>
                    <a:pt x="9086" y="4849"/>
                    <a:pt x="9057" y="4777"/>
                  </a:cubicBezTo>
                  <a:cubicBezTo>
                    <a:pt x="8853" y="4266"/>
                    <a:pt x="8543" y="3842"/>
                    <a:pt x="8282" y="3367"/>
                  </a:cubicBezTo>
                  <a:cubicBezTo>
                    <a:pt x="8203" y="3224"/>
                    <a:pt x="7559" y="1838"/>
                    <a:pt x="7679" y="1762"/>
                  </a:cubicBezTo>
                  <a:cubicBezTo>
                    <a:pt x="7895" y="1623"/>
                    <a:pt x="8079" y="1446"/>
                    <a:pt x="8223" y="1236"/>
                  </a:cubicBezTo>
                  <a:cubicBezTo>
                    <a:pt x="8368" y="1028"/>
                    <a:pt x="8490" y="762"/>
                    <a:pt x="8502" y="505"/>
                  </a:cubicBezTo>
                  <a:cubicBezTo>
                    <a:pt x="8507" y="365"/>
                    <a:pt x="8462" y="220"/>
                    <a:pt x="8360" y="120"/>
                  </a:cubicBezTo>
                  <a:cubicBezTo>
                    <a:pt x="8279" y="39"/>
                    <a:pt x="8167" y="1"/>
                    <a:pt x="8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4961375" y="1841071"/>
              <a:ext cx="665149" cy="520398"/>
            </a:xfrm>
            <a:custGeom>
              <a:avLst/>
              <a:gdLst/>
              <a:ahLst/>
              <a:cxnLst/>
              <a:rect l="l" t="t" r="r" b="b"/>
              <a:pathLst>
                <a:path w="4154" h="3250" extrusionOk="0">
                  <a:moveTo>
                    <a:pt x="3296" y="0"/>
                  </a:moveTo>
                  <a:cubicBezTo>
                    <a:pt x="3261" y="0"/>
                    <a:pt x="3224" y="12"/>
                    <a:pt x="3197" y="35"/>
                  </a:cubicBezTo>
                  <a:cubicBezTo>
                    <a:pt x="3138" y="80"/>
                    <a:pt x="3113" y="156"/>
                    <a:pt x="3094" y="227"/>
                  </a:cubicBezTo>
                  <a:cubicBezTo>
                    <a:pt x="3041" y="426"/>
                    <a:pt x="2988" y="730"/>
                    <a:pt x="3056" y="928"/>
                  </a:cubicBezTo>
                  <a:cubicBezTo>
                    <a:pt x="3120" y="1118"/>
                    <a:pt x="3288" y="1282"/>
                    <a:pt x="3360" y="1477"/>
                  </a:cubicBezTo>
                  <a:cubicBezTo>
                    <a:pt x="3424" y="1651"/>
                    <a:pt x="3391" y="1854"/>
                    <a:pt x="3298" y="2015"/>
                  </a:cubicBezTo>
                  <a:cubicBezTo>
                    <a:pt x="3158" y="2257"/>
                    <a:pt x="2883" y="2412"/>
                    <a:pt x="2602" y="2412"/>
                  </a:cubicBezTo>
                  <a:cubicBezTo>
                    <a:pt x="2593" y="2412"/>
                    <a:pt x="2585" y="2412"/>
                    <a:pt x="2576" y="2412"/>
                  </a:cubicBezTo>
                  <a:cubicBezTo>
                    <a:pt x="2337" y="2402"/>
                    <a:pt x="1960" y="2241"/>
                    <a:pt x="1896" y="1979"/>
                  </a:cubicBezTo>
                  <a:cubicBezTo>
                    <a:pt x="1832" y="1722"/>
                    <a:pt x="1895" y="1287"/>
                    <a:pt x="2019" y="1057"/>
                  </a:cubicBezTo>
                  <a:cubicBezTo>
                    <a:pt x="2125" y="864"/>
                    <a:pt x="2068" y="559"/>
                    <a:pt x="2025" y="346"/>
                  </a:cubicBezTo>
                  <a:cubicBezTo>
                    <a:pt x="1999" y="230"/>
                    <a:pt x="1953" y="113"/>
                    <a:pt x="1859" y="43"/>
                  </a:cubicBezTo>
                  <a:cubicBezTo>
                    <a:pt x="1836" y="27"/>
                    <a:pt x="1809" y="15"/>
                    <a:pt x="1783" y="15"/>
                  </a:cubicBezTo>
                  <a:cubicBezTo>
                    <a:pt x="1771" y="15"/>
                    <a:pt x="1760" y="17"/>
                    <a:pt x="1749" y="23"/>
                  </a:cubicBezTo>
                  <a:cubicBezTo>
                    <a:pt x="1732" y="35"/>
                    <a:pt x="1721" y="53"/>
                    <a:pt x="1712" y="73"/>
                  </a:cubicBezTo>
                  <a:cubicBezTo>
                    <a:pt x="1649" y="209"/>
                    <a:pt x="1652" y="364"/>
                    <a:pt x="1639" y="514"/>
                  </a:cubicBezTo>
                  <a:cubicBezTo>
                    <a:pt x="1618" y="744"/>
                    <a:pt x="1499" y="914"/>
                    <a:pt x="1402" y="1114"/>
                  </a:cubicBezTo>
                  <a:cubicBezTo>
                    <a:pt x="1304" y="1312"/>
                    <a:pt x="1231" y="1492"/>
                    <a:pt x="1211" y="1532"/>
                  </a:cubicBezTo>
                  <a:cubicBezTo>
                    <a:pt x="1134" y="1687"/>
                    <a:pt x="1035" y="1832"/>
                    <a:pt x="918" y="1961"/>
                  </a:cubicBezTo>
                  <a:cubicBezTo>
                    <a:pt x="948" y="1928"/>
                    <a:pt x="495" y="1427"/>
                    <a:pt x="463" y="1332"/>
                  </a:cubicBezTo>
                  <a:cubicBezTo>
                    <a:pt x="390" y="1114"/>
                    <a:pt x="346" y="870"/>
                    <a:pt x="176" y="713"/>
                  </a:cubicBezTo>
                  <a:cubicBezTo>
                    <a:pt x="156" y="694"/>
                    <a:pt x="129" y="677"/>
                    <a:pt x="104" y="677"/>
                  </a:cubicBezTo>
                  <a:cubicBezTo>
                    <a:pt x="96" y="677"/>
                    <a:pt x="87" y="679"/>
                    <a:pt x="79" y="684"/>
                  </a:cubicBezTo>
                  <a:cubicBezTo>
                    <a:pt x="57" y="697"/>
                    <a:pt x="53" y="726"/>
                    <a:pt x="47" y="748"/>
                  </a:cubicBezTo>
                  <a:cubicBezTo>
                    <a:pt x="0" y="1048"/>
                    <a:pt x="89" y="1365"/>
                    <a:pt x="283" y="1598"/>
                  </a:cubicBezTo>
                  <a:cubicBezTo>
                    <a:pt x="428" y="1772"/>
                    <a:pt x="628" y="1899"/>
                    <a:pt x="750" y="2092"/>
                  </a:cubicBezTo>
                  <a:cubicBezTo>
                    <a:pt x="904" y="2335"/>
                    <a:pt x="877" y="2633"/>
                    <a:pt x="1002" y="2884"/>
                  </a:cubicBezTo>
                  <a:cubicBezTo>
                    <a:pt x="1117" y="3117"/>
                    <a:pt x="1448" y="3129"/>
                    <a:pt x="1689" y="3164"/>
                  </a:cubicBezTo>
                  <a:cubicBezTo>
                    <a:pt x="2077" y="3221"/>
                    <a:pt x="2470" y="3250"/>
                    <a:pt x="2862" y="3250"/>
                  </a:cubicBezTo>
                  <a:cubicBezTo>
                    <a:pt x="3004" y="3250"/>
                    <a:pt x="3145" y="3246"/>
                    <a:pt x="3287" y="3239"/>
                  </a:cubicBezTo>
                  <a:cubicBezTo>
                    <a:pt x="3403" y="3233"/>
                    <a:pt x="3520" y="3223"/>
                    <a:pt x="3622" y="3169"/>
                  </a:cubicBezTo>
                  <a:cubicBezTo>
                    <a:pt x="3911" y="3014"/>
                    <a:pt x="3779" y="2627"/>
                    <a:pt x="3797" y="2372"/>
                  </a:cubicBezTo>
                  <a:cubicBezTo>
                    <a:pt x="3815" y="2122"/>
                    <a:pt x="3961" y="2028"/>
                    <a:pt x="4126" y="1851"/>
                  </a:cubicBezTo>
                  <a:cubicBezTo>
                    <a:pt x="4136" y="1842"/>
                    <a:pt x="4145" y="1832"/>
                    <a:pt x="4148" y="1819"/>
                  </a:cubicBezTo>
                  <a:cubicBezTo>
                    <a:pt x="4154" y="1794"/>
                    <a:pt x="4138" y="1771"/>
                    <a:pt x="4122" y="1754"/>
                  </a:cubicBezTo>
                  <a:cubicBezTo>
                    <a:pt x="3908" y="1501"/>
                    <a:pt x="3701" y="1235"/>
                    <a:pt x="3560" y="934"/>
                  </a:cubicBezTo>
                  <a:cubicBezTo>
                    <a:pt x="3491" y="791"/>
                    <a:pt x="3427" y="629"/>
                    <a:pt x="3408" y="471"/>
                  </a:cubicBezTo>
                  <a:cubicBezTo>
                    <a:pt x="3394" y="354"/>
                    <a:pt x="3462" y="145"/>
                    <a:pt x="3395" y="46"/>
                  </a:cubicBezTo>
                  <a:cubicBezTo>
                    <a:pt x="3373" y="15"/>
                    <a:pt x="3335" y="0"/>
                    <a:pt x="3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5120218" y="1754604"/>
              <a:ext cx="92070" cy="55883"/>
            </a:xfrm>
            <a:custGeom>
              <a:avLst/>
              <a:gdLst/>
              <a:ahLst/>
              <a:cxnLst/>
              <a:rect l="l" t="t" r="r" b="b"/>
              <a:pathLst>
                <a:path w="575" h="349" extrusionOk="0">
                  <a:moveTo>
                    <a:pt x="239" y="0"/>
                  </a:moveTo>
                  <a:cubicBezTo>
                    <a:pt x="203" y="0"/>
                    <a:pt x="165" y="4"/>
                    <a:pt x="127" y="11"/>
                  </a:cubicBezTo>
                  <a:cubicBezTo>
                    <a:pt x="97" y="16"/>
                    <a:pt x="63" y="21"/>
                    <a:pt x="40" y="42"/>
                  </a:cubicBezTo>
                  <a:cubicBezTo>
                    <a:pt x="0" y="78"/>
                    <a:pt x="6" y="145"/>
                    <a:pt x="36" y="188"/>
                  </a:cubicBezTo>
                  <a:cubicBezTo>
                    <a:pt x="67" y="232"/>
                    <a:pt x="115" y="256"/>
                    <a:pt x="163" y="282"/>
                  </a:cubicBezTo>
                  <a:cubicBezTo>
                    <a:pt x="224" y="313"/>
                    <a:pt x="304" y="348"/>
                    <a:pt x="379" y="348"/>
                  </a:cubicBezTo>
                  <a:cubicBezTo>
                    <a:pt x="425" y="348"/>
                    <a:pt x="469" y="335"/>
                    <a:pt x="506" y="298"/>
                  </a:cubicBezTo>
                  <a:cubicBezTo>
                    <a:pt x="574" y="230"/>
                    <a:pt x="546" y="132"/>
                    <a:pt x="476" y="78"/>
                  </a:cubicBezTo>
                  <a:cubicBezTo>
                    <a:pt x="403" y="21"/>
                    <a:pt x="323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474090" y="1748199"/>
              <a:ext cx="98315" cy="63729"/>
            </a:xfrm>
            <a:custGeom>
              <a:avLst/>
              <a:gdLst/>
              <a:ahLst/>
              <a:cxnLst/>
              <a:rect l="l" t="t" r="r" b="b"/>
              <a:pathLst>
                <a:path w="614" h="398" extrusionOk="0">
                  <a:moveTo>
                    <a:pt x="357" y="1"/>
                  </a:moveTo>
                  <a:cubicBezTo>
                    <a:pt x="265" y="1"/>
                    <a:pt x="172" y="36"/>
                    <a:pt x="108" y="102"/>
                  </a:cubicBezTo>
                  <a:cubicBezTo>
                    <a:pt x="31" y="181"/>
                    <a:pt x="1" y="332"/>
                    <a:pt x="125" y="386"/>
                  </a:cubicBezTo>
                  <a:cubicBezTo>
                    <a:pt x="144" y="394"/>
                    <a:pt x="161" y="398"/>
                    <a:pt x="178" y="398"/>
                  </a:cubicBezTo>
                  <a:cubicBezTo>
                    <a:pt x="267" y="398"/>
                    <a:pt x="315" y="290"/>
                    <a:pt x="400" y="256"/>
                  </a:cubicBezTo>
                  <a:cubicBezTo>
                    <a:pt x="413" y="250"/>
                    <a:pt x="429" y="248"/>
                    <a:pt x="443" y="246"/>
                  </a:cubicBezTo>
                  <a:cubicBezTo>
                    <a:pt x="450" y="246"/>
                    <a:pt x="456" y="246"/>
                    <a:pt x="462" y="246"/>
                  </a:cubicBezTo>
                  <a:cubicBezTo>
                    <a:pt x="474" y="246"/>
                    <a:pt x="485" y="246"/>
                    <a:pt x="496" y="246"/>
                  </a:cubicBezTo>
                  <a:cubicBezTo>
                    <a:pt x="534" y="246"/>
                    <a:pt x="570" y="242"/>
                    <a:pt x="593" y="209"/>
                  </a:cubicBezTo>
                  <a:cubicBezTo>
                    <a:pt x="613" y="182"/>
                    <a:pt x="610" y="143"/>
                    <a:pt x="596" y="115"/>
                  </a:cubicBezTo>
                  <a:cubicBezTo>
                    <a:pt x="582" y="86"/>
                    <a:pt x="556" y="65"/>
                    <a:pt x="528" y="46"/>
                  </a:cubicBezTo>
                  <a:cubicBezTo>
                    <a:pt x="476" y="15"/>
                    <a:pt x="416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4681640" y="1543080"/>
              <a:ext cx="426566" cy="717829"/>
            </a:xfrm>
            <a:custGeom>
              <a:avLst/>
              <a:gdLst/>
              <a:ahLst/>
              <a:cxnLst/>
              <a:rect l="l" t="t" r="r" b="b"/>
              <a:pathLst>
                <a:path w="2664" h="4483" extrusionOk="0">
                  <a:moveTo>
                    <a:pt x="1994" y="1"/>
                  </a:moveTo>
                  <a:cubicBezTo>
                    <a:pt x="1649" y="1"/>
                    <a:pt x="1129" y="446"/>
                    <a:pt x="962" y="575"/>
                  </a:cubicBezTo>
                  <a:cubicBezTo>
                    <a:pt x="793" y="702"/>
                    <a:pt x="629" y="806"/>
                    <a:pt x="488" y="916"/>
                  </a:cubicBezTo>
                  <a:cubicBezTo>
                    <a:pt x="196" y="1139"/>
                    <a:pt x="1" y="1380"/>
                    <a:pt x="54" y="1887"/>
                  </a:cubicBezTo>
                  <a:cubicBezTo>
                    <a:pt x="86" y="2188"/>
                    <a:pt x="179" y="2482"/>
                    <a:pt x="226" y="2782"/>
                  </a:cubicBezTo>
                  <a:cubicBezTo>
                    <a:pt x="312" y="3312"/>
                    <a:pt x="281" y="3902"/>
                    <a:pt x="612" y="4323"/>
                  </a:cubicBezTo>
                  <a:cubicBezTo>
                    <a:pt x="702" y="4437"/>
                    <a:pt x="789" y="4483"/>
                    <a:pt x="869" y="4483"/>
                  </a:cubicBezTo>
                  <a:cubicBezTo>
                    <a:pt x="1112" y="4483"/>
                    <a:pt x="1302" y="4067"/>
                    <a:pt x="1379" y="3836"/>
                  </a:cubicBezTo>
                  <a:cubicBezTo>
                    <a:pt x="1510" y="3432"/>
                    <a:pt x="1507" y="2984"/>
                    <a:pt x="1353" y="2588"/>
                  </a:cubicBezTo>
                  <a:cubicBezTo>
                    <a:pt x="1326" y="2518"/>
                    <a:pt x="1294" y="2451"/>
                    <a:pt x="1282" y="2375"/>
                  </a:cubicBezTo>
                  <a:cubicBezTo>
                    <a:pt x="1267" y="2291"/>
                    <a:pt x="1280" y="2207"/>
                    <a:pt x="1302" y="2125"/>
                  </a:cubicBezTo>
                  <a:cubicBezTo>
                    <a:pt x="1483" y="1437"/>
                    <a:pt x="2664" y="962"/>
                    <a:pt x="2251" y="156"/>
                  </a:cubicBezTo>
                  <a:cubicBezTo>
                    <a:pt x="2194" y="45"/>
                    <a:pt x="2102" y="1"/>
                    <a:pt x="19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607153" y="1541639"/>
              <a:ext cx="382212" cy="778035"/>
            </a:xfrm>
            <a:custGeom>
              <a:avLst/>
              <a:gdLst/>
              <a:ahLst/>
              <a:cxnLst/>
              <a:rect l="l" t="t" r="r" b="b"/>
              <a:pathLst>
                <a:path w="2387" h="4859" extrusionOk="0">
                  <a:moveTo>
                    <a:pt x="113" y="0"/>
                  </a:moveTo>
                  <a:cubicBezTo>
                    <a:pt x="103" y="0"/>
                    <a:pt x="93" y="1"/>
                    <a:pt x="83" y="3"/>
                  </a:cubicBezTo>
                  <a:cubicBezTo>
                    <a:pt x="42" y="11"/>
                    <a:pt x="5" y="43"/>
                    <a:pt x="3" y="84"/>
                  </a:cubicBezTo>
                  <a:cubicBezTo>
                    <a:pt x="1" y="118"/>
                    <a:pt x="25" y="148"/>
                    <a:pt x="46" y="173"/>
                  </a:cubicBezTo>
                  <a:cubicBezTo>
                    <a:pt x="312" y="494"/>
                    <a:pt x="586" y="719"/>
                    <a:pt x="632" y="1151"/>
                  </a:cubicBezTo>
                  <a:cubicBezTo>
                    <a:pt x="679" y="1620"/>
                    <a:pt x="529" y="2084"/>
                    <a:pt x="489" y="2554"/>
                  </a:cubicBezTo>
                  <a:cubicBezTo>
                    <a:pt x="446" y="3041"/>
                    <a:pt x="468" y="3345"/>
                    <a:pt x="328" y="3835"/>
                  </a:cubicBezTo>
                  <a:cubicBezTo>
                    <a:pt x="253" y="4092"/>
                    <a:pt x="222" y="4379"/>
                    <a:pt x="340" y="4620"/>
                  </a:cubicBezTo>
                  <a:cubicBezTo>
                    <a:pt x="403" y="4748"/>
                    <a:pt x="537" y="4858"/>
                    <a:pt x="670" y="4858"/>
                  </a:cubicBezTo>
                  <a:cubicBezTo>
                    <a:pt x="704" y="4858"/>
                    <a:pt x="739" y="4851"/>
                    <a:pt x="772" y="4834"/>
                  </a:cubicBezTo>
                  <a:cubicBezTo>
                    <a:pt x="857" y="4792"/>
                    <a:pt x="906" y="4700"/>
                    <a:pt x="954" y="4617"/>
                  </a:cubicBezTo>
                  <a:cubicBezTo>
                    <a:pt x="1196" y="4201"/>
                    <a:pt x="1563" y="3875"/>
                    <a:pt x="1828" y="3475"/>
                  </a:cubicBezTo>
                  <a:cubicBezTo>
                    <a:pt x="2387" y="2636"/>
                    <a:pt x="1971" y="2242"/>
                    <a:pt x="1541" y="1526"/>
                  </a:cubicBezTo>
                  <a:cubicBezTo>
                    <a:pt x="1346" y="1201"/>
                    <a:pt x="1191" y="848"/>
                    <a:pt x="1012" y="514"/>
                  </a:cubicBezTo>
                  <a:cubicBezTo>
                    <a:pt x="842" y="198"/>
                    <a:pt x="546" y="106"/>
                    <a:pt x="205" y="16"/>
                  </a:cubicBezTo>
                  <a:cubicBezTo>
                    <a:pt x="174" y="8"/>
                    <a:pt x="144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266090" y="2102713"/>
              <a:ext cx="240664" cy="161403"/>
            </a:xfrm>
            <a:custGeom>
              <a:avLst/>
              <a:gdLst/>
              <a:ahLst/>
              <a:cxnLst/>
              <a:rect l="l" t="t" r="r" b="b"/>
              <a:pathLst>
                <a:path w="1503" h="1008" extrusionOk="0">
                  <a:moveTo>
                    <a:pt x="766" y="1"/>
                  </a:moveTo>
                  <a:cubicBezTo>
                    <a:pt x="434" y="1"/>
                    <a:pt x="4" y="63"/>
                    <a:pt x="0" y="370"/>
                  </a:cubicBezTo>
                  <a:lnTo>
                    <a:pt x="0" y="381"/>
                  </a:lnTo>
                  <a:cubicBezTo>
                    <a:pt x="6" y="609"/>
                    <a:pt x="192" y="874"/>
                    <a:pt x="400" y="965"/>
                  </a:cubicBezTo>
                  <a:cubicBezTo>
                    <a:pt x="470" y="995"/>
                    <a:pt x="544" y="1008"/>
                    <a:pt x="619" y="1008"/>
                  </a:cubicBezTo>
                  <a:cubicBezTo>
                    <a:pt x="756" y="1008"/>
                    <a:pt x="896" y="967"/>
                    <a:pt x="1028" y="921"/>
                  </a:cubicBezTo>
                  <a:cubicBezTo>
                    <a:pt x="1095" y="895"/>
                    <a:pt x="1164" y="871"/>
                    <a:pt x="1220" y="826"/>
                  </a:cubicBezTo>
                  <a:cubicBezTo>
                    <a:pt x="1502" y="599"/>
                    <a:pt x="1472" y="63"/>
                    <a:pt x="1065" y="17"/>
                  </a:cubicBezTo>
                  <a:cubicBezTo>
                    <a:pt x="996" y="9"/>
                    <a:pt x="888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4213440" y="3172819"/>
              <a:ext cx="559788" cy="1275216"/>
            </a:xfrm>
            <a:custGeom>
              <a:avLst/>
              <a:gdLst/>
              <a:ahLst/>
              <a:cxnLst/>
              <a:rect l="l" t="t" r="r" b="b"/>
              <a:pathLst>
                <a:path w="3496" h="7964" extrusionOk="0">
                  <a:moveTo>
                    <a:pt x="1668" y="0"/>
                  </a:moveTo>
                  <a:cubicBezTo>
                    <a:pt x="1533" y="0"/>
                    <a:pt x="1394" y="22"/>
                    <a:pt x="1256" y="69"/>
                  </a:cubicBezTo>
                  <a:cubicBezTo>
                    <a:pt x="977" y="162"/>
                    <a:pt x="743" y="354"/>
                    <a:pt x="529" y="556"/>
                  </a:cubicBezTo>
                  <a:cubicBezTo>
                    <a:pt x="370" y="706"/>
                    <a:pt x="215" y="870"/>
                    <a:pt x="129" y="1071"/>
                  </a:cubicBezTo>
                  <a:cubicBezTo>
                    <a:pt x="1" y="1371"/>
                    <a:pt x="142" y="1911"/>
                    <a:pt x="202" y="2226"/>
                  </a:cubicBezTo>
                  <a:cubicBezTo>
                    <a:pt x="279" y="2629"/>
                    <a:pt x="450" y="3117"/>
                    <a:pt x="549" y="3514"/>
                  </a:cubicBezTo>
                  <a:cubicBezTo>
                    <a:pt x="823" y="4639"/>
                    <a:pt x="953" y="6074"/>
                    <a:pt x="1014" y="7239"/>
                  </a:cubicBezTo>
                  <a:cubicBezTo>
                    <a:pt x="1020" y="7349"/>
                    <a:pt x="1043" y="7462"/>
                    <a:pt x="1099" y="7559"/>
                  </a:cubicBezTo>
                  <a:cubicBezTo>
                    <a:pt x="1203" y="7741"/>
                    <a:pt x="1421" y="7823"/>
                    <a:pt x="1627" y="7872"/>
                  </a:cubicBezTo>
                  <a:cubicBezTo>
                    <a:pt x="1888" y="7933"/>
                    <a:pt x="2155" y="7964"/>
                    <a:pt x="2423" y="7964"/>
                  </a:cubicBezTo>
                  <a:cubicBezTo>
                    <a:pt x="2661" y="7964"/>
                    <a:pt x="2899" y="7940"/>
                    <a:pt x="3133" y="7890"/>
                  </a:cubicBezTo>
                  <a:cubicBezTo>
                    <a:pt x="3226" y="7872"/>
                    <a:pt x="3322" y="7846"/>
                    <a:pt x="3389" y="7781"/>
                  </a:cubicBezTo>
                  <a:cubicBezTo>
                    <a:pt x="3489" y="7682"/>
                    <a:pt x="3496" y="7516"/>
                    <a:pt x="3449" y="7384"/>
                  </a:cubicBezTo>
                  <a:cubicBezTo>
                    <a:pt x="3402" y="7251"/>
                    <a:pt x="3315" y="7137"/>
                    <a:pt x="3243" y="7015"/>
                  </a:cubicBezTo>
                  <a:cubicBezTo>
                    <a:pt x="2992" y="6587"/>
                    <a:pt x="2952" y="6069"/>
                    <a:pt x="2938" y="5570"/>
                  </a:cubicBezTo>
                  <a:cubicBezTo>
                    <a:pt x="2915" y="4776"/>
                    <a:pt x="2962" y="3984"/>
                    <a:pt x="3043" y="3196"/>
                  </a:cubicBezTo>
                  <a:cubicBezTo>
                    <a:pt x="3113" y="2528"/>
                    <a:pt x="3430" y="1590"/>
                    <a:pt x="3113" y="951"/>
                  </a:cubicBezTo>
                  <a:cubicBezTo>
                    <a:pt x="3055" y="833"/>
                    <a:pt x="2969" y="729"/>
                    <a:pt x="2883" y="627"/>
                  </a:cubicBezTo>
                  <a:cubicBezTo>
                    <a:pt x="2574" y="261"/>
                    <a:pt x="2138" y="0"/>
                    <a:pt x="1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4341058" y="3943335"/>
              <a:ext cx="431850" cy="505347"/>
            </a:xfrm>
            <a:custGeom>
              <a:avLst/>
              <a:gdLst/>
              <a:ahLst/>
              <a:cxnLst/>
              <a:rect l="l" t="t" r="r" b="b"/>
              <a:pathLst>
                <a:path w="2697" h="3156" extrusionOk="0">
                  <a:moveTo>
                    <a:pt x="2035" y="0"/>
                  </a:moveTo>
                  <a:cubicBezTo>
                    <a:pt x="2005" y="0"/>
                    <a:pt x="1974" y="10"/>
                    <a:pt x="1946" y="23"/>
                  </a:cubicBezTo>
                  <a:cubicBezTo>
                    <a:pt x="1899" y="44"/>
                    <a:pt x="1854" y="77"/>
                    <a:pt x="1815" y="113"/>
                  </a:cubicBezTo>
                  <a:cubicBezTo>
                    <a:pt x="1645" y="264"/>
                    <a:pt x="1542" y="498"/>
                    <a:pt x="1361" y="648"/>
                  </a:cubicBezTo>
                  <a:cubicBezTo>
                    <a:pt x="1211" y="771"/>
                    <a:pt x="1018" y="828"/>
                    <a:pt x="833" y="884"/>
                  </a:cubicBezTo>
                  <a:cubicBezTo>
                    <a:pt x="647" y="938"/>
                    <a:pt x="454" y="1000"/>
                    <a:pt x="310" y="1128"/>
                  </a:cubicBezTo>
                  <a:cubicBezTo>
                    <a:pt x="0" y="1405"/>
                    <a:pt x="175" y="2066"/>
                    <a:pt x="216" y="2430"/>
                  </a:cubicBezTo>
                  <a:cubicBezTo>
                    <a:pt x="227" y="2542"/>
                    <a:pt x="245" y="2654"/>
                    <a:pt x="299" y="2750"/>
                  </a:cubicBezTo>
                  <a:cubicBezTo>
                    <a:pt x="404" y="2933"/>
                    <a:pt x="623" y="3014"/>
                    <a:pt x="828" y="3063"/>
                  </a:cubicBezTo>
                  <a:cubicBezTo>
                    <a:pt x="1090" y="3124"/>
                    <a:pt x="1359" y="3155"/>
                    <a:pt x="1627" y="3155"/>
                  </a:cubicBezTo>
                  <a:cubicBezTo>
                    <a:pt x="1864" y="3155"/>
                    <a:pt x="2101" y="3131"/>
                    <a:pt x="2333" y="3083"/>
                  </a:cubicBezTo>
                  <a:cubicBezTo>
                    <a:pt x="2426" y="3063"/>
                    <a:pt x="2523" y="3037"/>
                    <a:pt x="2589" y="2971"/>
                  </a:cubicBezTo>
                  <a:cubicBezTo>
                    <a:pt x="2689" y="2873"/>
                    <a:pt x="2696" y="2707"/>
                    <a:pt x="2650" y="2576"/>
                  </a:cubicBezTo>
                  <a:cubicBezTo>
                    <a:pt x="2603" y="2442"/>
                    <a:pt x="2516" y="2327"/>
                    <a:pt x="2445" y="2206"/>
                  </a:cubicBezTo>
                  <a:cubicBezTo>
                    <a:pt x="2193" y="1778"/>
                    <a:pt x="2154" y="1261"/>
                    <a:pt x="2139" y="763"/>
                  </a:cubicBezTo>
                  <a:cubicBezTo>
                    <a:pt x="2134" y="537"/>
                    <a:pt x="2159" y="337"/>
                    <a:pt x="2129" y="113"/>
                  </a:cubicBezTo>
                  <a:cubicBezTo>
                    <a:pt x="2125" y="80"/>
                    <a:pt x="2118" y="47"/>
                    <a:pt x="2096" y="23"/>
                  </a:cubicBezTo>
                  <a:cubicBezTo>
                    <a:pt x="2080" y="7"/>
                    <a:pt x="2058" y="0"/>
                    <a:pt x="2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4907094" y="1612734"/>
              <a:ext cx="83584" cy="270927"/>
            </a:xfrm>
            <a:custGeom>
              <a:avLst/>
              <a:gdLst/>
              <a:ahLst/>
              <a:cxnLst/>
              <a:rect l="l" t="t" r="r" b="b"/>
              <a:pathLst>
                <a:path w="522" h="1692" extrusionOk="0">
                  <a:moveTo>
                    <a:pt x="461" y="1"/>
                  </a:moveTo>
                  <a:cubicBezTo>
                    <a:pt x="442" y="1"/>
                    <a:pt x="423" y="11"/>
                    <a:pt x="413" y="28"/>
                  </a:cubicBezTo>
                  <a:cubicBezTo>
                    <a:pt x="139" y="521"/>
                    <a:pt x="1" y="1078"/>
                    <a:pt x="11" y="1640"/>
                  </a:cubicBezTo>
                  <a:cubicBezTo>
                    <a:pt x="11" y="1669"/>
                    <a:pt x="36" y="1692"/>
                    <a:pt x="65" y="1692"/>
                  </a:cubicBezTo>
                  <a:cubicBezTo>
                    <a:pt x="95" y="1692"/>
                    <a:pt x="118" y="1668"/>
                    <a:pt x="118" y="1636"/>
                  </a:cubicBezTo>
                  <a:cubicBezTo>
                    <a:pt x="109" y="1094"/>
                    <a:pt x="243" y="555"/>
                    <a:pt x="508" y="80"/>
                  </a:cubicBezTo>
                  <a:cubicBezTo>
                    <a:pt x="522" y="54"/>
                    <a:pt x="510" y="21"/>
                    <a:pt x="486" y="7"/>
                  </a:cubicBezTo>
                  <a:cubicBezTo>
                    <a:pt x="478" y="3"/>
                    <a:pt x="469" y="1"/>
                    <a:pt x="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4957212" y="1619780"/>
              <a:ext cx="805096" cy="751775"/>
            </a:xfrm>
            <a:custGeom>
              <a:avLst/>
              <a:gdLst/>
              <a:ahLst/>
              <a:cxnLst/>
              <a:rect l="l" t="t" r="r" b="b"/>
              <a:pathLst>
                <a:path w="5028" h="4695" extrusionOk="0">
                  <a:moveTo>
                    <a:pt x="4661" y="1"/>
                  </a:moveTo>
                  <a:cubicBezTo>
                    <a:pt x="4655" y="1"/>
                    <a:pt x="4648" y="2"/>
                    <a:pt x="4642" y="4"/>
                  </a:cubicBezTo>
                  <a:cubicBezTo>
                    <a:pt x="4615" y="13"/>
                    <a:pt x="4599" y="43"/>
                    <a:pt x="4609" y="72"/>
                  </a:cubicBezTo>
                  <a:cubicBezTo>
                    <a:pt x="4738" y="429"/>
                    <a:pt x="4886" y="900"/>
                    <a:pt x="4903" y="1395"/>
                  </a:cubicBezTo>
                  <a:cubicBezTo>
                    <a:pt x="4922" y="1856"/>
                    <a:pt x="4804" y="2275"/>
                    <a:pt x="4524" y="2753"/>
                  </a:cubicBezTo>
                  <a:cubicBezTo>
                    <a:pt x="4507" y="2783"/>
                    <a:pt x="4488" y="2816"/>
                    <a:pt x="4471" y="2847"/>
                  </a:cubicBezTo>
                  <a:cubicBezTo>
                    <a:pt x="4415" y="2946"/>
                    <a:pt x="4358" y="3049"/>
                    <a:pt x="4294" y="3123"/>
                  </a:cubicBezTo>
                  <a:cubicBezTo>
                    <a:pt x="4252" y="3169"/>
                    <a:pt x="4204" y="3208"/>
                    <a:pt x="4154" y="3247"/>
                  </a:cubicBezTo>
                  <a:cubicBezTo>
                    <a:pt x="4068" y="3316"/>
                    <a:pt x="3980" y="3384"/>
                    <a:pt x="3925" y="3504"/>
                  </a:cubicBezTo>
                  <a:cubicBezTo>
                    <a:pt x="3867" y="3634"/>
                    <a:pt x="3858" y="3788"/>
                    <a:pt x="3851" y="3937"/>
                  </a:cubicBezTo>
                  <a:cubicBezTo>
                    <a:pt x="3838" y="4158"/>
                    <a:pt x="3828" y="4365"/>
                    <a:pt x="3660" y="4494"/>
                  </a:cubicBezTo>
                  <a:cubicBezTo>
                    <a:pt x="3557" y="4573"/>
                    <a:pt x="3411" y="4583"/>
                    <a:pt x="3273" y="4588"/>
                  </a:cubicBezTo>
                  <a:cubicBezTo>
                    <a:pt x="3240" y="4589"/>
                    <a:pt x="3207" y="4589"/>
                    <a:pt x="3174" y="4589"/>
                  </a:cubicBezTo>
                  <a:cubicBezTo>
                    <a:pt x="3028" y="4589"/>
                    <a:pt x="2882" y="4580"/>
                    <a:pt x="2739" y="4572"/>
                  </a:cubicBezTo>
                  <a:cubicBezTo>
                    <a:pt x="2601" y="4563"/>
                    <a:pt x="2459" y="4555"/>
                    <a:pt x="2316" y="4555"/>
                  </a:cubicBezTo>
                  <a:cubicBezTo>
                    <a:pt x="2273" y="4555"/>
                    <a:pt x="2230" y="4556"/>
                    <a:pt x="2186" y="4558"/>
                  </a:cubicBezTo>
                  <a:cubicBezTo>
                    <a:pt x="2109" y="4560"/>
                    <a:pt x="2030" y="4563"/>
                    <a:pt x="1951" y="4563"/>
                  </a:cubicBezTo>
                  <a:cubicBezTo>
                    <a:pt x="1791" y="4563"/>
                    <a:pt x="1631" y="4552"/>
                    <a:pt x="1480" y="4509"/>
                  </a:cubicBezTo>
                  <a:cubicBezTo>
                    <a:pt x="1103" y="4404"/>
                    <a:pt x="1041" y="4198"/>
                    <a:pt x="948" y="3890"/>
                  </a:cubicBezTo>
                  <a:cubicBezTo>
                    <a:pt x="934" y="3844"/>
                    <a:pt x="920" y="3794"/>
                    <a:pt x="904" y="3744"/>
                  </a:cubicBezTo>
                  <a:cubicBezTo>
                    <a:pt x="846" y="3561"/>
                    <a:pt x="720" y="3416"/>
                    <a:pt x="604" y="3296"/>
                  </a:cubicBezTo>
                  <a:cubicBezTo>
                    <a:pt x="576" y="3266"/>
                    <a:pt x="546" y="3234"/>
                    <a:pt x="517" y="3206"/>
                  </a:cubicBezTo>
                  <a:cubicBezTo>
                    <a:pt x="426" y="3116"/>
                    <a:pt x="333" y="3023"/>
                    <a:pt x="260" y="2917"/>
                  </a:cubicBezTo>
                  <a:cubicBezTo>
                    <a:pt x="155" y="2766"/>
                    <a:pt x="109" y="2605"/>
                    <a:pt x="133" y="2467"/>
                  </a:cubicBezTo>
                  <a:cubicBezTo>
                    <a:pt x="139" y="2439"/>
                    <a:pt x="119" y="2412"/>
                    <a:pt x="90" y="2407"/>
                  </a:cubicBezTo>
                  <a:cubicBezTo>
                    <a:pt x="87" y="2407"/>
                    <a:pt x="84" y="2406"/>
                    <a:pt x="81" y="2406"/>
                  </a:cubicBezTo>
                  <a:cubicBezTo>
                    <a:pt x="56" y="2406"/>
                    <a:pt x="35" y="2425"/>
                    <a:pt x="30" y="2450"/>
                  </a:cubicBezTo>
                  <a:cubicBezTo>
                    <a:pt x="0" y="2616"/>
                    <a:pt x="52" y="2803"/>
                    <a:pt x="173" y="2979"/>
                  </a:cubicBezTo>
                  <a:cubicBezTo>
                    <a:pt x="252" y="3090"/>
                    <a:pt x="347" y="3187"/>
                    <a:pt x="443" y="3281"/>
                  </a:cubicBezTo>
                  <a:cubicBezTo>
                    <a:pt x="472" y="3310"/>
                    <a:pt x="500" y="3340"/>
                    <a:pt x="529" y="3368"/>
                  </a:cubicBezTo>
                  <a:cubicBezTo>
                    <a:pt x="633" y="3480"/>
                    <a:pt x="751" y="3614"/>
                    <a:pt x="803" y="3775"/>
                  </a:cubicBezTo>
                  <a:cubicBezTo>
                    <a:pt x="818" y="3825"/>
                    <a:pt x="833" y="3874"/>
                    <a:pt x="847" y="3921"/>
                  </a:cubicBezTo>
                  <a:cubicBezTo>
                    <a:pt x="943" y="4238"/>
                    <a:pt x="1017" y="4489"/>
                    <a:pt x="1450" y="4611"/>
                  </a:cubicBezTo>
                  <a:cubicBezTo>
                    <a:pt x="1612" y="4657"/>
                    <a:pt x="1779" y="4669"/>
                    <a:pt x="1945" y="4669"/>
                  </a:cubicBezTo>
                  <a:cubicBezTo>
                    <a:pt x="2026" y="4669"/>
                    <a:pt x="2108" y="4666"/>
                    <a:pt x="2188" y="4663"/>
                  </a:cubicBezTo>
                  <a:cubicBezTo>
                    <a:pt x="2230" y="4662"/>
                    <a:pt x="2272" y="4661"/>
                    <a:pt x="2314" y="4661"/>
                  </a:cubicBezTo>
                  <a:cubicBezTo>
                    <a:pt x="2453" y="4661"/>
                    <a:pt x="2593" y="4669"/>
                    <a:pt x="2730" y="4678"/>
                  </a:cubicBezTo>
                  <a:cubicBezTo>
                    <a:pt x="2873" y="4686"/>
                    <a:pt x="3022" y="4695"/>
                    <a:pt x="3170" y="4695"/>
                  </a:cubicBezTo>
                  <a:lnTo>
                    <a:pt x="3273" y="4695"/>
                  </a:lnTo>
                  <a:cubicBezTo>
                    <a:pt x="3423" y="4691"/>
                    <a:pt x="3594" y="4676"/>
                    <a:pt x="3723" y="4579"/>
                  </a:cubicBezTo>
                  <a:cubicBezTo>
                    <a:pt x="3930" y="4422"/>
                    <a:pt x="3943" y="4179"/>
                    <a:pt x="3954" y="3944"/>
                  </a:cubicBezTo>
                  <a:cubicBezTo>
                    <a:pt x="3961" y="3798"/>
                    <a:pt x="3968" y="3661"/>
                    <a:pt x="4021" y="3548"/>
                  </a:cubicBezTo>
                  <a:cubicBezTo>
                    <a:pt x="4065" y="3453"/>
                    <a:pt x="4141" y="3394"/>
                    <a:pt x="4218" y="3331"/>
                  </a:cubicBezTo>
                  <a:cubicBezTo>
                    <a:pt x="4271" y="3290"/>
                    <a:pt x="4324" y="3247"/>
                    <a:pt x="4372" y="3191"/>
                  </a:cubicBezTo>
                  <a:cubicBezTo>
                    <a:pt x="4444" y="3110"/>
                    <a:pt x="4507" y="2997"/>
                    <a:pt x="4562" y="2899"/>
                  </a:cubicBezTo>
                  <a:cubicBezTo>
                    <a:pt x="4579" y="2867"/>
                    <a:pt x="4598" y="2834"/>
                    <a:pt x="4614" y="2806"/>
                  </a:cubicBezTo>
                  <a:cubicBezTo>
                    <a:pt x="4905" y="2310"/>
                    <a:pt x="5028" y="1873"/>
                    <a:pt x="5009" y="1391"/>
                  </a:cubicBezTo>
                  <a:cubicBezTo>
                    <a:pt x="4992" y="881"/>
                    <a:pt x="4839" y="399"/>
                    <a:pt x="4709" y="36"/>
                  </a:cubicBezTo>
                  <a:cubicBezTo>
                    <a:pt x="4703" y="16"/>
                    <a:pt x="4683" y="1"/>
                    <a:pt x="4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5506595" y="2030497"/>
              <a:ext cx="74617" cy="266284"/>
            </a:xfrm>
            <a:custGeom>
              <a:avLst/>
              <a:gdLst/>
              <a:ahLst/>
              <a:cxnLst/>
              <a:rect l="l" t="t" r="r" b="b"/>
              <a:pathLst>
                <a:path w="466" h="1663" extrusionOk="0">
                  <a:moveTo>
                    <a:pt x="85" y="0"/>
                  </a:moveTo>
                  <a:cubicBezTo>
                    <a:pt x="60" y="0"/>
                    <a:pt x="38" y="19"/>
                    <a:pt x="33" y="45"/>
                  </a:cubicBezTo>
                  <a:cubicBezTo>
                    <a:pt x="0" y="247"/>
                    <a:pt x="79" y="435"/>
                    <a:pt x="155" y="616"/>
                  </a:cubicBezTo>
                  <a:cubicBezTo>
                    <a:pt x="169" y="651"/>
                    <a:pt x="183" y="686"/>
                    <a:pt x="197" y="721"/>
                  </a:cubicBezTo>
                  <a:cubicBezTo>
                    <a:pt x="306" y="1000"/>
                    <a:pt x="362" y="1307"/>
                    <a:pt x="354" y="1607"/>
                  </a:cubicBezTo>
                  <a:cubicBezTo>
                    <a:pt x="354" y="1637"/>
                    <a:pt x="377" y="1663"/>
                    <a:pt x="407" y="1663"/>
                  </a:cubicBezTo>
                  <a:cubicBezTo>
                    <a:pt x="436" y="1663"/>
                    <a:pt x="460" y="1639"/>
                    <a:pt x="459" y="1607"/>
                  </a:cubicBezTo>
                  <a:cubicBezTo>
                    <a:pt x="466" y="1293"/>
                    <a:pt x="409" y="972"/>
                    <a:pt x="295" y="679"/>
                  </a:cubicBezTo>
                  <a:cubicBezTo>
                    <a:pt x="282" y="643"/>
                    <a:pt x="266" y="609"/>
                    <a:pt x="252" y="574"/>
                  </a:cubicBezTo>
                  <a:cubicBezTo>
                    <a:pt x="183" y="406"/>
                    <a:pt x="109" y="231"/>
                    <a:pt x="139" y="61"/>
                  </a:cubicBezTo>
                  <a:cubicBezTo>
                    <a:pt x="142" y="32"/>
                    <a:pt x="122" y="7"/>
                    <a:pt x="93" y="1"/>
                  </a:cubicBezTo>
                  <a:cubicBezTo>
                    <a:pt x="91" y="1"/>
                    <a:pt x="8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4847368" y="1684470"/>
              <a:ext cx="181099" cy="593094"/>
            </a:xfrm>
            <a:custGeom>
              <a:avLst/>
              <a:gdLst/>
              <a:ahLst/>
              <a:cxnLst/>
              <a:rect l="l" t="t" r="r" b="b"/>
              <a:pathLst>
                <a:path w="1131" h="3704" extrusionOk="0">
                  <a:moveTo>
                    <a:pt x="851" y="0"/>
                  </a:moveTo>
                  <a:cubicBezTo>
                    <a:pt x="820" y="0"/>
                    <a:pt x="789" y="7"/>
                    <a:pt x="761" y="22"/>
                  </a:cubicBezTo>
                  <a:cubicBezTo>
                    <a:pt x="696" y="53"/>
                    <a:pt x="658" y="122"/>
                    <a:pt x="625" y="186"/>
                  </a:cubicBezTo>
                  <a:cubicBezTo>
                    <a:pt x="574" y="292"/>
                    <a:pt x="534" y="403"/>
                    <a:pt x="495" y="516"/>
                  </a:cubicBezTo>
                  <a:cubicBezTo>
                    <a:pt x="415" y="743"/>
                    <a:pt x="337" y="971"/>
                    <a:pt x="255" y="1200"/>
                  </a:cubicBezTo>
                  <a:cubicBezTo>
                    <a:pt x="159" y="1471"/>
                    <a:pt x="262" y="1645"/>
                    <a:pt x="348" y="1899"/>
                  </a:cubicBezTo>
                  <a:cubicBezTo>
                    <a:pt x="439" y="2178"/>
                    <a:pt x="445" y="2549"/>
                    <a:pt x="348" y="2823"/>
                  </a:cubicBezTo>
                  <a:cubicBezTo>
                    <a:pt x="282" y="3013"/>
                    <a:pt x="179" y="3186"/>
                    <a:pt x="72" y="3356"/>
                  </a:cubicBezTo>
                  <a:cubicBezTo>
                    <a:pt x="52" y="3390"/>
                    <a:pt x="31" y="3423"/>
                    <a:pt x="22" y="3461"/>
                  </a:cubicBezTo>
                  <a:cubicBezTo>
                    <a:pt x="1" y="3556"/>
                    <a:pt x="70" y="3657"/>
                    <a:pt x="162" y="3690"/>
                  </a:cubicBezTo>
                  <a:cubicBezTo>
                    <a:pt x="190" y="3699"/>
                    <a:pt x="220" y="3704"/>
                    <a:pt x="249" y="3704"/>
                  </a:cubicBezTo>
                  <a:cubicBezTo>
                    <a:pt x="317" y="3704"/>
                    <a:pt x="385" y="3680"/>
                    <a:pt x="441" y="3641"/>
                  </a:cubicBezTo>
                  <a:cubicBezTo>
                    <a:pt x="524" y="3586"/>
                    <a:pt x="584" y="3506"/>
                    <a:pt x="636" y="3424"/>
                  </a:cubicBezTo>
                  <a:cubicBezTo>
                    <a:pt x="708" y="3309"/>
                    <a:pt x="772" y="3176"/>
                    <a:pt x="745" y="3042"/>
                  </a:cubicBezTo>
                  <a:cubicBezTo>
                    <a:pt x="732" y="2983"/>
                    <a:pt x="703" y="2927"/>
                    <a:pt x="695" y="2866"/>
                  </a:cubicBezTo>
                  <a:cubicBezTo>
                    <a:pt x="679" y="2770"/>
                    <a:pt x="715" y="2670"/>
                    <a:pt x="688" y="2577"/>
                  </a:cubicBezTo>
                  <a:cubicBezTo>
                    <a:pt x="675" y="2533"/>
                    <a:pt x="648" y="2493"/>
                    <a:pt x="632" y="2450"/>
                  </a:cubicBezTo>
                  <a:cubicBezTo>
                    <a:pt x="574" y="2288"/>
                    <a:pt x="639" y="1992"/>
                    <a:pt x="658" y="1821"/>
                  </a:cubicBezTo>
                  <a:cubicBezTo>
                    <a:pt x="681" y="1599"/>
                    <a:pt x="723" y="1380"/>
                    <a:pt x="811" y="1174"/>
                  </a:cubicBezTo>
                  <a:cubicBezTo>
                    <a:pt x="919" y="920"/>
                    <a:pt x="1096" y="684"/>
                    <a:pt x="1122" y="407"/>
                  </a:cubicBezTo>
                  <a:cubicBezTo>
                    <a:pt x="1130" y="300"/>
                    <a:pt x="1115" y="186"/>
                    <a:pt x="1048" y="100"/>
                  </a:cubicBezTo>
                  <a:cubicBezTo>
                    <a:pt x="1001" y="40"/>
                    <a:pt x="925" y="0"/>
                    <a:pt x="851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5092356" y="2006799"/>
              <a:ext cx="100717" cy="227854"/>
            </a:xfrm>
            <a:custGeom>
              <a:avLst/>
              <a:gdLst/>
              <a:ahLst/>
              <a:cxnLst/>
              <a:rect l="l" t="t" r="r" b="b"/>
              <a:pathLst>
                <a:path w="629" h="1423" extrusionOk="0">
                  <a:moveTo>
                    <a:pt x="567" y="1"/>
                  </a:moveTo>
                  <a:cubicBezTo>
                    <a:pt x="547" y="1"/>
                    <a:pt x="528" y="12"/>
                    <a:pt x="518" y="30"/>
                  </a:cubicBezTo>
                  <a:cubicBezTo>
                    <a:pt x="468" y="140"/>
                    <a:pt x="410" y="250"/>
                    <a:pt x="354" y="356"/>
                  </a:cubicBezTo>
                  <a:cubicBezTo>
                    <a:pt x="192" y="669"/>
                    <a:pt x="19" y="990"/>
                    <a:pt x="2" y="1368"/>
                  </a:cubicBezTo>
                  <a:cubicBezTo>
                    <a:pt x="0" y="1397"/>
                    <a:pt x="23" y="1421"/>
                    <a:pt x="52" y="1423"/>
                  </a:cubicBezTo>
                  <a:lnTo>
                    <a:pt x="53" y="1423"/>
                  </a:lnTo>
                  <a:cubicBezTo>
                    <a:pt x="82" y="1423"/>
                    <a:pt x="106" y="1400"/>
                    <a:pt x="109" y="1375"/>
                  </a:cubicBezTo>
                  <a:cubicBezTo>
                    <a:pt x="124" y="1021"/>
                    <a:pt x="281" y="723"/>
                    <a:pt x="450" y="407"/>
                  </a:cubicBezTo>
                  <a:cubicBezTo>
                    <a:pt x="507" y="300"/>
                    <a:pt x="566" y="190"/>
                    <a:pt x="617" y="78"/>
                  </a:cubicBezTo>
                  <a:cubicBezTo>
                    <a:pt x="628" y="50"/>
                    <a:pt x="617" y="19"/>
                    <a:pt x="590" y="6"/>
                  </a:cubicBezTo>
                  <a:cubicBezTo>
                    <a:pt x="583" y="3"/>
                    <a:pt x="575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5365206" y="2222485"/>
              <a:ext cx="24499" cy="141869"/>
            </a:xfrm>
            <a:custGeom>
              <a:avLst/>
              <a:gdLst/>
              <a:ahLst/>
              <a:cxnLst/>
              <a:rect l="l" t="t" r="r" b="b"/>
              <a:pathLst>
                <a:path w="153" h="886" extrusionOk="0">
                  <a:moveTo>
                    <a:pt x="59" y="1"/>
                  </a:moveTo>
                  <a:cubicBezTo>
                    <a:pt x="57" y="1"/>
                    <a:pt x="55" y="1"/>
                    <a:pt x="52" y="1"/>
                  </a:cubicBezTo>
                  <a:cubicBezTo>
                    <a:pt x="24" y="1"/>
                    <a:pt x="1" y="28"/>
                    <a:pt x="2" y="57"/>
                  </a:cubicBezTo>
                  <a:lnTo>
                    <a:pt x="45" y="835"/>
                  </a:lnTo>
                  <a:cubicBezTo>
                    <a:pt x="47" y="864"/>
                    <a:pt x="70" y="885"/>
                    <a:pt x="98" y="885"/>
                  </a:cubicBezTo>
                  <a:lnTo>
                    <a:pt x="101" y="885"/>
                  </a:lnTo>
                  <a:cubicBezTo>
                    <a:pt x="129" y="885"/>
                    <a:pt x="152" y="858"/>
                    <a:pt x="151" y="829"/>
                  </a:cubicBezTo>
                  <a:lnTo>
                    <a:pt x="108" y="51"/>
                  </a:lnTo>
                  <a:cubicBezTo>
                    <a:pt x="108" y="25"/>
                    <a:pt x="8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5260326" y="2378286"/>
              <a:ext cx="399185" cy="199032"/>
            </a:xfrm>
            <a:custGeom>
              <a:avLst/>
              <a:gdLst/>
              <a:ahLst/>
              <a:cxnLst/>
              <a:rect l="l" t="t" r="r" b="b"/>
              <a:pathLst>
                <a:path w="2493" h="1243" extrusionOk="0">
                  <a:moveTo>
                    <a:pt x="2021" y="1"/>
                  </a:moveTo>
                  <a:cubicBezTo>
                    <a:pt x="1908" y="1"/>
                    <a:pt x="1798" y="13"/>
                    <a:pt x="1705" y="48"/>
                  </a:cubicBezTo>
                  <a:cubicBezTo>
                    <a:pt x="1523" y="113"/>
                    <a:pt x="1403" y="293"/>
                    <a:pt x="1203" y="333"/>
                  </a:cubicBezTo>
                  <a:cubicBezTo>
                    <a:pt x="1175" y="339"/>
                    <a:pt x="1147" y="341"/>
                    <a:pt x="1120" y="341"/>
                  </a:cubicBezTo>
                  <a:cubicBezTo>
                    <a:pt x="987" y="341"/>
                    <a:pt x="853" y="292"/>
                    <a:pt x="717" y="291"/>
                  </a:cubicBezTo>
                  <a:cubicBezTo>
                    <a:pt x="714" y="290"/>
                    <a:pt x="712" y="290"/>
                    <a:pt x="709" y="290"/>
                  </a:cubicBezTo>
                  <a:cubicBezTo>
                    <a:pt x="525" y="290"/>
                    <a:pt x="354" y="379"/>
                    <a:pt x="189" y="465"/>
                  </a:cubicBezTo>
                  <a:cubicBezTo>
                    <a:pt x="132" y="495"/>
                    <a:pt x="1" y="592"/>
                    <a:pt x="81" y="666"/>
                  </a:cubicBezTo>
                  <a:cubicBezTo>
                    <a:pt x="101" y="685"/>
                    <a:pt x="129" y="687"/>
                    <a:pt x="153" y="693"/>
                  </a:cubicBezTo>
                  <a:cubicBezTo>
                    <a:pt x="386" y="727"/>
                    <a:pt x="610" y="806"/>
                    <a:pt x="814" y="923"/>
                  </a:cubicBezTo>
                  <a:cubicBezTo>
                    <a:pt x="980" y="1022"/>
                    <a:pt x="1133" y="1147"/>
                    <a:pt x="1317" y="1204"/>
                  </a:cubicBezTo>
                  <a:cubicBezTo>
                    <a:pt x="1405" y="1231"/>
                    <a:pt x="1496" y="1242"/>
                    <a:pt x="1587" y="1242"/>
                  </a:cubicBezTo>
                  <a:cubicBezTo>
                    <a:pt x="1722" y="1242"/>
                    <a:pt x="1859" y="1219"/>
                    <a:pt x="1992" y="1193"/>
                  </a:cubicBezTo>
                  <a:cubicBezTo>
                    <a:pt x="2147" y="1161"/>
                    <a:pt x="2315" y="1113"/>
                    <a:pt x="2399" y="979"/>
                  </a:cubicBezTo>
                  <a:cubicBezTo>
                    <a:pt x="2492" y="830"/>
                    <a:pt x="2438" y="656"/>
                    <a:pt x="2441" y="495"/>
                  </a:cubicBezTo>
                  <a:cubicBezTo>
                    <a:pt x="2442" y="343"/>
                    <a:pt x="2491" y="205"/>
                    <a:pt x="2464" y="48"/>
                  </a:cubicBezTo>
                  <a:cubicBezTo>
                    <a:pt x="2334" y="24"/>
                    <a:pt x="2174" y="1"/>
                    <a:pt x="202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484658" y="1842512"/>
              <a:ext cx="149875" cy="125376"/>
            </a:xfrm>
            <a:custGeom>
              <a:avLst/>
              <a:gdLst/>
              <a:ahLst/>
              <a:cxnLst/>
              <a:rect l="l" t="t" r="r" b="b"/>
              <a:pathLst>
                <a:path w="936" h="783" extrusionOk="0">
                  <a:moveTo>
                    <a:pt x="448" y="0"/>
                  </a:moveTo>
                  <a:cubicBezTo>
                    <a:pt x="250" y="0"/>
                    <a:pt x="78" y="125"/>
                    <a:pt x="42" y="307"/>
                  </a:cubicBezTo>
                  <a:cubicBezTo>
                    <a:pt x="0" y="518"/>
                    <a:pt x="157" y="727"/>
                    <a:pt x="393" y="774"/>
                  </a:cubicBezTo>
                  <a:cubicBezTo>
                    <a:pt x="424" y="780"/>
                    <a:pt x="455" y="783"/>
                    <a:pt x="485" y="783"/>
                  </a:cubicBezTo>
                  <a:cubicBezTo>
                    <a:pt x="685" y="783"/>
                    <a:pt x="859" y="658"/>
                    <a:pt x="894" y="475"/>
                  </a:cubicBezTo>
                  <a:cubicBezTo>
                    <a:pt x="936" y="264"/>
                    <a:pt x="778" y="56"/>
                    <a:pt x="543" y="10"/>
                  </a:cubicBezTo>
                  <a:cubicBezTo>
                    <a:pt x="511" y="3"/>
                    <a:pt x="479" y="0"/>
                    <a:pt x="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5552070" y="1867011"/>
              <a:ext cx="57164" cy="44674"/>
            </a:xfrm>
            <a:custGeom>
              <a:avLst/>
              <a:gdLst/>
              <a:ahLst/>
              <a:cxnLst/>
              <a:rect l="l" t="t" r="r" b="b"/>
              <a:pathLst>
                <a:path w="357" h="279" extrusionOk="0">
                  <a:moveTo>
                    <a:pt x="131" y="1"/>
                  </a:moveTo>
                  <a:cubicBezTo>
                    <a:pt x="92" y="1"/>
                    <a:pt x="58" y="15"/>
                    <a:pt x="38" y="44"/>
                  </a:cubicBezTo>
                  <a:cubicBezTo>
                    <a:pt x="1" y="100"/>
                    <a:pt x="33" y="187"/>
                    <a:pt x="109" y="240"/>
                  </a:cubicBezTo>
                  <a:cubicBezTo>
                    <a:pt x="146" y="266"/>
                    <a:pt x="187" y="278"/>
                    <a:pt x="224" y="278"/>
                  </a:cubicBezTo>
                  <a:cubicBezTo>
                    <a:pt x="264" y="278"/>
                    <a:pt x="299" y="263"/>
                    <a:pt x="319" y="235"/>
                  </a:cubicBezTo>
                  <a:cubicBezTo>
                    <a:pt x="356" y="180"/>
                    <a:pt x="323" y="92"/>
                    <a:pt x="248" y="38"/>
                  </a:cubicBezTo>
                  <a:cubicBezTo>
                    <a:pt x="210" y="13"/>
                    <a:pt x="16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5083549" y="1851158"/>
              <a:ext cx="152276" cy="125856"/>
            </a:xfrm>
            <a:custGeom>
              <a:avLst/>
              <a:gdLst/>
              <a:ahLst/>
              <a:cxnLst/>
              <a:rect l="l" t="t" r="r" b="b"/>
              <a:pathLst>
                <a:path w="951" h="786" extrusionOk="0">
                  <a:moveTo>
                    <a:pt x="499" y="0"/>
                  </a:moveTo>
                  <a:cubicBezTo>
                    <a:pt x="461" y="0"/>
                    <a:pt x="422" y="5"/>
                    <a:pt x="384" y="14"/>
                  </a:cubicBezTo>
                  <a:cubicBezTo>
                    <a:pt x="149" y="72"/>
                    <a:pt x="1" y="287"/>
                    <a:pt x="54" y="496"/>
                  </a:cubicBezTo>
                  <a:cubicBezTo>
                    <a:pt x="97" y="670"/>
                    <a:pt x="264" y="785"/>
                    <a:pt x="455" y="785"/>
                  </a:cubicBezTo>
                  <a:cubicBezTo>
                    <a:pt x="492" y="785"/>
                    <a:pt x="531" y="781"/>
                    <a:pt x="569" y="771"/>
                  </a:cubicBezTo>
                  <a:cubicBezTo>
                    <a:pt x="803" y="714"/>
                    <a:pt x="950" y="497"/>
                    <a:pt x="899" y="289"/>
                  </a:cubicBezTo>
                  <a:cubicBezTo>
                    <a:pt x="856" y="115"/>
                    <a:pt x="689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157847" y="1873256"/>
              <a:ext cx="57164" cy="44674"/>
            </a:xfrm>
            <a:custGeom>
              <a:avLst/>
              <a:gdLst/>
              <a:ahLst/>
              <a:cxnLst/>
              <a:rect l="l" t="t" r="r" b="b"/>
              <a:pathLst>
                <a:path w="357" h="279" extrusionOk="0">
                  <a:moveTo>
                    <a:pt x="133" y="1"/>
                  </a:moveTo>
                  <a:cubicBezTo>
                    <a:pt x="93" y="1"/>
                    <a:pt x="59" y="15"/>
                    <a:pt x="40" y="43"/>
                  </a:cubicBezTo>
                  <a:cubicBezTo>
                    <a:pt x="1" y="99"/>
                    <a:pt x="34" y="186"/>
                    <a:pt x="111" y="240"/>
                  </a:cubicBezTo>
                  <a:cubicBezTo>
                    <a:pt x="147" y="266"/>
                    <a:pt x="188" y="278"/>
                    <a:pt x="225" y="278"/>
                  </a:cubicBezTo>
                  <a:cubicBezTo>
                    <a:pt x="265" y="278"/>
                    <a:pt x="300" y="264"/>
                    <a:pt x="319" y="235"/>
                  </a:cubicBezTo>
                  <a:cubicBezTo>
                    <a:pt x="356" y="179"/>
                    <a:pt x="325" y="92"/>
                    <a:pt x="248" y="38"/>
                  </a:cubicBezTo>
                  <a:cubicBezTo>
                    <a:pt x="210" y="13"/>
                    <a:pt x="16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4856815" y="1969170"/>
              <a:ext cx="88227" cy="268686"/>
            </a:xfrm>
            <a:custGeom>
              <a:avLst/>
              <a:gdLst/>
              <a:ahLst/>
              <a:cxnLst/>
              <a:rect l="l" t="t" r="r" b="b"/>
              <a:pathLst>
                <a:path w="551" h="1678" extrusionOk="0">
                  <a:moveTo>
                    <a:pt x="316" y="1"/>
                  </a:moveTo>
                  <a:cubicBezTo>
                    <a:pt x="310" y="1"/>
                    <a:pt x="304" y="2"/>
                    <a:pt x="298" y="4"/>
                  </a:cubicBezTo>
                  <a:cubicBezTo>
                    <a:pt x="270" y="13"/>
                    <a:pt x="255" y="43"/>
                    <a:pt x="265" y="71"/>
                  </a:cubicBezTo>
                  <a:cubicBezTo>
                    <a:pt x="439" y="582"/>
                    <a:pt x="345" y="1164"/>
                    <a:pt x="18" y="1592"/>
                  </a:cubicBezTo>
                  <a:cubicBezTo>
                    <a:pt x="1" y="1615"/>
                    <a:pt x="5" y="1649"/>
                    <a:pt x="29" y="1668"/>
                  </a:cubicBezTo>
                  <a:cubicBezTo>
                    <a:pt x="38" y="1675"/>
                    <a:pt x="50" y="1678"/>
                    <a:pt x="60" y="1678"/>
                  </a:cubicBezTo>
                  <a:cubicBezTo>
                    <a:pt x="78" y="1678"/>
                    <a:pt x="93" y="1670"/>
                    <a:pt x="103" y="1656"/>
                  </a:cubicBezTo>
                  <a:cubicBezTo>
                    <a:pt x="450" y="1199"/>
                    <a:pt x="550" y="580"/>
                    <a:pt x="366" y="37"/>
                  </a:cubicBezTo>
                  <a:cubicBezTo>
                    <a:pt x="357" y="15"/>
                    <a:pt x="33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64400" y="2146907"/>
              <a:ext cx="119291" cy="211522"/>
            </a:xfrm>
            <a:custGeom>
              <a:avLst/>
              <a:gdLst/>
              <a:ahLst/>
              <a:cxnLst/>
              <a:rect l="l" t="t" r="r" b="b"/>
              <a:pathLst>
                <a:path w="745" h="1321" extrusionOk="0">
                  <a:moveTo>
                    <a:pt x="418" y="1"/>
                  </a:moveTo>
                  <a:cubicBezTo>
                    <a:pt x="417" y="1"/>
                    <a:pt x="416" y="1"/>
                    <a:pt x="415" y="1"/>
                  </a:cubicBezTo>
                  <a:cubicBezTo>
                    <a:pt x="399" y="2"/>
                    <a:pt x="385" y="12"/>
                    <a:pt x="372" y="25"/>
                  </a:cubicBezTo>
                  <a:cubicBezTo>
                    <a:pt x="201" y="198"/>
                    <a:pt x="101" y="439"/>
                    <a:pt x="99" y="683"/>
                  </a:cubicBezTo>
                  <a:cubicBezTo>
                    <a:pt x="96" y="803"/>
                    <a:pt x="118" y="926"/>
                    <a:pt x="73" y="1037"/>
                  </a:cubicBezTo>
                  <a:cubicBezTo>
                    <a:pt x="56" y="1083"/>
                    <a:pt x="25" y="1126"/>
                    <a:pt x="13" y="1176"/>
                  </a:cubicBezTo>
                  <a:cubicBezTo>
                    <a:pt x="1" y="1226"/>
                    <a:pt x="11" y="1287"/>
                    <a:pt x="56" y="1310"/>
                  </a:cubicBezTo>
                  <a:cubicBezTo>
                    <a:pt x="70" y="1318"/>
                    <a:pt x="85" y="1321"/>
                    <a:pt x="101" y="1321"/>
                  </a:cubicBezTo>
                  <a:cubicBezTo>
                    <a:pt x="128" y="1321"/>
                    <a:pt x="156" y="1312"/>
                    <a:pt x="181" y="1303"/>
                  </a:cubicBezTo>
                  <a:cubicBezTo>
                    <a:pt x="263" y="1273"/>
                    <a:pt x="342" y="1237"/>
                    <a:pt x="416" y="1194"/>
                  </a:cubicBezTo>
                  <a:cubicBezTo>
                    <a:pt x="745" y="1012"/>
                    <a:pt x="416" y="622"/>
                    <a:pt x="452" y="351"/>
                  </a:cubicBezTo>
                  <a:cubicBezTo>
                    <a:pt x="465" y="252"/>
                    <a:pt x="496" y="152"/>
                    <a:pt x="470" y="55"/>
                  </a:cubicBezTo>
                  <a:cubicBezTo>
                    <a:pt x="464" y="30"/>
                    <a:pt x="445" y="1"/>
                    <a:pt x="418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3082008" y="3848862"/>
              <a:ext cx="322327" cy="268365"/>
            </a:xfrm>
            <a:custGeom>
              <a:avLst/>
              <a:gdLst/>
              <a:ahLst/>
              <a:cxnLst/>
              <a:rect l="l" t="t" r="r" b="b"/>
              <a:pathLst>
                <a:path w="2013" h="1676" extrusionOk="0">
                  <a:moveTo>
                    <a:pt x="1378" y="0"/>
                  </a:moveTo>
                  <a:cubicBezTo>
                    <a:pt x="1244" y="0"/>
                    <a:pt x="1109" y="28"/>
                    <a:pt x="987" y="83"/>
                  </a:cubicBezTo>
                  <a:cubicBezTo>
                    <a:pt x="733" y="199"/>
                    <a:pt x="533" y="432"/>
                    <a:pt x="454" y="701"/>
                  </a:cubicBezTo>
                  <a:cubicBezTo>
                    <a:pt x="414" y="833"/>
                    <a:pt x="404" y="973"/>
                    <a:pt x="370" y="1106"/>
                  </a:cubicBezTo>
                  <a:cubicBezTo>
                    <a:pt x="336" y="1240"/>
                    <a:pt x="272" y="1374"/>
                    <a:pt x="157" y="1451"/>
                  </a:cubicBezTo>
                  <a:cubicBezTo>
                    <a:pt x="120" y="1475"/>
                    <a:pt x="79" y="1494"/>
                    <a:pt x="47" y="1524"/>
                  </a:cubicBezTo>
                  <a:cubicBezTo>
                    <a:pt x="32" y="1538"/>
                    <a:pt x="17" y="1558"/>
                    <a:pt x="10" y="1580"/>
                  </a:cubicBezTo>
                  <a:cubicBezTo>
                    <a:pt x="3" y="1601"/>
                    <a:pt x="0" y="1624"/>
                    <a:pt x="9" y="1641"/>
                  </a:cubicBezTo>
                  <a:cubicBezTo>
                    <a:pt x="21" y="1669"/>
                    <a:pt x="90" y="1676"/>
                    <a:pt x="163" y="1676"/>
                  </a:cubicBezTo>
                  <a:cubicBezTo>
                    <a:pt x="232" y="1676"/>
                    <a:pt x="305" y="1669"/>
                    <a:pt x="338" y="1669"/>
                  </a:cubicBezTo>
                  <a:cubicBezTo>
                    <a:pt x="340" y="1669"/>
                    <a:pt x="342" y="1670"/>
                    <a:pt x="343" y="1670"/>
                  </a:cubicBezTo>
                  <a:cubicBezTo>
                    <a:pt x="352" y="1671"/>
                    <a:pt x="361" y="1672"/>
                    <a:pt x="370" y="1672"/>
                  </a:cubicBezTo>
                  <a:cubicBezTo>
                    <a:pt x="381" y="1672"/>
                    <a:pt x="391" y="1670"/>
                    <a:pt x="402" y="1668"/>
                  </a:cubicBezTo>
                  <a:cubicBezTo>
                    <a:pt x="426" y="1662"/>
                    <a:pt x="447" y="1652"/>
                    <a:pt x="469" y="1641"/>
                  </a:cubicBezTo>
                  <a:cubicBezTo>
                    <a:pt x="991" y="1368"/>
                    <a:pt x="1532" y="1060"/>
                    <a:pt x="1898" y="584"/>
                  </a:cubicBezTo>
                  <a:cubicBezTo>
                    <a:pt x="1956" y="510"/>
                    <a:pt x="2012" y="423"/>
                    <a:pt x="2002" y="327"/>
                  </a:cubicBezTo>
                  <a:cubicBezTo>
                    <a:pt x="1989" y="223"/>
                    <a:pt x="1896" y="147"/>
                    <a:pt x="1802" y="99"/>
                  </a:cubicBezTo>
                  <a:cubicBezTo>
                    <a:pt x="1672" y="33"/>
                    <a:pt x="1525" y="0"/>
                    <a:pt x="1378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4102634" y="3100283"/>
              <a:ext cx="182540" cy="240184"/>
            </a:xfrm>
            <a:custGeom>
              <a:avLst/>
              <a:gdLst/>
              <a:ahLst/>
              <a:cxnLst/>
              <a:rect l="l" t="t" r="r" b="b"/>
              <a:pathLst>
                <a:path w="1140" h="1500" extrusionOk="0">
                  <a:moveTo>
                    <a:pt x="194" y="0"/>
                  </a:moveTo>
                  <a:cubicBezTo>
                    <a:pt x="123" y="0"/>
                    <a:pt x="55" y="13"/>
                    <a:pt x="0" y="36"/>
                  </a:cubicBezTo>
                  <a:cubicBezTo>
                    <a:pt x="321" y="508"/>
                    <a:pt x="613" y="939"/>
                    <a:pt x="763" y="1500"/>
                  </a:cubicBezTo>
                  <a:cubicBezTo>
                    <a:pt x="843" y="1390"/>
                    <a:pt x="921" y="1280"/>
                    <a:pt x="1000" y="1172"/>
                  </a:cubicBezTo>
                  <a:cubicBezTo>
                    <a:pt x="1047" y="1109"/>
                    <a:pt x="1092" y="1044"/>
                    <a:pt x="1115" y="969"/>
                  </a:cubicBezTo>
                  <a:cubicBezTo>
                    <a:pt x="1140" y="895"/>
                    <a:pt x="1137" y="809"/>
                    <a:pt x="1092" y="745"/>
                  </a:cubicBezTo>
                  <a:cubicBezTo>
                    <a:pt x="1025" y="648"/>
                    <a:pt x="915" y="623"/>
                    <a:pt x="815" y="575"/>
                  </a:cubicBezTo>
                  <a:cubicBezTo>
                    <a:pt x="728" y="533"/>
                    <a:pt x="677" y="441"/>
                    <a:pt x="640" y="352"/>
                  </a:cubicBezTo>
                  <a:cubicBezTo>
                    <a:pt x="600" y="262"/>
                    <a:pt x="568" y="166"/>
                    <a:pt x="497" y="101"/>
                  </a:cubicBezTo>
                  <a:cubicBezTo>
                    <a:pt x="480" y="84"/>
                    <a:pt x="461" y="71"/>
                    <a:pt x="441" y="59"/>
                  </a:cubicBezTo>
                  <a:cubicBezTo>
                    <a:pt x="371" y="19"/>
                    <a:pt x="281" y="0"/>
                    <a:pt x="194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0"/>
            <p:cNvGrpSpPr/>
            <p:nvPr/>
          </p:nvGrpSpPr>
          <p:grpSpPr>
            <a:xfrm>
              <a:off x="2656721" y="3081389"/>
              <a:ext cx="2716011" cy="1373860"/>
              <a:chOff x="2656721" y="3081389"/>
              <a:chExt cx="2716011" cy="1373860"/>
            </a:xfrm>
          </p:grpSpPr>
          <p:sp>
            <p:nvSpPr>
              <p:cNvPr id="644" name="Google Shape;644;p10"/>
              <p:cNvSpPr/>
              <p:nvPr/>
            </p:nvSpPr>
            <p:spPr>
              <a:xfrm>
                <a:off x="3129725" y="3840695"/>
                <a:ext cx="354351" cy="279734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747" extrusionOk="0">
                    <a:moveTo>
                      <a:pt x="2152" y="0"/>
                    </a:moveTo>
                    <a:cubicBezTo>
                      <a:pt x="2135" y="0"/>
                      <a:pt x="2119" y="8"/>
                      <a:pt x="2108" y="24"/>
                    </a:cubicBezTo>
                    <a:cubicBezTo>
                      <a:pt x="1576" y="817"/>
                      <a:pt x="762" y="1288"/>
                      <a:pt x="36" y="1645"/>
                    </a:cubicBezTo>
                    <a:cubicBezTo>
                      <a:pt x="14" y="1656"/>
                      <a:pt x="1" y="1682"/>
                      <a:pt x="8" y="1706"/>
                    </a:cubicBezTo>
                    <a:cubicBezTo>
                      <a:pt x="15" y="1731"/>
                      <a:pt x="36" y="1746"/>
                      <a:pt x="59" y="1746"/>
                    </a:cubicBezTo>
                    <a:lnTo>
                      <a:pt x="62" y="1746"/>
                    </a:lnTo>
                    <a:cubicBezTo>
                      <a:pt x="319" y="1726"/>
                      <a:pt x="582" y="1720"/>
                      <a:pt x="843" y="1720"/>
                    </a:cubicBezTo>
                    <a:cubicBezTo>
                      <a:pt x="1058" y="1720"/>
                      <a:pt x="1272" y="1724"/>
                      <a:pt x="1483" y="1728"/>
                    </a:cubicBezTo>
                    <a:cubicBezTo>
                      <a:pt x="1698" y="1733"/>
                      <a:pt x="1913" y="1738"/>
                      <a:pt x="2127" y="1738"/>
                    </a:cubicBezTo>
                    <a:cubicBezTo>
                      <a:pt x="2157" y="1738"/>
                      <a:pt x="2180" y="1713"/>
                      <a:pt x="2180" y="1683"/>
                    </a:cubicBezTo>
                    <a:cubicBezTo>
                      <a:pt x="2180" y="1653"/>
                      <a:pt x="2155" y="1631"/>
                      <a:pt x="2127" y="1631"/>
                    </a:cubicBezTo>
                    <a:cubicBezTo>
                      <a:pt x="1914" y="1631"/>
                      <a:pt x="1700" y="1625"/>
                      <a:pt x="1486" y="1621"/>
                    </a:cubicBezTo>
                    <a:cubicBezTo>
                      <a:pt x="1279" y="1616"/>
                      <a:pt x="1069" y="1612"/>
                      <a:pt x="858" y="1612"/>
                    </a:cubicBezTo>
                    <a:cubicBezTo>
                      <a:pt x="677" y="1612"/>
                      <a:pt x="496" y="1615"/>
                      <a:pt x="315" y="1623"/>
                    </a:cubicBezTo>
                    <a:cubicBezTo>
                      <a:pt x="990" y="1274"/>
                      <a:pt x="1706" y="812"/>
                      <a:pt x="2197" y="83"/>
                    </a:cubicBezTo>
                    <a:cubicBezTo>
                      <a:pt x="2212" y="60"/>
                      <a:pt x="2207" y="26"/>
                      <a:pt x="2182" y="10"/>
                    </a:cubicBezTo>
                    <a:cubicBezTo>
                      <a:pt x="2173" y="3"/>
                      <a:pt x="2163" y="0"/>
                      <a:pt x="21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0"/>
              <p:cNvSpPr/>
              <p:nvPr/>
            </p:nvSpPr>
            <p:spPr>
              <a:xfrm>
                <a:off x="3340768" y="3368651"/>
                <a:ext cx="207359" cy="277172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731" extrusionOk="0">
                    <a:moveTo>
                      <a:pt x="59" y="1"/>
                    </a:moveTo>
                    <a:cubicBezTo>
                      <a:pt x="36" y="1"/>
                      <a:pt x="16" y="15"/>
                      <a:pt x="9" y="37"/>
                    </a:cubicBezTo>
                    <a:cubicBezTo>
                      <a:pt x="1" y="67"/>
                      <a:pt x="13" y="97"/>
                      <a:pt x="43" y="105"/>
                    </a:cubicBezTo>
                    <a:cubicBezTo>
                      <a:pt x="687" y="322"/>
                      <a:pt x="1146" y="956"/>
                      <a:pt x="1186" y="1679"/>
                    </a:cubicBezTo>
                    <a:cubicBezTo>
                      <a:pt x="1187" y="1709"/>
                      <a:pt x="1210" y="1730"/>
                      <a:pt x="1239" y="1730"/>
                    </a:cubicBezTo>
                    <a:cubicBezTo>
                      <a:pt x="1240" y="1730"/>
                      <a:pt x="1240" y="1730"/>
                      <a:pt x="1243" y="1727"/>
                    </a:cubicBezTo>
                    <a:cubicBezTo>
                      <a:pt x="1271" y="1727"/>
                      <a:pt x="1294" y="1700"/>
                      <a:pt x="1293" y="1672"/>
                    </a:cubicBezTo>
                    <a:cubicBezTo>
                      <a:pt x="1250" y="906"/>
                      <a:pt x="762" y="235"/>
                      <a:pt x="76" y="4"/>
                    </a:cubicBezTo>
                    <a:cubicBezTo>
                      <a:pt x="70" y="2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0"/>
              <p:cNvSpPr/>
              <p:nvPr/>
            </p:nvSpPr>
            <p:spPr>
              <a:xfrm>
                <a:off x="4881794" y="3834130"/>
                <a:ext cx="371004" cy="27685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729" extrusionOk="0">
                    <a:moveTo>
                      <a:pt x="2257" y="1"/>
                    </a:moveTo>
                    <a:cubicBezTo>
                      <a:pt x="2239" y="1"/>
                      <a:pt x="2222" y="9"/>
                      <a:pt x="2210" y="25"/>
                    </a:cubicBezTo>
                    <a:cubicBezTo>
                      <a:pt x="1745" y="783"/>
                      <a:pt x="807" y="1280"/>
                      <a:pt x="39" y="1626"/>
                    </a:cubicBezTo>
                    <a:cubicBezTo>
                      <a:pt x="12" y="1637"/>
                      <a:pt x="0" y="1669"/>
                      <a:pt x="12" y="1696"/>
                    </a:cubicBezTo>
                    <a:cubicBezTo>
                      <a:pt x="22" y="1716"/>
                      <a:pt x="40" y="1729"/>
                      <a:pt x="60" y="1729"/>
                    </a:cubicBezTo>
                    <a:cubicBezTo>
                      <a:pt x="69" y="1729"/>
                      <a:pt x="76" y="1726"/>
                      <a:pt x="83" y="1723"/>
                    </a:cubicBezTo>
                    <a:cubicBezTo>
                      <a:pt x="865" y="1369"/>
                      <a:pt x="1822" y="865"/>
                      <a:pt x="2302" y="81"/>
                    </a:cubicBezTo>
                    <a:cubicBezTo>
                      <a:pt x="2316" y="55"/>
                      <a:pt x="2309" y="24"/>
                      <a:pt x="2285" y="8"/>
                    </a:cubicBezTo>
                    <a:cubicBezTo>
                      <a:pt x="2276" y="3"/>
                      <a:pt x="2266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0"/>
              <p:cNvSpPr/>
              <p:nvPr/>
            </p:nvSpPr>
            <p:spPr>
              <a:xfrm>
                <a:off x="4541692" y="4318825"/>
                <a:ext cx="49318" cy="13642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852" extrusionOk="0">
                    <a:moveTo>
                      <a:pt x="61" y="1"/>
                    </a:moveTo>
                    <a:cubicBezTo>
                      <a:pt x="52" y="1"/>
                      <a:pt x="42" y="3"/>
                      <a:pt x="34" y="8"/>
                    </a:cubicBezTo>
                    <a:cubicBezTo>
                      <a:pt x="8" y="24"/>
                      <a:pt x="1" y="55"/>
                      <a:pt x="15" y="81"/>
                    </a:cubicBezTo>
                    <a:cubicBezTo>
                      <a:pt x="142" y="294"/>
                      <a:pt x="204" y="546"/>
                      <a:pt x="184" y="795"/>
                    </a:cubicBezTo>
                    <a:cubicBezTo>
                      <a:pt x="179" y="823"/>
                      <a:pt x="204" y="851"/>
                      <a:pt x="232" y="852"/>
                    </a:cubicBezTo>
                    <a:lnTo>
                      <a:pt x="235" y="852"/>
                    </a:lnTo>
                    <a:cubicBezTo>
                      <a:pt x="262" y="852"/>
                      <a:pt x="285" y="831"/>
                      <a:pt x="289" y="802"/>
                    </a:cubicBezTo>
                    <a:cubicBezTo>
                      <a:pt x="308" y="534"/>
                      <a:pt x="244" y="258"/>
                      <a:pt x="107" y="25"/>
                    </a:cubicBezTo>
                    <a:cubicBezTo>
                      <a:pt x="96" y="9"/>
                      <a:pt x="79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0"/>
              <p:cNvSpPr/>
              <p:nvPr/>
            </p:nvSpPr>
            <p:spPr>
              <a:xfrm>
                <a:off x="4645772" y="4300571"/>
                <a:ext cx="77980" cy="13914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69" extrusionOk="0">
                    <a:moveTo>
                      <a:pt x="60" y="1"/>
                    </a:moveTo>
                    <a:cubicBezTo>
                      <a:pt x="48" y="1"/>
                      <a:pt x="35" y="6"/>
                      <a:pt x="25" y="15"/>
                    </a:cubicBezTo>
                    <a:cubicBezTo>
                      <a:pt x="3" y="34"/>
                      <a:pt x="1" y="68"/>
                      <a:pt x="21" y="89"/>
                    </a:cubicBezTo>
                    <a:cubicBezTo>
                      <a:pt x="205" y="293"/>
                      <a:pt x="329" y="553"/>
                      <a:pt x="376" y="825"/>
                    </a:cubicBezTo>
                    <a:cubicBezTo>
                      <a:pt x="379" y="852"/>
                      <a:pt x="403" y="869"/>
                      <a:pt x="428" y="869"/>
                    </a:cubicBezTo>
                    <a:cubicBezTo>
                      <a:pt x="432" y="869"/>
                      <a:pt x="433" y="869"/>
                      <a:pt x="439" y="867"/>
                    </a:cubicBezTo>
                    <a:cubicBezTo>
                      <a:pt x="468" y="865"/>
                      <a:pt x="486" y="836"/>
                      <a:pt x="482" y="808"/>
                    </a:cubicBezTo>
                    <a:cubicBezTo>
                      <a:pt x="432" y="516"/>
                      <a:pt x="296" y="236"/>
                      <a:pt x="99" y="18"/>
                    </a:cubicBezTo>
                    <a:cubicBezTo>
                      <a:pt x="89" y="7"/>
                      <a:pt x="75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0"/>
              <p:cNvSpPr/>
              <p:nvPr/>
            </p:nvSpPr>
            <p:spPr>
              <a:xfrm>
                <a:off x="5226219" y="4285359"/>
                <a:ext cx="146512" cy="12473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79" extrusionOk="0">
                    <a:moveTo>
                      <a:pt x="55" y="0"/>
                    </a:moveTo>
                    <a:cubicBezTo>
                      <a:pt x="24" y="0"/>
                      <a:pt x="1" y="26"/>
                      <a:pt x="1" y="54"/>
                    </a:cubicBezTo>
                    <a:cubicBezTo>
                      <a:pt x="1" y="84"/>
                      <a:pt x="27" y="107"/>
                      <a:pt x="55" y="107"/>
                    </a:cubicBezTo>
                    <a:lnTo>
                      <a:pt x="58" y="107"/>
                    </a:lnTo>
                    <a:cubicBezTo>
                      <a:pt x="359" y="107"/>
                      <a:pt x="655" y="286"/>
                      <a:pt x="792" y="556"/>
                    </a:cubicBezTo>
                    <a:cubicBezTo>
                      <a:pt x="805" y="580"/>
                      <a:pt x="802" y="597"/>
                      <a:pt x="798" y="630"/>
                    </a:cubicBezTo>
                    <a:cubicBezTo>
                      <a:pt x="792" y="658"/>
                      <a:pt x="786" y="693"/>
                      <a:pt x="795" y="735"/>
                    </a:cubicBezTo>
                    <a:cubicBezTo>
                      <a:pt x="800" y="761"/>
                      <a:pt x="822" y="778"/>
                      <a:pt x="848" y="778"/>
                    </a:cubicBezTo>
                    <a:lnTo>
                      <a:pt x="858" y="778"/>
                    </a:lnTo>
                    <a:cubicBezTo>
                      <a:pt x="888" y="774"/>
                      <a:pt x="906" y="745"/>
                      <a:pt x="900" y="717"/>
                    </a:cubicBezTo>
                    <a:cubicBezTo>
                      <a:pt x="895" y="691"/>
                      <a:pt x="899" y="670"/>
                      <a:pt x="902" y="647"/>
                    </a:cubicBezTo>
                    <a:cubicBezTo>
                      <a:pt x="908" y="610"/>
                      <a:pt x="915" y="563"/>
                      <a:pt x="886" y="507"/>
                    </a:cubicBezTo>
                    <a:cubicBezTo>
                      <a:pt x="730" y="204"/>
                      <a:pt x="399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0"/>
              <p:cNvSpPr/>
              <p:nvPr/>
            </p:nvSpPr>
            <p:spPr>
              <a:xfrm>
                <a:off x="5154484" y="4317704"/>
                <a:ext cx="93191" cy="11128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5" extrusionOk="0">
                    <a:moveTo>
                      <a:pt x="59" y="1"/>
                    </a:moveTo>
                    <a:cubicBezTo>
                      <a:pt x="35" y="1"/>
                      <a:pt x="14" y="17"/>
                      <a:pt x="8" y="41"/>
                    </a:cubicBezTo>
                    <a:cubicBezTo>
                      <a:pt x="1" y="69"/>
                      <a:pt x="19" y="98"/>
                      <a:pt x="48" y="105"/>
                    </a:cubicBezTo>
                    <a:cubicBezTo>
                      <a:pt x="286" y="161"/>
                      <a:pt x="475" y="395"/>
                      <a:pt x="472" y="641"/>
                    </a:cubicBezTo>
                    <a:cubicBezTo>
                      <a:pt x="472" y="672"/>
                      <a:pt x="496" y="695"/>
                      <a:pt x="526" y="695"/>
                    </a:cubicBezTo>
                    <a:cubicBezTo>
                      <a:pt x="556" y="695"/>
                      <a:pt x="579" y="672"/>
                      <a:pt x="579" y="641"/>
                    </a:cubicBezTo>
                    <a:cubicBezTo>
                      <a:pt x="582" y="348"/>
                      <a:pt x="357" y="68"/>
                      <a:pt x="72" y="2"/>
                    </a:cubicBezTo>
                    <a:cubicBezTo>
                      <a:pt x="68" y="1"/>
                      <a:pt x="63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0"/>
              <p:cNvSpPr/>
              <p:nvPr/>
            </p:nvSpPr>
            <p:spPr>
              <a:xfrm>
                <a:off x="4903891" y="4232518"/>
                <a:ext cx="26260" cy="61807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86" extrusionOk="0">
                    <a:moveTo>
                      <a:pt x="108" y="0"/>
                    </a:moveTo>
                    <a:cubicBezTo>
                      <a:pt x="79" y="0"/>
                      <a:pt x="56" y="26"/>
                      <a:pt x="56" y="55"/>
                    </a:cubicBezTo>
                    <a:cubicBezTo>
                      <a:pt x="58" y="143"/>
                      <a:pt x="42" y="233"/>
                      <a:pt x="12" y="314"/>
                    </a:cubicBezTo>
                    <a:cubicBezTo>
                      <a:pt x="1" y="342"/>
                      <a:pt x="15" y="372"/>
                      <a:pt x="42" y="383"/>
                    </a:cubicBezTo>
                    <a:cubicBezTo>
                      <a:pt x="49" y="384"/>
                      <a:pt x="56" y="386"/>
                      <a:pt x="62" y="386"/>
                    </a:cubicBezTo>
                    <a:cubicBezTo>
                      <a:pt x="83" y="386"/>
                      <a:pt x="102" y="373"/>
                      <a:pt x="109" y="352"/>
                    </a:cubicBezTo>
                    <a:cubicBezTo>
                      <a:pt x="145" y="257"/>
                      <a:pt x="163" y="155"/>
                      <a:pt x="161" y="52"/>
                    </a:cubicBezTo>
                    <a:cubicBezTo>
                      <a:pt x="161" y="23"/>
                      <a:pt x="136" y="0"/>
                      <a:pt x="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0"/>
              <p:cNvSpPr/>
              <p:nvPr/>
            </p:nvSpPr>
            <p:spPr>
              <a:xfrm>
                <a:off x="4666428" y="3522369"/>
                <a:ext cx="78140" cy="632324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949" extrusionOk="0">
                    <a:moveTo>
                      <a:pt x="433" y="0"/>
                    </a:moveTo>
                    <a:cubicBezTo>
                      <a:pt x="402" y="0"/>
                      <a:pt x="381" y="23"/>
                      <a:pt x="379" y="50"/>
                    </a:cubicBezTo>
                    <a:cubicBezTo>
                      <a:pt x="350" y="527"/>
                      <a:pt x="284" y="1007"/>
                      <a:pt x="220" y="1473"/>
                    </a:cubicBezTo>
                    <a:cubicBezTo>
                      <a:pt x="112" y="2262"/>
                      <a:pt x="0" y="3077"/>
                      <a:pt x="64" y="3898"/>
                    </a:cubicBezTo>
                    <a:cubicBezTo>
                      <a:pt x="69" y="3926"/>
                      <a:pt x="92" y="3947"/>
                      <a:pt x="119" y="3947"/>
                    </a:cubicBezTo>
                    <a:cubicBezTo>
                      <a:pt x="120" y="3947"/>
                      <a:pt x="122" y="3947"/>
                      <a:pt x="124" y="3948"/>
                    </a:cubicBezTo>
                    <a:cubicBezTo>
                      <a:pt x="153" y="3946"/>
                      <a:pt x="174" y="3920"/>
                      <a:pt x="171" y="3891"/>
                    </a:cubicBezTo>
                    <a:cubicBezTo>
                      <a:pt x="110" y="3083"/>
                      <a:pt x="220" y="2272"/>
                      <a:pt x="327" y="1488"/>
                    </a:cubicBezTo>
                    <a:cubicBezTo>
                      <a:pt x="391" y="1021"/>
                      <a:pt x="457" y="537"/>
                      <a:pt x="486" y="58"/>
                    </a:cubicBezTo>
                    <a:cubicBezTo>
                      <a:pt x="487" y="28"/>
                      <a:pt x="464" y="2"/>
                      <a:pt x="436" y="0"/>
                    </a:cubicBezTo>
                    <a:cubicBezTo>
                      <a:pt x="435" y="0"/>
                      <a:pt x="434" y="0"/>
                      <a:pt x="4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0"/>
              <p:cNvSpPr/>
              <p:nvPr/>
            </p:nvSpPr>
            <p:spPr>
              <a:xfrm>
                <a:off x="4176611" y="3271456"/>
                <a:ext cx="125216" cy="4387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2740" extrusionOk="0">
                    <a:moveTo>
                      <a:pt x="523" y="0"/>
                    </a:moveTo>
                    <a:cubicBezTo>
                      <a:pt x="507" y="0"/>
                      <a:pt x="492" y="8"/>
                      <a:pt x="480" y="21"/>
                    </a:cubicBezTo>
                    <a:cubicBezTo>
                      <a:pt x="1" y="668"/>
                      <a:pt x="306" y="1589"/>
                      <a:pt x="550" y="2330"/>
                    </a:cubicBezTo>
                    <a:cubicBezTo>
                      <a:pt x="593" y="2460"/>
                      <a:pt x="636" y="2587"/>
                      <a:pt x="670" y="2703"/>
                    </a:cubicBezTo>
                    <a:cubicBezTo>
                      <a:pt x="678" y="2725"/>
                      <a:pt x="699" y="2740"/>
                      <a:pt x="722" y="2740"/>
                    </a:cubicBezTo>
                    <a:lnTo>
                      <a:pt x="738" y="2740"/>
                    </a:lnTo>
                    <a:cubicBezTo>
                      <a:pt x="766" y="2731"/>
                      <a:pt x="782" y="2703"/>
                      <a:pt x="773" y="2674"/>
                    </a:cubicBezTo>
                    <a:cubicBezTo>
                      <a:pt x="738" y="2556"/>
                      <a:pt x="696" y="2430"/>
                      <a:pt x="652" y="2297"/>
                    </a:cubicBezTo>
                    <a:cubicBezTo>
                      <a:pt x="415" y="1580"/>
                      <a:pt x="121" y="688"/>
                      <a:pt x="566" y="85"/>
                    </a:cubicBezTo>
                    <a:cubicBezTo>
                      <a:pt x="585" y="61"/>
                      <a:pt x="579" y="28"/>
                      <a:pt x="556" y="11"/>
                    </a:cubicBezTo>
                    <a:cubicBezTo>
                      <a:pt x="546" y="4"/>
                      <a:pt x="534" y="0"/>
                      <a:pt x="5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0"/>
              <p:cNvSpPr/>
              <p:nvPr/>
            </p:nvSpPr>
            <p:spPr>
              <a:xfrm>
                <a:off x="4314477" y="3859270"/>
                <a:ext cx="61167" cy="2397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97" extrusionOk="0">
                    <a:moveTo>
                      <a:pt x="59" y="0"/>
                    </a:moveTo>
                    <a:cubicBezTo>
                      <a:pt x="56" y="0"/>
                      <a:pt x="53" y="0"/>
                      <a:pt x="49" y="1"/>
                    </a:cubicBezTo>
                    <a:cubicBezTo>
                      <a:pt x="21" y="4"/>
                      <a:pt x="1" y="33"/>
                      <a:pt x="6" y="61"/>
                    </a:cubicBezTo>
                    <a:cubicBezTo>
                      <a:pt x="34" y="208"/>
                      <a:pt x="74" y="367"/>
                      <a:pt x="116" y="534"/>
                    </a:cubicBezTo>
                    <a:cubicBezTo>
                      <a:pt x="196" y="846"/>
                      <a:pt x="278" y="1169"/>
                      <a:pt x="269" y="1440"/>
                    </a:cubicBezTo>
                    <a:cubicBezTo>
                      <a:pt x="269" y="1472"/>
                      <a:pt x="292" y="1495"/>
                      <a:pt x="323" y="1496"/>
                    </a:cubicBezTo>
                    <a:cubicBezTo>
                      <a:pt x="352" y="1496"/>
                      <a:pt x="375" y="1473"/>
                      <a:pt x="372" y="1443"/>
                    </a:cubicBezTo>
                    <a:cubicBezTo>
                      <a:pt x="382" y="1158"/>
                      <a:pt x="298" y="826"/>
                      <a:pt x="218" y="508"/>
                    </a:cubicBezTo>
                    <a:cubicBezTo>
                      <a:pt x="175" y="344"/>
                      <a:pt x="135" y="187"/>
                      <a:pt x="111" y="44"/>
                    </a:cubicBezTo>
                    <a:cubicBezTo>
                      <a:pt x="107" y="19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0"/>
              <p:cNvSpPr/>
              <p:nvPr/>
            </p:nvSpPr>
            <p:spPr>
              <a:xfrm>
                <a:off x="2656721" y="4076557"/>
                <a:ext cx="95913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500" extrusionOk="0">
                    <a:moveTo>
                      <a:pt x="58" y="0"/>
                    </a:moveTo>
                    <a:cubicBezTo>
                      <a:pt x="57" y="0"/>
                      <a:pt x="55" y="0"/>
                      <a:pt x="53" y="1"/>
                    </a:cubicBezTo>
                    <a:cubicBezTo>
                      <a:pt x="25" y="2"/>
                      <a:pt x="1" y="29"/>
                      <a:pt x="3" y="58"/>
                    </a:cubicBezTo>
                    <a:cubicBezTo>
                      <a:pt x="32" y="517"/>
                      <a:pt x="72" y="1214"/>
                      <a:pt x="510" y="1490"/>
                    </a:cubicBezTo>
                    <a:cubicBezTo>
                      <a:pt x="519" y="1497"/>
                      <a:pt x="529" y="1500"/>
                      <a:pt x="539" y="1500"/>
                    </a:cubicBezTo>
                    <a:cubicBezTo>
                      <a:pt x="556" y="1500"/>
                      <a:pt x="572" y="1490"/>
                      <a:pt x="583" y="1473"/>
                    </a:cubicBezTo>
                    <a:cubicBezTo>
                      <a:pt x="599" y="1447"/>
                      <a:pt x="592" y="1415"/>
                      <a:pt x="567" y="1400"/>
                    </a:cubicBezTo>
                    <a:cubicBezTo>
                      <a:pt x="176" y="1151"/>
                      <a:pt x="136" y="489"/>
                      <a:pt x="111" y="50"/>
                    </a:cubicBezTo>
                    <a:cubicBezTo>
                      <a:pt x="108" y="23"/>
                      <a:pt x="87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0"/>
              <p:cNvSpPr/>
              <p:nvPr/>
            </p:nvSpPr>
            <p:spPr>
              <a:xfrm>
                <a:off x="3389285" y="4225312"/>
                <a:ext cx="255075" cy="13786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61" extrusionOk="0">
                    <a:moveTo>
                      <a:pt x="56" y="0"/>
                    </a:moveTo>
                    <a:cubicBezTo>
                      <a:pt x="30" y="0"/>
                      <a:pt x="7" y="21"/>
                      <a:pt x="3" y="47"/>
                    </a:cubicBezTo>
                    <a:cubicBezTo>
                      <a:pt x="0" y="75"/>
                      <a:pt x="22" y="102"/>
                      <a:pt x="50" y="107"/>
                    </a:cubicBezTo>
                    <a:cubicBezTo>
                      <a:pt x="337" y="140"/>
                      <a:pt x="636" y="174"/>
                      <a:pt x="920" y="251"/>
                    </a:cubicBezTo>
                    <a:cubicBezTo>
                      <a:pt x="1043" y="282"/>
                      <a:pt x="1198" y="335"/>
                      <a:pt x="1312" y="437"/>
                    </a:cubicBezTo>
                    <a:cubicBezTo>
                      <a:pt x="1424" y="535"/>
                      <a:pt x="1481" y="678"/>
                      <a:pt x="1457" y="796"/>
                    </a:cubicBezTo>
                    <a:cubicBezTo>
                      <a:pt x="1450" y="825"/>
                      <a:pt x="1470" y="853"/>
                      <a:pt x="1498" y="859"/>
                    </a:cubicBezTo>
                    <a:cubicBezTo>
                      <a:pt x="1501" y="861"/>
                      <a:pt x="1505" y="861"/>
                      <a:pt x="1508" y="861"/>
                    </a:cubicBezTo>
                    <a:cubicBezTo>
                      <a:pt x="1534" y="861"/>
                      <a:pt x="1555" y="843"/>
                      <a:pt x="1561" y="816"/>
                    </a:cubicBezTo>
                    <a:cubicBezTo>
                      <a:pt x="1592" y="658"/>
                      <a:pt x="1525" y="481"/>
                      <a:pt x="1382" y="357"/>
                    </a:cubicBezTo>
                    <a:cubicBezTo>
                      <a:pt x="1251" y="239"/>
                      <a:pt x="1083" y="185"/>
                      <a:pt x="948" y="147"/>
                    </a:cubicBezTo>
                    <a:cubicBezTo>
                      <a:pt x="657" y="68"/>
                      <a:pt x="356" y="35"/>
                      <a:pt x="63" y="1"/>
                    </a:cubicBezTo>
                    <a:cubicBezTo>
                      <a:pt x="61" y="1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0"/>
              <p:cNvSpPr/>
              <p:nvPr/>
            </p:nvSpPr>
            <p:spPr>
              <a:xfrm>
                <a:off x="3442126" y="4175994"/>
                <a:ext cx="230737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811" extrusionOk="0">
                    <a:moveTo>
                      <a:pt x="51" y="0"/>
                    </a:moveTo>
                    <a:cubicBezTo>
                      <a:pt x="24" y="0"/>
                      <a:pt x="3" y="25"/>
                      <a:pt x="3" y="52"/>
                    </a:cubicBezTo>
                    <a:cubicBezTo>
                      <a:pt x="0" y="81"/>
                      <a:pt x="26" y="105"/>
                      <a:pt x="54" y="105"/>
                    </a:cubicBezTo>
                    <a:cubicBezTo>
                      <a:pt x="346" y="111"/>
                      <a:pt x="606" y="125"/>
                      <a:pt x="843" y="219"/>
                    </a:cubicBezTo>
                    <a:cubicBezTo>
                      <a:pt x="1050" y="303"/>
                      <a:pt x="1289" y="490"/>
                      <a:pt x="1331" y="765"/>
                    </a:cubicBezTo>
                    <a:cubicBezTo>
                      <a:pt x="1334" y="789"/>
                      <a:pt x="1357" y="809"/>
                      <a:pt x="1382" y="809"/>
                    </a:cubicBezTo>
                    <a:cubicBezTo>
                      <a:pt x="1385" y="809"/>
                      <a:pt x="1388" y="809"/>
                      <a:pt x="1391" y="810"/>
                    </a:cubicBezTo>
                    <a:cubicBezTo>
                      <a:pt x="1419" y="804"/>
                      <a:pt x="1441" y="777"/>
                      <a:pt x="1435" y="750"/>
                    </a:cubicBezTo>
                    <a:cubicBezTo>
                      <a:pt x="1388" y="432"/>
                      <a:pt x="1118" y="218"/>
                      <a:pt x="883" y="123"/>
                    </a:cubicBezTo>
                    <a:cubicBezTo>
                      <a:pt x="627" y="19"/>
                      <a:pt x="357" y="8"/>
                      <a:pt x="56" y="1"/>
                    </a:cubicBezTo>
                    <a:cubicBezTo>
                      <a:pt x="54" y="0"/>
                      <a:pt x="53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0"/>
              <p:cNvSpPr/>
              <p:nvPr/>
            </p:nvSpPr>
            <p:spPr>
              <a:xfrm>
                <a:off x="2771049" y="3368010"/>
                <a:ext cx="307435" cy="423204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3" extrusionOk="0">
                    <a:moveTo>
                      <a:pt x="1860" y="1"/>
                    </a:moveTo>
                    <a:cubicBezTo>
                      <a:pt x="1846" y="1"/>
                      <a:pt x="1831" y="7"/>
                      <a:pt x="1821" y="18"/>
                    </a:cubicBezTo>
                    <a:cubicBezTo>
                      <a:pt x="1096" y="810"/>
                      <a:pt x="469" y="1693"/>
                      <a:pt x="13" y="2565"/>
                    </a:cubicBezTo>
                    <a:cubicBezTo>
                      <a:pt x="0" y="2591"/>
                      <a:pt x="10" y="2622"/>
                      <a:pt x="36" y="2636"/>
                    </a:cubicBezTo>
                    <a:cubicBezTo>
                      <a:pt x="46" y="2641"/>
                      <a:pt x="53" y="2642"/>
                      <a:pt x="62" y="2642"/>
                    </a:cubicBezTo>
                    <a:cubicBezTo>
                      <a:pt x="82" y="2642"/>
                      <a:pt x="99" y="2631"/>
                      <a:pt x="108" y="2614"/>
                    </a:cubicBezTo>
                    <a:cubicBezTo>
                      <a:pt x="560" y="1748"/>
                      <a:pt x="1178" y="875"/>
                      <a:pt x="1899" y="89"/>
                    </a:cubicBezTo>
                    <a:cubicBezTo>
                      <a:pt x="1919" y="68"/>
                      <a:pt x="1918" y="35"/>
                      <a:pt x="1897" y="15"/>
                    </a:cubicBezTo>
                    <a:cubicBezTo>
                      <a:pt x="1886" y="6"/>
                      <a:pt x="1873" y="1"/>
                      <a:pt x="18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0"/>
              <p:cNvSpPr/>
              <p:nvPr/>
            </p:nvSpPr>
            <p:spPr>
              <a:xfrm>
                <a:off x="2686984" y="3859430"/>
                <a:ext cx="52840" cy="100877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30" extrusionOk="0">
                    <a:moveTo>
                      <a:pt x="269" y="0"/>
                    </a:moveTo>
                    <a:cubicBezTo>
                      <a:pt x="251" y="0"/>
                      <a:pt x="234" y="9"/>
                      <a:pt x="224" y="24"/>
                    </a:cubicBezTo>
                    <a:cubicBezTo>
                      <a:pt x="119" y="190"/>
                      <a:pt x="46" y="373"/>
                      <a:pt x="7" y="566"/>
                    </a:cubicBezTo>
                    <a:cubicBezTo>
                      <a:pt x="0" y="594"/>
                      <a:pt x="19" y="623"/>
                      <a:pt x="47" y="628"/>
                    </a:cubicBezTo>
                    <a:cubicBezTo>
                      <a:pt x="51" y="630"/>
                      <a:pt x="54" y="630"/>
                      <a:pt x="59" y="630"/>
                    </a:cubicBezTo>
                    <a:cubicBezTo>
                      <a:pt x="83" y="630"/>
                      <a:pt x="104" y="611"/>
                      <a:pt x="110" y="587"/>
                    </a:cubicBezTo>
                    <a:cubicBezTo>
                      <a:pt x="147" y="408"/>
                      <a:pt x="216" y="237"/>
                      <a:pt x="313" y="81"/>
                    </a:cubicBezTo>
                    <a:cubicBezTo>
                      <a:pt x="330" y="57"/>
                      <a:pt x="323" y="24"/>
                      <a:pt x="297" y="9"/>
                    </a:cubicBezTo>
                    <a:cubicBezTo>
                      <a:pt x="288" y="3"/>
                      <a:pt x="278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0"/>
              <p:cNvSpPr/>
              <p:nvPr/>
            </p:nvSpPr>
            <p:spPr>
              <a:xfrm>
                <a:off x="3219554" y="3081389"/>
                <a:ext cx="223851" cy="16156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009" extrusionOk="0">
                    <a:moveTo>
                      <a:pt x="1337" y="0"/>
                    </a:moveTo>
                    <a:cubicBezTo>
                      <a:pt x="1328" y="0"/>
                      <a:pt x="1319" y="3"/>
                      <a:pt x="1310" y="7"/>
                    </a:cubicBezTo>
                    <a:cubicBezTo>
                      <a:pt x="855" y="269"/>
                      <a:pt x="424" y="573"/>
                      <a:pt x="25" y="915"/>
                    </a:cubicBezTo>
                    <a:cubicBezTo>
                      <a:pt x="4" y="935"/>
                      <a:pt x="1" y="970"/>
                      <a:pt x="19" y="991"/>
                    </a:cubicBezTo>
                    <a:cubicBezTo>
                      <a:pt x="31" y="1001"/>
                      <a:pt x="47" y="1008"/>
                      <a:pt x="61" y="1008"/>
                    </a:cubicBezTo>
                    <a:cubicBezTo>
                      <a:pt x="74" y="1008"/>
                      <a:pt x="87" y="1005"/>
                      <a:pt x="95" y="998"/>
                    </a:cubicBezTo>
                    <a:cubicBezTo>
                      <a:pt x="488" y="658"/>
                      <a:pt x="915" y="357"/>
                      <a:pt x="1364" y="100"/>
                    </a:cubicBezTo>
                    <a:cubicBezTo>
                      <a:pt x="1389" y="84"/>
                      <a:pt x="1397" y="52"/>
                      <a:pt x="1383" y="27"/>
                    </a:cubicBezTo>
                    <a:cubicBezTo>
                      <a:pt x="1373" y="10"/>
                      <a:pt x="1355" y="0"/>
                      <a:pt x="1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10"/>
            <p:cNvSpPr/>
            <p:nvPr/>
          </p:nvSpPr>
          <p:spPr>
            <a:xfrm>
              <a:off x="4547457" y="1708488"/>
              <a:ext cx="1580889" cy="791325"/>
            </a:xfrm>
            <a:custGeom>
              <a:avLst/>
              <a:gdLst/>
              <a:ahLst/>
              <a:cxnLst/>
              <a:rect l="l" t="t" r="r" b="b"/>
              <a:pathLst>
                <a:path w="9873" h="4942" extrusionOk="0">
                  <a:moveTo>
                    <a:pt x="263" y="403"/>
                  </a:moveTo>
                  <a:lnTo>
                    <a:pt x="263" y="403"/>
                  </a:lnTo>
                  <a:cubicBezTo>
                    <a:pt x="735" y="813"/>
                    <a:pt x="1687" y="1071"/>
                    <a:pt x="2484" y="1222"/>
                  </a:cubicBezTo>
                  <a:cubicBezTo>
                    <a:pt x="3541" y="1425"/>
                    <a:pt x="4802" y="1530"/>
                    <a:pt x="5986" y="1530"/>
                  </a:cubicBezTo>
                  <a:cubicBezTo>
                    <a:pt x="7498" y="1530"/>
                    <a:pt x="8885" y="1359"/>
                    <a:pt x="9563" y="998"/>
                  </a:cubicBezTo>
                  <a:lnTo>
                    <a:pt x="9563" y="998"/>
                  </a:lnTo>
                  <a:lnTo>
                    <a:pt x="6880" y="4563"/>
                  </a:lnTo>
                  <a:cubicBezTo>
                    <a:pt x="6311" y="4749"/>
                    <a:pt x="5734" y="4842"/>
                    <a:pt x="5146" y="4842"/>
                  </a:cubicBezTo>
                  <a:cubicBezTo>
                    <a:pt x="4043" y="4842"/>
                    <a:pt x="2899" y="4516"/>
                    <a:pt x="1686" y="3861"/>
                  </a:cubicBezTo>
                  <a:lnTo>
                    <a:pt x="263" y="403"/>
                  </a:lnTo>
                  <a:close/>
                  <a:moveTo>
                    <a:pt x="61" y="0"/>
                  </a:moveTo>
                  <a:cubicBezTo>
                    <a:pt x="54" y="0"/>
                    <a:pt x="47" y="2"/>
                    <a:pt x="41" y="4"/>
                  </a:cubicBezTo>
                  <a:cubicBezTo>
                    <a:pt x="14" y="14"/>
                    <a:pt x="1" y="47"/>
                    <a:pt x="12" y="73"/>
                  </a:cubicBezTo>
                  <a:cubicBezTo>
                    <a:pt x="14" y="76"/>
                    <a:pt x="14" y="79"/>
                    <a:pt x="15" y="80"/>
                  </a:cubicBezTo>
                  <a:lnTo>
                    <a:pt x="1596" y="3920"/>
                  </a:lnTo>
                  <a:cubicBezTo>
                    <a:pt x="1598" y="3931"/>
                    <a:pt x="1607" y="3941"/>
                    <a:pt x="1618" y="3947"/>
                  </a:cubicBezTo>
                  <a:cubicBezTo>
                    <a:pt x="2842" y="4611"/>
                    <a:pt x="4030" y="4942"/>
                    <a:pt x="5165" y="4942"/>
                  </a:cubicBezTo>
                  <a:cubicBezTo>
                    <a:pt x="5768" y="4942"/>
                    <a:pt x="6354" y="4848"/>
                    <a:pt x="6930" y="4662"/>
                  </a:cubicBezTo>
                  <a:cubicBezTo>
                    <a:pt x="6938" y="4661"/>
                    <a:pt x="6947" y="4653"/>
                    <a:pt x="6954" y="4645"/>
                  </a:cubicBezTo>
                  <a:lnTo>
                    <a:pt x="9857" y="785"/>
                  </a:lnTo>
                  <a:cubicBezTo>
                    <a:pt x="9873" y="763"/>
                    <a:pt x="9870" y="730"/>
                    <a:pt x="9848" y="713"/>
                  </a:cubicBezTo>
                  <a:cubicBezTo>
                    <a:pt x="9838" y="704"/>
                    <a:pt x="9825" y="700"/>
                    <a:pt x="9813" y="700"/>
                  </a:cubicBezTo>
                  <a:cubicBezTo>
                    <a:pt x="9799" y="700"/>
                    <a:pt x="9785" y="706"/>
                    <a:pt x="9774" y="716"/>
                  </a:cubicBezTo>
                  <a:cubicBezTo>
                    <a:pt x="9312" y="1202"/>
                    <a:pt x="7758" y="1430"/>
                    <a:pt x="6024" y="1430"/>
                  </a:cubicBezTo>
                  <a:cubicBezTo>
                    <a:pt x="4838" y="1430"/>
                    <a:pt x="3568" y="1323"/>
                    <a:pt x="2504" y="1120"/>
                  </a:cubicBezTo>
                  <a:cubicBezTo>
                    <a:pt x="1146" y="858"/>
                    <a:pt x="296" y="477"/>
                    <a:pt x="113" y="40"/>
                  </a:cubicBezTo>
                  <a:lnTo>
                    <a:pt x="111" y="32"/>
                  </a:lnTo>
                  <a:cubicBezTo>
                    <a:pt x="102" y="12"/>
                    <a:pt x="82" y="0"/>
                    <a:pt x="61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10"/>
          <p:cNvGrpSpPr/>
          <p:nvPr/>
        </p:nvGrpSpPr>
        <p:grpSpPr>
          <a:xfrm>
            <a:off x="8223319" y="4550011"/>
            <a:ext cx="604797" cy="255989"/>
            <a:chOff x="5742237" y="4424857"/>
            <a:chExt cx="803077" cy="339913"/>
          </a:xfrm>
        </p:grpSpPr>
        <p:sp>
          <p:nvSpPr>
            <p:cNvPr id="663" name="Google Shape;663;p10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0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0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0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0"/>
          <p:cNvGrpSpPr/>
          <p:nvPr/>
        </p:nvGrpSpPr>
        <p:grpSpPr>
          <a:xfrm>
            <a:off x="8745661" y="4182180"/>
            <a:ext cx="280917" cy="171762"/>
            <a:chOff x="4596061" y="4300930"/>
            <a:chExt cx="280917" cy="171762"/>
          </a:xfrm>
        </p:grpSpPr>
        <p:sp>
          <p:nvSpPr>
            <p:cNvPr id="669" name="Google Shape;669;p10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0"/>
          <p:cNvGrpSpPr/>
          <p:nvPr/>
        </p:nvGrpSpPr>
        <p:grpSpPr>
          <a:xfrm>
            <a:off x="1495617" y="283509"/>
            <a:ext cx="280947" cy="255982"/>
            <a:chOff x="6872954" y="4168931"/>
            <a:chExt cx="437816" cy="398913"/>
          </a:xfrm>
        </p:grpSpPr>
        <p:sp>
          <p:nvSpPr>
            <p:cNvPr id="673" name="Google Shape;673;p10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10"/>
          <p:cNvSpPr/>
          <p:nvPr/>
        </p:nvSpPr>
        <p:spPr>
          <a:xfrm>
            <a:off x="2070704" y="61271"/>
            <a:ext cx="264900" cy="26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0"/>
          <p:cNvSpPr/>
          <p:nvPr/>
        </p:nvSpPr>
        <p:spPr>
          <a:xfrm>
            <a:off x="8568944" y="969207"/>
            <a:ext cx="1767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0"/>
          <p:cNvSpPr/>
          <p:nvPr/>
        </p:nvSpPr>
        <p:spPr>
          <a:xfrm>
            <a:off x="163707" y="3392617"/>
            <a:ext cx="208700" cy="194774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0"/>
          <p:cNvGrpSpPr/>
          <p:nvPr/>
        </p:nvGrpSpPr>
        <p:grpSpPr>
          <a:xfrm rot="899962">
            <a:off x="8311264" y="170928"/>
            <a:ext cx="299039" cy="264894"/>
            <a:chOff x="4733471" y="1796460"/>
            <a:chExt cx="190484" cy="168755"/>
          </a:xfrm>
        </p:grpSpPr>
        <p:sp>
          <p:nvSpPr>
            <p:cNvPr id="683" name="Google Shape;683;p10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0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0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0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10"/>
          <p:cNvGrpSpPr/>
          <p:nvPr/>
        </p:nvGrpSpPr>
        <p:grpSpPr>
          <a:xfrm rot="3600192">
            <a:off x="378661" y="4433732"/>
            <a:ext cx="158596" cy="340537"/>
            <a:chOff x="4576975" y="1448100"/>
            <a:chExt cx="292800" cy="628700"/>
          </a:xfrm>
        </p:grpSpPr>
        <p:sp>
          <p:nvSpPr>
            <p:cNvPr id="689" name="Google Shape;689;p10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0" name="Google Shape;690;p10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691" name="Google Shape;691;p10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0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0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694" name="Google Shape;694;p10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0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3"/>
          <p:cNvSpPr/>
          <p:nvPr/>
        </p:nvSpPr>
        <p:spPr>
          <a:xfrm rot="5400000">
            <a:off x="7300539" y="-315308"/>
            <a:ext cx="1531028" cy="2155885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3"/>
          <p:cNvGrpSpPr/>
          <p:nvPr/>
        </p:nvGrpSpPr>
        <p:grpSpPr>
          <a:xfrm>
            <a:off x="8284090" y="405975"/>
            <a:ext cx="373676" cy="340512"/>
            <a:chOff x="6872954" y="4168931"/>
            <a:chExt cx="437816" cy="398913"/>
          </a:xfrm>
        </p:grpSpPr>
        <p:sp>
          <p:nvSpPr>
            <p:cNvPr id="722" name="Google Shape;722;p13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13"/>
          <p:cNvSpPr/>
          <p:nvPr/>
        </p:nvSpPr>
        <p:spPr>
          <a:xfrm>
            <a:off x="-5" y="4429227"/>
            <a:ext cx="2305468" cy="714281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2" hasCustomPrompt="1"/>
          </p:nvPr>
        </p:nvSpPr>
        <p:spPr>
          <a:xfrm>
            <a:off x="1972413" y="1696198"/>
            <a:ext cx="734700" cy="572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idx="3" hasCustomPrompt="1"/>
          </p:nvPr>
        </p:nvSpPr>
        <p:spPr>
          <a:xfrm>
            <a:off x="1972413" y="3129627"/>
            <a:ext cx="734700" cy="572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4" hasCustomPrompt="1"/>
          </p:nvPr>
        </p:nvSpPr>
        <p:spPr>
          <a:xfrm>
            <a:off x="6436875" y="1696198"/>
            <a:ext cx="734700" cy="572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5" hasCustomPrompt="1"/>
          </p:nvPr>
        </p:nvSpPr>
        <p:spPr>
          <a:xfrm>
            <a:off x="6436875" y="3129627"/>
            <a:ext cx="734700" cy="572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1"/>
          </p:nvPr>
        </p:nvSpPr>
        <p:spPr>
          <a:xfrm>
            <a:off x="1460463" y="2268900"/>
            <a:ext cx="17586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6"/>
          </p:nvPr>
        </p:nvSpPr>
        <p:spPr>
          <a:xfrm>
            <a:off x="5924925" y="2268900"/>
            <a:ext cx="17586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7"/>
          </p:nvPr>
        </p:nvSpPr>
        <p:spPr>
          <a:xfrm>
            <a:off x="1460463" y="3702325"/>
            <a:ext cx="17586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8"/>
          </p:nvPr>
        </p:nvSpPr>
        <p:spPr>
          <a:xfrm>
            <a:off x="5924925" y="3702325"/>
            <a:ext cx="17586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38" name="Google Shape;738;p13"/>
          <p:cNvGrpSpPr/>
          <p:nvPr/>
        </p:nvGrpSpPr>
        <p:grpSpPr>
          <a:xfrm>
            <a:off x="558074" y="4652820"/>
            <a:ext cx="803077" cy="339913"/>
            <a:chOff x="5742237" y="4424857"/>
            <a:chExt cx="803077" cy="339913"/>
          </a:xfrm>
        </p:grpSpPr>
        <p:sp>
          <p:nvSpPr>
            <p:cNvPr id="739" name="Google Shape;739;p13"/>
            <p:cNvSpPr/>
            <p:nvPr/>
          </p:nvSpPr>
          <p:spPr>
            <a:xfrm>
              <a:off x="6442430" y="4482312"/>
              <a:ext cx="102884" cy="119545"/>
            </a:xfrm>
            <a:custGeom>
              <a:avLst/>
              <a:gdLst/>
              <a:ahLst/>
              <a:cxnLst/>
              <a:rect l="l" t="t" r="r" b="b"/>
              <a:pathLst>
                <a:path w="1198" h="1392" extrusionOk="0">
                  <a:moveTo>
                    <a:pt x="975" y="1"/>
                  </a:moveTo>
                  <a:cubicBezTo>
                    <a:pt x="952" y="1"/>
                    <a:pt x="927" y="3"/>
                    <a:pt x="902" y="6"/>
                  </a:cubicBezTo>
                  <a:cubicBezTo>
                    <a:pt x="587" y="44"/>
                    <a:pt x="166" y="257"/>
                    <a:pt x="86" y="655"/>
                  </a:cubicBezTo>
                  <a:cubicBezTo>
                    <a:pt x="1" y="1079"/>
                    <a:pt x="368" y="1316"/>
                    <a:pt x="676" y="1381"/>
                  </a:cubicBezTo>
                  <a:cubicBezTo>
                    <a:pt x="709" y="1387"/>
                    <a:pt x="750" y="1391"/>
                    <a:pt x="793" y="1391"/>
                  </a:cubicBezTo>
                  <a:cubicBezTo>
                    <a:pt x="968" y="1391"/>
                    <a:pt x="1190" y="1324"/>
                    <a:pt x="1194" y="1101"/>
                  </a:cubicBezTo>
                  <a:cubicBezTo>
                    <a:pt x="1197" y="985"/>
                    <a:pt x="1131" y="877"/>
                    <a:pt x="1047" y="814"/>
                  </a:cubicBezTo>
                  <a:cubicBezTo>
                    <a:pt x="964" y="751"/>
                    <a:pt x="862" y="728"/>
                    <a:pt x="764" y="714"/>
                  </a:cubicBezTo>
                  <a:lnTo>
                    <a:pt x="764" y="714"/>
                  </a:lnTo>
                  <a:cubicBezTo>
                    <a:pt x="771" y="715"/>
                    <a:pt x="777" y="715"/>
                    <a:pt x="783" y="715"/>
                  </a:cubicBezTo>
                  <a:cubicBezTo>
                    <a:pt x="952" y="715"/>
                    <a:pt x="1120" y="431"/>
                    <a:pt x="1161" y="274"/>
                  </a:cubicBezTo>
                  <a:cubicBezTo>
                    <a:pt x="1183" y="195"/>
                    <a:pt x="1181" y="138"/>
                    <a:pt x="1166" y="96"/>
                  </a:cubicBezTo>
                  <a:cubicBezTo>
                    <a:pt x="1139" y="25"/>
                    <a:pt x="1066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42237" y="4424857"/>
              <a:ext cx="760382" cy="339913"/>
            </a:xfrm>
            <a:custGeom>
              <a:avLst/>
              <a:gdLst/>
              <a:ahLst/>
              <a:cxnLst/>
              <a:rect l="l" t="t" r="r" b="b"/>
              <a:pathLst>
                <a:path w="8854" h="3958" extrusionOk="0">
                  <a:moveTo>
                    <a:pt x="6470" y="1"/>
                  </a:moveTo>
                  <a:cubicBezTo>
                    <a:pt x="5981" y="1"/>
                    <a:pt x="5490" y="85"/>
                    <a:pt x="5034" y="215"/>
                  </a:cubicBezTo>
                  <a:cubicBezTo>
                    <a:pt x="4094" y="483"/>
                    <a:pt x="3216" y="1013"/>
                    <a:pt x="2481" y="1745"/>
                  </a:cubicBezTo>
                  <a:cubicBezTo>
                    <a:pt x="2217" y="1461"/>
                    <a:pt x="1903" y="1246"/>
                    <a:pt x="1564" y="1110"/>
                  </a:cubicBezTo>
                  <a:cubicBezTo>
                    <a:pt x="1357" y="1026"/>
                    <a:pt x="1139" y="977"/>
                    <a:pt x="922" y="957"/>
                  </a:cubicBezTo>
                  <a:cubicBezTo>
                    <a:pt x="846" y="950"/>
                    <a:pt x="757" y="942"/>
                    <a:pt x="665" y="942"/>
                  </a:cubicBezTo>
                  <a:cubicBezTo>
                    <a:pt x="527" y="942"/>
                    <a:pt x="386" y="961"/>
                    <a:pt x="283" y="1034"/>
                  </a:cubicBezTo>
                  <a:cubicBezTo>
                    <a:pt x="1" y="1241"/>
                    <a:pt x="175" y="1613"/>
                    <a:pt x="368" y="1804"/>
                  </a:cubicBezTo>
                  <a:cubicBezTo>
                    <a:pt x="552" y="1985"/>
                    <a:pt x="775" y="2097"/>
                    <a:pt x="997" y="2197"/>
                  </a:cubicBezTo>
                  <a:cubicBezTo>
                    <a:pt x="1130" y="2255"/>
                    <a:pt x="1264" y="2307"/>
                    <a:pt x="1401" y="2349"/>
                  </a:cubicBezTo>
                  <a:cubicBezTo>
                    <a:pt x="1072" y="2534"/>
                    <a:pt x="769" y="2778"/>
                    <a:pt x="525" y="3098"/>
                  </a:cubicBezTo>
                  <a:cubicBezTo>
                    <a:pt x="405" y="3255"/>
                    <a:pt x="301" y="3456"/>
                    <a:pt x="353" y="3676"/>
                  </a:cubicBezTo>
                  <a:cubicBezTo>
                    <a:pt x="402" y="3877"/>
                    <a:pt x="542" y="3957"/>
                    <a:pt x="693" y="3957"/>
                  </a:cubicBezTo>
                  <a:cubicBezTo>
                    <a:pt x="760" y="3957"/>
                    <a:pt x="829" y="3941"/>
                    <a:pt x="893" y="3913"/>
                  </a:cubicBezTo>
                  <a:cubicBezTo>
                    <a:pt x="1261" y="3749"/>
                    <a:pt x="1621" y="3553"/>
                    <a:pt x="1964" y="3326"/>
                  </a:cubicBezTo>
                  <a:cubicBezTo>
                    <a:pt x="2261" y="3130"/>
                    <a:pt x="2547" y="2909"/>
                    <a:pt x="2821" y="2669"/>
                  </a:cubicBezTo>
                  <a:cubicBezTo>
                    <a:pt x="3423" y="3096"/>
                    <a:pt x="4163" y="3206"/>
                    <a:pt x="4865" y="3223"/>
                  </a:cubicBezTo>
                  <a:cubicBezTo>
                    <a:pt x="5018" y="3227"/>
                    <a:pt x="5172" y="3229"/>
                    <a:pt x="5327" y="3229"/>
                  </a:cubicBezTo>
                  <a:cubicBezTo>
                    <a:pt x="6216" y="3229"/>
                    <a:pt x="7135" y="3148"/>
                    <a:pt x="7948" y="2735"/>
                  </a:cubicBezTo>
                  <a:cubicBezTo>
                    <a:pt x="8378" y="2518"/>
                    <a:pt x="8756" y="2125"/>
                    <a:pt x="8803" y="1548"/>
                  </a:cubicBezTo>
                  <a:cubicBezTo>
                    <a:pt x="8853" y="924"/>
                    <a:pt x="8399" y="543"/>
                    <a:pt x="7964" y="326"/>
                  </a:cubicBezTo>
                  <a:cubicBezTo>
                    <a:pt x="7498" y="95"/>
                    <a:pt x="6985" y="1"/>
                    <a:pt x="6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86435" y="4500175"/>
              <a:ext cx="56080" cy="51099"/>
            </a:xfrm>
            <a:custGeom>
              <a:avLst/>
              <a:gdLst/>
              <a:ahLst/>
              <a:cxnLst/>
              <a:rect l="l" t="t" r="r" b="b"/>
              <a:pathLst>
                <a:path w="653" h="595" extrusionOk="0">
                  <a:moveTo>
                    <a:pt x="327" y="0"/>
                  </a:moveTo>
                  <a:cubicBezTo>
                    <a:pt x="0" y="0"/>
                    <a:pt x="0" y="594"/>
                    <a:pt x="327" y="594"/>
                  </a:cubicBezTo>
                  <a:cubicBezTo>
                    <a:pt x="653" y="594"/>
                    <a:pt x="653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968621" y="4695297"/>
              <a:ext cx="366879" cy="10821"/>
            </a:xfrm>
            <a:custGeom>
              <a:avLst/>
              <a:gdLst/>
              <a:ahLst/>
              <a:cxnLst/>
              <a:rect l="l" t="t" r="r" b="b"/>
              <a:pathLst>
                <a:path w="4272" h="126" extrusionOk="0">
                  <a:moveTo>
                    <a:pt x="1105" y="1"/>
                  </a:moveTo>
                  <a:cubicBezTo>
                    <a:pt x="738" y="1"/>
                    <a:pt x="370" y="1"/>
                    <a:pt x="0" y="3"/>
                  </a:cubicBezTo>
                  <a:lnTo>
                    <a:pt x="0" y="110"/>
                  </a:lnTo>
                  <a:cubicBezTo>
                    <a:pt x="370" y="108"/>
                    <a:pt x="738" y="108"/>
                    <a:pt x="1105" y="108"/>
                  </a:cubicBezTo>
                  <a:cubicBezTo>
                    <a:pt x="2182" y="108"/>
                    <a:pt x="3242" y="114"/>
                    <a:pt x="4271" y="126"/>
                  </a:cubicBezTo>
                  <a:lnTo>
                    <a:pt x="4271" y="19"/>
                  </a:lnTo>
                  <a:cubicBezTo>
                    <a:pt x="3242" y="7"/>
                    <a:pt x="2182" y="1"/>
                    <a:pt x="1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93649" y="4696929"/>
              <a:ext cx="85880" cy="9361"/>
            </a:xfrm>
            <a:custGeom>
              <a:avLst/>
              <a:gdLst/>
              <a:ahLst/>
              <a:cxnLst/>
              <a:rect l="l" t="t" r="r" b="b"/>
              <a:pathLst>
                <a:path w="1000" h="109" extrusionOk="0">
                  <a:moveTo>
                    <a:pt x="0" y="1"/>
                  </a:moveTo>
                  <a:lnTo>
                    <a:pt x="0" y="108"/>
                  </a:lnTo>
                  <a:lnTo>
                    <a:pt x="1000" y="10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13"/>
          <p:cNvSpPr/>
          <p:nvPr/>
        </p:nvSpPr>
        <p:spPr>
          <a:xfrm>
            <a:off x="0" y="-2"/>
            <a:ext cx="2108891" cy="2019704"/>
          </a:xfrm>
          <a:custGeom>
            <a:avLst/>
            <a:gdLst/>
            <a:ahLst/>
            <a:cxnLst/>
            <a:rect l="l" t="t" r="r" b="b"/>
            <a:pathLst>
              <a:path w="24480" h="23442" extrusionOk="0">
                <a:moveTo>
                  <a:pt x="1" y="0"/>
                </a:moveTo>
                <a:lnTo>
                  <a:pt x="1" y="22368"/>
                </a:lnTo>
                <a:cubicBezTo>
                  <a:pt x="1298" y="23082"/>
                  <a:pt x="2779" y="23441"/>
                  <a:pt x="4259" y="23441"/>
                </a:cubicBezTo>
                <a:cubicBezTo>
                  <a:pt x="5587" y="23441"/>
                  <a:pt x="6915" y="23152"/>
                  <a:pt x="8109" y="22571"/>
                </a:cubicBezTo>
                <a:cubicBezTo>
                  <a:pt x="10636" y="21340"/>
                  <a:pt x="12499" y="18836"/>
                  <a:pt x="12950" y="16062"/>
                </a:cubicBezTo>
                <a:cubicBezTo>
                  <a:pt x="13324" y="13760"/>
                  <a:pt x="12822" y="11208"/>
                  <a:pt x="14051" y="9226"/>
                </a:cubicBezTo>
                <a:cubicBezTo>
                  <a:pt x="14911" y="7840"/>
                  <a:pt x="16455" y="7043"/>
                  <a:pt x="17970" y="6439"/>
                </a:cubicBezTo>
                <a:cubicBezTo>
                  <a:pt x="19485" y="5835"/>
                  <a:pt x="21086" y="5339"/>
                  <a:pt x="22354" y="4310"/>
                </a:cubicBezTo>
                <a:cubicBezTo>
                  <a:pt x="23620" y="3279"/>
                  <a:pt x="24480" y="1530"/>
                  <a:pt x="23913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3"/>
          <p:cNvSpPr/>
          <p:nvPr/>
        </p:nvSpPr>
        <p:spPr>
          <a:xfrm rot="10800000">
            <a:off x="7257445" y="2483561"/>
            <a:ext cx="1886556" cy="2656709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13"/>
          <p:cNvGrpSpPr/>
          <p:nvPr/>
        </p:nvGrpSpPr>
        <p:grpSpPr>
          <a:xfrm rot="1723090">
            <a:off x="232910" y="4112624"/>
            <a:ext cx="231276" cy="204856"/>
            <a:chOff x="4733471" y="1796460"/>
            <a:chExt cx="190484" cy="168755"/>
          </a:xfrm>
        </p:grpSpPr>
        <p:sp>
          <p:nvSpPr>
            <p:cNvPr id="747" name="Google Shape;747;p13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13"/>
          <p:cNvSpPr/>
          <p:nvPr/>
        </p:nvSpPr>
        <p:spPr>
          <a:xfrm>
            <a:off x="7846487" y="100696"/>
            <a:ext cx="293400" cy="2934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3"/>
          <p:cNvSpPr/>
          <p:nvPr/>
        </p:nvSpPr>
        <p:spPr>
          <a:xfrm>
            <a:off x="8528218" y="1261221"/>
            <a:ext cx="195600" cy="19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3"/>
          <p:cNvSpPr/>
          <p:nvPr/>
        </p:nvSpPr>
        <p:spPr>
          <a:xfrm>
            <a:off x="1512202" y="4888745"/>
            <a:ext cx="146400" cy="14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3"/>
          <p:cNvSpPr/>
          <p:nvPr/>
        </p:nvSpPr>
        <p:spPr>
          <a:xfrm>
            <a:off x="424927" y="251190"/>
            <a:ext cx="288300" cy="2883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3"/>
          <p:cNvSpPr/>
          <p:nvPr/>
        </p:nvSpPr>
        <p:spPr>
          <a:xfrm>
            <a:off x="8424012" y="4633012"/>
            <a:ext cx="288300" cy="2883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5"/>
          <p:cNvSpPr txBox="1">
            <a:spLocks noGrp="1"/>
          </p:cNvSpPr>
          <p:nvPr>
            <p:ph type="subTitle" idx="1"/>
          </p:nvPr>
        </p:nvSpPr>
        <p:spPr>
          <a:xfrm>
            <a:off x="713225" y="2872875"/>
            <a:ext cx="2286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15"/>
          <p:cNvSpPr txBox="1">
            <a:spLocks noGrp="1"/>
          </p:cNvSpPr>
          <p:nvPr>
            <p:ph type="subTitle" idx="2"/>
          </p:nvPr>
        </p:nvSpPr>
        <p:spPr>
          <a:xfrm>
            <a:off x="3249351" y="2872875"/>
            <a:ext cx="2286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5"/>
          <p:cNvSpPr txBox="1">
            <a:spLocks noGrp="1"/>
          </p:cNvSpPr>
          <p:nvPr>
            <p:ph type="subTitle" idx="3"/>
          </p:nvPr>
        </p:nvSpPr>
        <p:spPr>
          <a:xfrm>
            <a:off x="5785480" y="2872875"/>
            <a:ext cx="2286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15"/>
          <p:cNvSpPr txBox="1">
            <a:spLocks noGrp="1"/>
          </p:cNvSpPr>
          <p:nvPr>
            <p:ph type="subTitle" idx="4"/>
          </p:nvPr>
        </p:nvSpPr>
        <p:spPr>
          <a:xfrm>
            <a:off x="713225" y="2400950"/>
            <a:ext cx="2286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" name="Google Shape;793;p15"/>
          <p:cNvSpPr txBox="1">
            <a:spLocks noGrp="1"/>
          </p:cNvSpPr>
          <p:nvPr>
            <p:ph type="subTitle" idx="5"/>
          </p:nvPr>
        </p:nvSpPr>
        <p:spPr>
          <a:xfrm>
            <a:off x="3249351" y="2400950"/>
            <a:ext cx="2286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" name="Google Shape;794;p15"/>
          <p:cNvSpPr txBox="1">
            <a:spLocks noGrp="1"/>
          </p:cNvSpPr>
          <p:nvPr>
            <p:ph type="subTitle" idx="6"/>
          </p:nvPr>
        </p:nvSpPr>
        <p:spPr>
          <a:xfrm>
            <a:off x="5785480" y="2400950"/>
            <a:ext cx="2286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15"/>
          <p:cNvSpPr/>
          <p:nvPr/>
        </p:nvSpPr>
        <p:spPr>
          <a:xfrm rot="10800000" flipH="1">
            <a:off x="-2" y="3116607"/>
            <a:ext cx="1439304" cy="2026874"/>
          </a:xfrm>
          <a:custGeom>
            <a:avLst/>
            <a:gdLst/>
            <a:ahLst/>
            <a:cxnLst/>
            <a:rect l="l" t="t" r="r" b="b"/>
            <a:pathLst>
              <a:path w="22399" h="31543" extrusionOk="0">
                <a:moveTo>
                  <a:pt x="0" y="1"/>
                </a:moveTo>
                <a:lnTo>
                  <a:pt x="0" y="31543"/>
                </a:lnTo>
                <a:lnTo>
                  <a:pt x="2" y="31543"/>
                </a:lnTo>
                <a:cubicBezTo>
                  <a:pt x="2850" y="31257"/>
                  <a:pt x="5565" y="29816"/>
                  <a:pt x="7397" y="27616"/>
                </a:cubicBezTo>
                <a:cubicBezTo>
                  <a:pt x="9230" y="25417"/>
                  <a:pt x="10158" y="22486"/>
                  <a:pt x="9927" y="19633"/>
                </a:cubicBezTo>
                <a:cubicBezTo>
                  <a:pt x="9769" y="17680"/>
                  <a:pt x="9096" y="15807"/>
                  <a:pt x="8756" y="13876"/>
                </a:cubicBezTo>
                <a:cubicBezTo>
                  <a:pt x="8416" y="11947"/>
                  <a:pt x="8454" y="9816"/>
                  <a:pt x="9572" y="8206"/>
                </a:cubicBezTo>
                <a:cubicBezTo>
                  <a:pt x="11097" y="6014"/>
                  <a:pt x="14037" y="5486"/>
                  <a:pt x="16619" y="4809"/>
                </a:cubicBezTo>
                <a:cubicBezTo>
                  <a:pt x="19202" y="4133"/>
                  <a:pt x="22098" y="2654"/>
                  <a:pt x="22398" y="1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5"/>
          <p:cNvSpPr/>
          <p:nvPr/>
        </p:nvSpPr>
        <p:spPr>
          <a:xfrm>
            <a:off x="7584261" y="-14"/>
            <a:ext cx="1556625" cy="1249427"/>
          </a:xfrm>
          <a:custGeom>
            <a:avLst/>
            <a:gdLst/>
            <a:ahLst/>
            <a:cxnLst/>
            <a:rect l="l" t="t" r="r" b="b"/>
            <a:pathLst>
              <a:path w="48493" h="38926" extrusionOk="0">
                <a:moveTo>
                  <a:pt x="48492" y="1"/>
                </a:moveTo>
                <a:lnTo>
                  <a:pt x="2426" y="213"/>
                </a:lnTo>
                <a:cubicBezTo>
                  <a:pt x="1" y="3362"/>
                  <a:pt x="598" y="8412"/>
                  <a:pt x="3692" y="10908"/>
                </a:cubicBezTo>
                <a:cubicBezTo>
                  <a:pt x="5700" y="12528"/>
                  <a:pt x="8384" y="13038"/>
                  <a:pt x="10958" y="13154"/>
                </a:cubicBezTo>
                <a:cubicBezTo>
                  <a:pt x="11675" y="13186"/>
                  <a:pt x="12394" y="13192"/>
                  <a:pt x="13113" y="13192"/>
                </a:cubicBezTo>
                <a:cubicBezTo>
                  <a:pt x="13524" y="13192"/>
                  <a:pt x="13935" y="13190"/>
                  <a:pt x="14346" y="13190"/>
                </a:cubicBezTo>
                <a:cubicBezTo>
                  <a:pt x="15800" y="13190"/>
                  <a:pt x="17251" y="13214"/>
                  <a:pt x="18687" y="13431"/>
                </a:cubicBezTo>
                <a:cubicBezTo>
                  <a:pt x="21237" y="13816"/>
                  <a:pt x="23832" y="14936"/>
                  <a:pt x="25236" y="17100"/>
                </a:cubicBezTo>
                <a:cubicBezTo>
                  <a:pt x="26526" y="19092"/>
                  <a:pt x="26602" y="21601"/>
                  <a:pt x="26951" y="23948"/>
                </a:cubicBezTo>
                <a:cubicBezTo>
                  <a:pt x="27452" y="27319"/>
                  <a:pt x="28627" y="30632"/>
                  <a:pt x="30686" y="33346"/>
                </a:cubicBezTo>
                <a:cubicBezTo>
                  <a:pt x="32746" y="36059"/>
                  <a:pt x="35735" y="38135"/>
                  <a:pt x="39087" y="38747"/>
                </a:cubicBezTo>
                <a:cubicBezTo>
                  <a:pt x="39740" y="38866"/>
                  <a:pt x="40406" y="38925"/>
                  <a:pt x="41072" y="38925"/>
                </a:cubicBezTo>
                <a:cubicBezTo>
                  <a:pt x="43824" y="38925"/>
                  <a:pt x="46583" y="37914"/>
                  <a:pt x="48492" y="35946"/>
                </a:cubicBezTo>
                <a:lnTo>
                  <a:pt x="48492" y="1"/>
                </a:ln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5"/>
          <p:cNvSpPr/>
          <p:nvPr/>
        </p:nvSpPr>
        <p:spPr>
          <a:xfrm flipH="1">
            <a:off x="6794471" y="4415565"/>
            <a:ext cx="2349530" cy="727933"/>
          </a:xfrm>
          <a:custGeom>
            <a:avLst/>
            <a:gdLst/>
            <a:ahLst/>
            <a:cxnLst/>
            <a:rect l="l" t="t" r="r" b="b"/>
            <a:pathLst>
              <a:path w="63398" h="19642" extrusionOk="0">
                <a:moveTo>
                  <a:pt x="8154" y="0"/>
                </a:moveTo>
                <a:cubicBezTo>
                  <a:pt x="4957" y="0"/>
                  <a:pt x="1775" y="1682"/>
                  <a:pt x="46" y="4382"/>
                </a:cubicBezTo>
                <a:lnTo>
                  <a:pt x="0" y="19642"/>
                </a:lnTo>
                <a:lnTo>
                  <a:pt x="63398" y="19642"/>
                </a:lnTo>
                <a:cubicBezTo>
                  <a:pt x="63205" y="15988"/>
                  <a:pt x="60507" y="12797"/>
                  <a:pt x="57210" y="11214"/>
                </a:cubicBezTo>
                <a:cubicBezTo>
                  <a:pt x="54758" y="10036"/>
                  <a:pt x="52030" y="9625"/>
                  <a:pt x="49294" y="9625"/>
                </a:cubicBezTo>
                <a:cubicBezTo>
                  <a:pt x="48350" y="9625"/>
                  <a:pt x="47404" y="9674"/>
                  <a:pt x="46469" y="9757"/>
                </a:cubicBezTo>
                <a:cubicBezTo>
                  <a:pt x="42825" y="10081"/>
                  <a:pt x="39240" y="10897"/>
                  <a:pt x="35597" y="11233"/>
                </a:cubicBezTo>
                <a:cubicBezTo>
                  <a:pt x="34622" y="11323"/>
                  <a:pt x="33635" y="11377"/>
                  <a:pt x="32649" y="11377"/>
                </a:cubicBezTo>
                <a:cubicBezTo>
                  <a:pt x="29955" y="11377"/>
                  <a:pt x="27269" y="10978"/>
                  <a:pt x="24844" y="9842"/>
                </a:cubicBezTo>
                <a:cubicBezTo>
                  <a:pt x="22055" y="8535"/>
                  <a:pt x="19801" y="6345"/>
                  <a:pt x="17444" y="4362"/>
                </a:cubicBezTo>
                <a:cubicBezTo>
                  <a:pt x="15087" y="2380"/>
                  <a:pt x="12446" y="515"/>
                  <a:pt x="9396" y="87"/>
                </a:cubicBezTo>
                <a:cubicBezTo>
                  <a:pt x="8984" y="28"/>
                  <a:pt x="8569" y="0"/>
                  <a:pt x="8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5"/>
          <p:cNvSpPr/>
          <p:nvPr/>
        </p:nvSpPr>
        <p:spPr>
          <a:xfrm>
            <a:off x="7" y="-10"/>
            <a:ext cx="1367592" cy="1249475"/>
          </a:xfrm>
          <a:custGeom>
            <a:avLst/>
            <a:gdLst/>
            <a:ahLst/>
            <a:cxnLst/>
            <a:rect l="l" t="t" r="r" b="b"/>
            <a:pathLst>
              <a:path w="57486" h="52521" extrusionOk="0">
                <a:moveTo>
                  <a:pt x="0" y="1"/>
                </a:moveTo>
                <a:lnTo>
                  <a:pt x="0" y="51619"/>
                </a:lnTo>
                <a:cubicBezTo>
                  <a:pt x="1652" y="52229"/>
                  <a:pt x="3401" y="52520"/>
                  <a:pt x="5154" y="52520"/>
                </a:cubicBezTo>
                <a:cubicBezTo>
                  <a:pt x="10034" y="52520"/>
                  <a:pt x="14948" y="50263"/>
                  <a:pt x="17887" y="46341"/>
                </a:cubicBezTo>
                <a:cubicBezTo>
                  <a:pt x="20553" y="42781"/>
                  <a:pt x="21567" y="38298"/>
                  <a:pt x="22770" y="34016"/>
                </a:cubicBezTo>
                <a:cubicBezTo>
                  <a:pt x="23972" y="29736"/>
                  <a:pt x="25572" y="25299"/>
                  <a:pt x="28986" y="22450"/>
                </a:cubicBezTo>
                <a:cubicBezTo>
                  <a:pt x="32847" y="19230"/>
                  <a:pt x="38189" y="18692"/>
                  <a:pt x="43137" y="17799"/>
                </a:cubicBezTo>
                <a:cubicBezTo>
                  <a:pt x="48084" y="16904"/>
                  <a:pt x="53480" y="15108"/>
                  <a:pt x="55808" y="10652"/>
                </a:cubicBezTo>
                <a:cubicBezTo>
                  <a:pt x="57485" y="7444"/>
                  <a:pt x="57156" y="3601"/>
                  <a:pt x="567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15"/>
          <p:cNvGrpSpPr/>
          <p:nvPr/>
        </p:nvGrpSpPr>
        <p:grpSpPr>
          <a:xfrm>
            <a:off x="7741631" y="4525358"/>
            <a:ext cx="457211" cy="416584"/>
            <a:chOff x="6872954" y="4168931"/>
            <a:chExt cx="437816" cy="398913"/>
          </a:xfrm>
        </p:grpSpPr>
        <p:sp>
          <p:nvSpPr>
            <p:cNvPr id="800" name="Google Shape;800;p15"/>
            <p:cNvSpPr/>
            <p:nvPr/>
          </p:nvSpPr>
          <p:spPr>
            <a:xfrm>
              <a:off x="6872954" y="4168931"/>
              <a:ext cx="437816" cy="398913"/>
            </a:xfrm>
            <a:custGeom>
              <a:avLst/>
              <a:gdLst/>
              <a:ahLst/>
              <a:cxnLst/>
              <a:rect l="l" t="t" r="r" b="b"/>
              <a:pathLst>
                <a:path w="5098" h="4645" extrusionOk="0">
                  <a:moveTo>
                    <a:pt x="2550" y="0"/>
                  </a:moveTo>
                  <a:cubicBezTo>
                    <a:pt x="1956" y="0"/>
                    <a:pt x="1361" y="227"/>
                    <a:pt x="907" y="680"/>
                  </a:cubicBezTo>
                  <a:cubicBezTo>
                    <a:pt x="1" y="1587"/>
                    <a:pt x="1" y="3058"/>
                    <a:pt x="907" y="3964"/>
                  </a:cubicBezTo>
                  <a:cubicBezTo>
                    <a:pt x="1361" y="4418"/>
                    <a:pt x="1956" y="4644"/>
                    <a:pt x="2550" y="4644"/>
                  </a:cubicBezTo>
                  <a:cubicBezTo>
                    <a:pt x="3144" y="4644"/>
                    <a:pt x="3738" y="4418"/>
                    <a:pt x="4191" y="3964"/>
                  </a:cubicBezTo>
                  <a:cubicBezTo>
                    <a:pt x="5098" y="3058"/>
                    <a:pt x="5098" y="1587"/>
                    <a:pt x="4191" y="680"/>
                  </a:cubicBezTo>
                  <a:cubicBezTo>
                    <a:pt x="3738" y="227"/>
                    <a:pt x="3144" y="0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7025738" y="4173740"/>
              <a:ext cx="69477" cy="84935"/>
            </a:xfrm>
            <a:custGeom>
              <a:avLst/>
              <a:gdLst/>
              <a:ahLst/>
              <a:cxnLst/>
              <a:rect l="l" t="t" r="r" b="b"/>
              <a:pathLst>
                <a:path w="809" h="989" extrusionOk="0">
                  <a:moveTo>
                    <a:pt x="750" y="1"/>
                  </a:moveTo>
                  <a:cubicBezTo>
                    <a:pt x="734" y="1"/>
                    <a:pt x="718" y="8"/>
                    <a:pt x="708" y="22"/>
                  </a:cubicBezTo>
                  <a:lnTo>
                    <a:pt x="19" y="903"/>
                  </a:lnTo>
                  <a:cubicBezTo>
                    <a:pt x="1" y="926"/>
                    <a:pt x="5" y="960"/>
                    <a:pt x="28" y="979"/>
                  </a:cubicBezTo>
                  <a:cubicBezTo>
                    <a:pt x="36" y="986"/>
                    <a:pt x="49" y="989"/>
                    <a:pt x="59" y="989"/>
                  </a:cubicBezTo>
                  <a:cubicBezTo>
                    <a:pt x="76" y="989"/>
                    <a:pt x="92" y="981"/>
                    <a:pt x="102" y="969"/>
                  </a:cubicBezTo>
                  <a:lnTo>
                    <a:pt x="792" y="88"/>
                  </a:lnTo>
                  <a:cubicBezTo>
                    <a:pt x="809" y="65"/>
                    <a:pt x="806" y="30"/>
                    <a:pt x="783" y="12"/>
                  </a:cubicBezTo>
                  <a:cubicBezTo>
                    <a:pt x="773" y="5"/>
                    <a:pt x="761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971718" y="4290539"/>
              <a:ext cx="45516" cy="239605"/>
            </a:xfrm>
            <a:custGeom>
              <a:avLst/>
              <a:gdLst/>
              <a:ahLst/>
              <a:cxnLst/>
              <a:rect l="l" t="t" r="r" b="b"/>
              <a:pathLst>
                <a:path w="530" h="2790" extrusionOk="0">
                  <a:moveTo>
                    <a:pt x="470" y="0"/>
                  </a:moveTo>
                  <a:cubicBezTo>
                    <a:pt x="453" y="0"/>
                    <a:pt x="435" y="9"/>
                    <a:pt x="424" y="25"/>
                  </a:cubicBezTo>
                  <a:cubicBezTo>
                    <a:pt x="187" y="387"/>
                    <a:pt x="49" y="849"/>
                    <a:pt x="21" y="1360"/>
                  </a:cubicBezTo>
                  <a:cubicBezTo>
                    <a:pt x="0" y="1762"/>
                    <a:pt x="41" y="2189"/>
                    <a:pt x="156" y="2747"/>
                  </a:cubicBezTo>
                  <a:cubicBezTo>
                    <a:pt x="160" y="2771"/>
                    <a:pt x="181" y="2790"/>
                    <a:pt x="207" y="2790"/>
                  </a:cubicBezTo>
                  <a:cubicBezTo>
                    <a:pt x="210" y="2790"/>
                    <a:pt x="214" y="2790"/>
                    <a:pt x="220" y="2788"/>
                  </a:cubicBezTo>
                  <a:cubicBezTo>
                    <a:pt x="249" y="2783"/>
                    <a:pt x="266" y="2754"/>
                    <a:pt x="260" y="2725"/>
                  </a:cubicBezTo>
                  <a:cubicBezTo>
                    <a:pt x="149" y="2176"/>
                    <a:pt x="107" y="1757"/>
                    <a:pt x="129" y="1365"/>
                  </a:cubicBezTo>
                  <a:cubicBezTo>
                    <a:pt x="153" y="872"/>
                    <a:pt x="287" y="430"/>
                    <a:pt x="514" y="83"/>
                  </a:cubicBezTo>
                  <a:cubicBezTo>
                    <a:pt x="530" y="57"/>
                    <a:pt x="523" y="25"/>
                    <a:pt x="498" y="8"/>
                  </a:cubicBezTo>
                  <a:cubicBezTo>
                    <a:pt x="490" y="3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7088174" y="4275853"/>
              <a:ext cx="128476" cy="276276"/>
            </a:xfrm>
            <a:custGeom>
              <a:avLst/>
              <a:gdLst/>
              <a:ahLst/>
              <a:cxnLst/>
              <a:rect l="l" t="t" r="r" b="b"/>
              <a:pathLst>
                <a:path w="1496" h="3217" extrusionOk="0">
                  <a:moveTo>
                    <a:pt x="1441" y="1"/>
                  </a:moveTo>
                  <a:cubicBezTo>
                    <a:pt x="1418" y="1"/>
                    <a:pt x="1392" y="22"/>
                    <a:pt x="1388" y="49"/>
                  </a:cubicBezTo>
                  <a:cubicBezTo>
                    <a:pt x="1281" y="1190"/>
                    <a:pt x="794" y="2283"/>
                    <a:pt x="20" y="3126"/>
                  </a:cubicBezTo>
                  <a:cubicBezTo>
                    <a:pt x="0" y="3148"/>
                    <a:pt x="2" y="3182"/>
                    <a:pt x="23" y="3202"/>
                  </a:cubicBezTo>
                  <a:cubicBezTo>
                    <a:pt x="35" y="3211"/>
                    <a:pt x="46" y="3216"/>
                    <a:pt x="59" y="3216"/>
                  </a:cubicBezTo>
                  <a:cubicBezTo>
                    <a:pt x="73" y="3216"/>
                    <a:pt x="88" y="3209"/>
                    <a:pt x="96" y="3198"/>
                  </a:cubicBezTo>
                  <a:cubicBezTo>
                    <a:pt x="887" y="2335"/>
                    <a:pt x="1384" y="1222"/>
                    <a:pt x="1494" y="58"/>
                  </a:cubicBezTo>
                  <a:cubicBezTo>
                    <a:pt x="1495" y="29"/>
                    <a:pt x="1474" y="5"/>
                    <a:pt x="1445" y="1"/>
                  </a:cubicBezTo>
                  <a:cubicBezTo>
                    <a:pt x="1444" y="1"/>
                    <a:pt x="1443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7202224" y="4365256"/>
              <a:ext cx="56509" cy="102884"/>
            </a:xfrm>
            <a:custGeom>
              <a:avLst/>
              <a:gdLst/>
              <a:ahLst/>
              <a:cxnLst/>
              <a:rect l="l" t="t" r="r" b="b"/>
              <a:pathLst>
                <a:path w="658" h="1198" extrusionOk="0">
                  <a:moveTo>
                    <a:pt x="597" y="1"/>
                  </a:moveTo>
                  <a:cubicBezTo>
                    <a:pt x="573" y="1"/>
                    <a:pt x="552" y="18"/>
                    <a:pt x="546" y="42"/>
                  </a:cubicBezTo>
                  <a:cubicBezTo>
                    <a:pt x="453" y="431"/>
                    <a:pt x="272" y="800"/>
                    <a:pt x="20" y="1109"/>
                  </a:cubicBezTo>
                  <a:cubicBezTo>
                    <a:pt x="0" y="1133"/>
                    <a:pt x="3" y="1166"/>
                    <a:pt x="27" y="1184"/>
                  </a:cubicBezTo>
                  <a:cubicBezTo>
                    <a:pt x="37" y="1193"/>
                    <a:pt x="49" y="1197"/>
                    <a:pt x="60" y="1197"/>
                  </a:cubicBezTo>
                  <a:cubicBezTo>
                    <a:pt x="77" y="1197"/>
                    <a:pt x="92" y="1190"/>
                    <a:pt x="102" y="1177"/>
                  </a:cubicBezTo>
                  <a:cubicBezTo>
                    <a:pt x="364" y="855"/>
                    <a:pt x="553" y="470"/>
                    <a:pt x="650" y="66"/>
                  </a:cubicBezTo>
                  <a:cubicBezTo>
                    <a:pt x="657" y="38"/>
                    <a:pt x="639" y="9"/>
                    <a:pt x="610" y="2"/>
                  </a:cubicBezTo>
                  <a:cubicBezTo>
                    <a:pt x="606" y="1"/>
                    <a:pt x="601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7059489" y="4556685"/>
              <a:ext cx="243642" cy="9275"/>
            </a:xfrm>
            <a:custGeom>
              <a:avLst/>
              <a:gdLst/>
              <a:ahLst/>
              <a:cxnLst/>
              <a:rect l="l" t="t" r="r" b="b"/>
              <a:pathLst>
                <a:path w="2837" h="108" extrusionOk="0">
                  <a:moveTo>
                    <a:pt x="0" y="1"/>
                  </a:moveTo>
                  <a:lnTo>
                    <a:pt x="0" y="108"/>
                  </a:lnTo>
                  <a:lnTo>
                    <a:pt x="2836" y="108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15"/>
          <p:cNvSpPr/>
          <p:nvPr/>
        </p:nvSpPr>
        <p:spPr>
          <a:xfrm>
            <a:off x="405201" y="4444800"/>
            <a:ext cx="375000" cy="3750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5"/>
          <p:cNvSpPr/>
          <p:nvPr/>
        </p:nvSpPr>
        <p:spPr>
          <a:xfrm>
            <a:off x="118001" y="685328"/>
            <a:ext cx="228900" cy="22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5"/>
          <p:cNvSpPr/>
          <p:nvPr/>
        </p:nvSpPr>
        <p:spPr>
          <a:xfrm>
            <a:off x="8267728" y="376451"/>
            <a:ext cx="326100" cy="3261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5"/>
          <p:cNvSpPr/>
          <p:nvPr/>
        </p:nvSpPr>
        <p:spPr>
          <a:xfrm>
            <a:off x="8756626" y="685321"/>
            <a:ext cx="228900" cy="22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5"/>
          <p:cNvSpPr/>
          <p:nvPr/>
        </p:nvSpPr>
        <p:spPr>
          <a:xfrm>
            <a:off x="140375" y="3107652"/>
            <a:ext cx="385339" cy="359625"/>
          </a:xfrm>
          <a:custGeom>
            <a:avLst/>
            <a:gdLst/>
            <a:ahLst/>
            <a:cxnLst/>
            <a:rect l="l" t="t" r="r" b="b"/>
            <a:pathLst>
              <a:path w="34018" h="31748" extrusionOk="0">
                <a:moveTo>
                  <a:pt x="18420" y="1"/>
                </a:moveTo>
                <a:lnTo>
                  <a:pt x="15653" y="13538"/>
                </a:lnTo>
                <a:lnTo>
                  <a:pt x="8309" y="5956"/>
                </a:lnTo>
                <a:lnTo>
                  <a:pt x="8309" y="5956"/>
                </a:lnTo>
                <a:lnTo>
                  <a:pt x="11225" y="15874"/>
                </a:lnTo>
                <a:lnTo>
                  <a:pt x="1" y="19126"/>
                </a:lnTo>
                <a:lnTo>
                  <a:pt x="11665" y="20195"/>
                </a:lnTo>
                <a:lnTo>
                  <a:pt x="7398" y="31748"/>
                </a:lnTo>
                <a:lnTo>
                  <a:pt x="7398" y="31748"/>
                </a:lnTo>
                <a:lnTo>
                  <a:pt x="17010" y="23217"/>
                </a:lnTo>
                <a:lnTo>
                  <a:pt x="20335" y="31748"/>
                </a:lnTo>
                <a:lnTo>
                  <a:pt x="21479" y="22667"/>
                </a:lnTo>
                <a:lnTo>
                  <a:pt x="34018" y="23710"/>
                </a:lnTo>
                <a:lnTo>
                  <a:pt x="23869" y="16361"/>
                </a:lnTo>
                <a:lnTo>
                  <a:pt x="31243" y="5940"/>
                </a:lnTo>
                <a:lnTo>
                  <a:pt x="20228" y="13538"/>
                </a:lnTo>
                <a:lnTo>
                  <a:pt x="18420" y="1"/>
                </a:lnTo>
                <a:close/>
                <a:moveTo>
                  <a:pt x="20335" y="31748"/>
                </a:moveTo>
                <a:lnTo>
                  <a:pt x="20335" y="31748"/>
                </a:lnTo>
                <a:lnTo>
                  <a:pt x="20335" y="317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15"/>
          <p:cNvGrpSpPr/>
          <p:nvPr/>
        </p:nvGrpSpPr>
        <p:grpSpPr>
          <a:xfrm rot="-1799867">
            <a:off x="8570721" y="4733568"/>
            <a:ext cx="292794" cy="259342"/>
            <a:chOff x="4733471" y="1796460"/>
            <a:chExt cx="190484" cy="168755"/>
          </a:xfrm>
        </p:grpSpPr>
        <p:sp>
          <p:nvSpPr>
            <p:cNvPr id="812" name="Google Shape;812;p15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5"/>
          <p:cNvGrpSpPr/>
          <p:nvPr/>
        </p:nvGrpSpPr>
        <p:grpSpPr>
          <a:xfrm>
            <a:off x="405189" y="112620"/>
            <a:ext cx="616076" cy="572697"/>
            <a:chOff x="3981885" y="361545"/>
            <a:chExt cx="340148" cy="316198"/>
          </a:xfrm>
        </p:grpSpPr>
        <p:sp>
          <p:nvSpPr>
            <p:cNvPr id="818" name="Google Shape;818;p15"/>
            <p:cNvSpPr/>
            <p:nvPr/>
          </p:nvSpPr>
          <p:spPr>
            <a:xfrm>
              <a:off x="4169157" y="361545"/>
              <a:ext cx="108473" cy="107131"/>
            </a:xfrm>
            <a:custGeom>
              <a:avLst/>
              <a:gdLst/>
              <a:ahLst/>
              <a:cxnLst/>
              <a:rect l="l" t="t" r="r" b="b"/>
              <a:pathLst>
                <a:path w="3718" h="3672" extrusionOk="0">
                  <a:moveTo>
                    <a:pt x="2641" y="1"/>
                  </a:moveTo>
                  <a:cubicBezTo>
                    <a:pt x="2641" y="1"/>
                    <a:pt x="598" y="866"/>
                    <a:pt x="1" y="2595"/>
                  </a:cubicBezTo>
                  <a:lnTo>
                    <a:pt x="3119" y="3672"/>
                  </a:lnTo>
                  <a:cubicBezTo>
                    <a:pt x="3717" y="1940"/>
                    <a:pt x="2641" y="1"/>
                    <a:pt x="2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197573" y="382171"/>
              <a:ext cx="68065" cy="83645"/>
            </a:xfrm>
            <a:custGeom>
              <a:avLst/>
              <a:gdLst/>
              <a:ahLst/>
              <a:cxnLst/>
              <a:rect l="l" t="t" r="r" b="b"/>
              <a:pathLst>
                <a:path w="2333" h="2867" extrusionOk="0">
                  <a:moveTo>
                    <a:pt x="1698" y="1"/>
                  </a:moveTo>
                  <a:cubicBezTo>
                    <a:pt x="1698" y="1"/>
                    <a:pt x="472" y="860"/>
                    <a:pt x="1" y="2225"/>
                  </a:cubicBezTo>
                  <a:lnTo>
                    <a:pt x="1861" y="2866"/>
                  </a:lnTo>
                  <a:cubicBezTo>
                    <a:pt x="2332" y="1501"/>
                    <a:pt x="1698" y="1"/>
                    <a:pt x="1698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1885" y="414671"/>
              <a:ext cx="115504" cy="108006"/>
            </a:xfrm>
            <a:custGeom>
              <a:avLst/>
              <a:gdLst/>
              <a:ahLst/>
              <a:cxnLst/>
              <a:rect l="l" t="t" r="r" b="b"/>
              <a:pathLst>
                <a:path w="3959" h="3702" extrusionOk="0">
                  <a:moveTo>
                    <a:pt x="782" y="0"/>
                  </a:moveTo>
                  <a:cubicBezTo>
                    <a:pt x="485" y="0"/>
                    <a:pt x="299" y="20"/>
                    <a:pt x="299" y="20"/>
                  </a:cubicBezTo>
                  <a:cubicBezTo>
                    <a:pt x="299" y="20"/>
                    <a:pt x="0" y="2395"/>
                    <a:pt x="1281" y="3701"/>
                  </a:cubicBezTo>
                  <a:lnTo>
                    <a:pt x="3958" y="1073"/>
                  </a:lnTo>
                  <a:cubicBezTo>
                    <a:pt x="3035" y="132"/>
                    <a:pt x="1545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3996618" y="434568"/>
              <a:ext cx="79735" cy="81427"/>
            </a:xfrm>
            <a:custGeom>
              <a:avLst/>
              <a:gdLst/>
              <a:ahLst/>
              <a:cxnLst/>
              <a:rect l="l" t="t" r="r" b="b"/>
              <a:pathLst>
                <a:path w="2733" h="2791" extrusionOk="0">
                  <a:moveTo>
                    <a:pt x="125" y="1"/>
                  </a:moveTo>
                  <a:lnTo>
                    <a:pt x="125" y="1"/>
                  </a:lnTo>
                  <a:cubicBezTo>
                    <a:pt x="125" y="1"/>
                    <a:pt x="1" y="1760"/>
                    <a:pt x="1010" y="2791"/>
                  </a:cubicBezTo>
                  <a:lnTo>
                    <a:pt x="2732" y="1099"/>
                  </a:lnTo>
                  <a:cubicBezTo>
                    <a:pt x="1700" y="1"/>
                    <a:pt x="125" y="1"/>
                    <a:pt x="125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3992679" y="427391"/>
              <a:ext cx="323988" cy="250351"/>
            </a:xfrm>
            <a:custGeom>
              <a:avLst/>
              <a:gdLst/>
              <a:ahLst/>
              <a:cxnLst/>
              <a:rect l="l" t="t" r="r" b="b"/>
              <a:pathLst>
                <a:path w="11105" h="8581" extrusionOk="0">
                  <a:moveTo>
                    <a:pt x="6470" y="1"/>
                  </a:moveTo>
                  <a:cubicBezTo>
                    <a:pt x="5914" y="1"/>
                    <a:pt x="5330" y="68"/>
                    <a:pt x="4736" y="201"/>
                  </a:cubicBezTo>
                  <a:cubicBezTo>
                    <a:pt x="1953" y="828"/>
                    <a:pt x="0" y="2693"/>
                    <a:pt x="517" y="4972"/>
                  </a:cubicBezTo>
                  <a:cubicBezTo>
                    <a:pt x="963" y="6943"/>
                    <a:pt x="3104" y="8580"/>
                    <a:pt x="5475" y="8580"/>
                  </a:cubicBezTo>
                  <a:cubicBezTo>
                    <a:pt x="5845" y="8580"/>
                    <a:pt x="6221" y="8540"/>
                    <a:pt x="6597" y="8455"/>
                  </a:cubicBezTo>
                  <a:cubicBezTo>
                    <a:pt x="9378" y="7829"/>
                    <a:pt x="11104" y="4980"/>
                    <a:pt x="10595" y="2700"/>
                  </a:cubicBezTo>
                  <a:cubicBezTo>
                    <a:pt x="10192" y="907"/>
                    <a:pt x="8520" y="1"/>
                    <a:pt x="6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005283" y="427421"/>
              <a:ext cx="289037" cy="140186"/>
            </a:xfrm>
            <a:custGeom>
              <a:avLst/>
              <a:gdLst/>
              <a:ahLst/>
              <a:cxnLst/>
              <a:rect l="l" t="t" r="r" b="b"/>
              <a:pathLst>
                <a:path w="9907" h="4805" extrusionOk="0">
                  <a:moveTo>
                    <a:pt x="6037" y="0"/>
                  </a:moveTo>
                  <a:cubicBezTo>
                    <a:pt x="5481" y="0"/>
                    <a:pt x="4898" y="67"/>
                    <a:pt x="4304" y="200"/>
                  </a:cubicBezTo>
                  <a:cubicBezTo>
                    <a:pt x="1824" y="760"/>
                    <a:pt x="1" y="2305"/>
                    <a:pt x="4" y="4248"/>
                  </a:cubicBezTo>
                  <a:cubicBezTo>
                    <a:pt x="9" y="4248"/>
                    <a:pt x="14" y="4247"/>
                    <a:pt x="19" y="4247"/>
                  </a:cubicBezTo>
                  <a:cubicBezTo>
                    <a:pt x="283" y="4247"/>
                    <a:pt x="938" y="4805"/>
                    <a:pt x="2998" y="4805"/>
                  </a:cubicBezTo>
                  <a:cubicBezTo>
                    <a:pt x="3625" y="4805"/>
                    <a:pt x="4383" y="4753"/>
                    <a:pt x="5301" y="4618"/>
                  </a:cubicBezTo>
                  <a:cubicBezTo>
                    <a:pt x="5732" y="4555"/>
                    <a:pt x="4955" y="1928"/>
                    <a:pt x="5636" y="1638"/>
                  </a:cubicBezTo>
                  <a:cubicBezTo>
                    <a:pt x="5658" y="1629"/>
                    <a:pt x="5680" y="1624"/>
                    <a:pt x="5703" y="1624"/>
                  </a:cubicBezTo>
                  <a:cubicBezTo>
                    <a:pt x="6203" y="1624"/>
                    <a:pt x="6906" y="3794"/>
                    <a:pt x="7354" y="3950"/>
                  </a:cubicBezTo>
                  <a:cubicBezTo>
                    <a:pt x="7439" y="3979"/>
                    <a:pt x="7527" y="3993"/>
                    <a:pt x="7617" y="3993"/>
                  </a:cubicBezTo>
                  <a:cubicBezTo>
                    <a:pt x="8469" y="3993"/>
                    <a:pt x="9503" y="2761"/>
                    <a:pt x="9907" y="1972"/>
                  </a:cubicBezTo>
                  <a:cubicBezTo>
                    <a:pt x="9264" y="661"/>
                    <a:pt x="7788" y="0"/>
                    <a:pt x="6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4156874" y="426224"/>
              <a:ext cx="88750" cy="14179"/>
            </a:xfrm>
            <a:custGeom>
              <a:avLst/>
              <a:gdLst/>
              <a:ahLst/>
              <a:cxnLst/>
              <a:rect l="l" t="t" r="r" b="b"/>
              <a:pathLst>
                <a:path w="3042" h="486" extrusionOk="0">
                  <a:moveTo>
                    <a:pt x="838" y="1"/>
                  </a:moveTo>
                  <a:cubicBezTo>
                    <a:pt x="578" y="1"/>
                    <a:pt x="310" y="15"/>
                    <a:pt x="38" y="44"/>
                  </a:cubicBezTo>
                  <a:cubicBezTo>
                    <a:pt x="16" y="48"/>
                    <a:pt x="1" y="68"/>
                    <a:pt x="2" y="90"/>
                  </a:cubicBezTo>
                  <a:cubicBezTo>
                    <a:pt x="6" y="110"/>
                    <a:pt x="23" y="126"/>
                    <a:pt x="45" y="126"/>
                  </a:cubicBezTo>
                  <a:cubicBezTo>
                    <a:pt x="46" y="126"/>
                    <a:pt x="47" y="126"/>
                    <a:pt x="48" y="126"/>
                  </a:cubicBezTo>
                  <a:cubicBezTo>
                    <a:pt x="320" y="96"/>
                    <a:pt x="588" y="81"/>
                    <a:pt x="848" y="81"/>
                  </a:cubicBezTo>
                  <a:cubicBezTo>
                    <a:pt x="1636" y="81"/>
                    <a:pt x="2363" y="216"/>
                    <a:pt x="2982" y="483"/>
                  </a:cubicBezTo>
                  <a:cubicBezTo>
                    <a:pt x="2986" y="484"/>
                    <a:pt x="2992" y="485"/>
                    <a:pt x="2998" y="485"/>
                  </a:cubicBezTo>
                  <a:cubicBezTo>
                    <a:pt x="3012" y="485"/>
                    <a:pt x="3028" y="477"/>
                    <a:pt x="3033" y="461"/>
                  </a:cubicBezTo>
                  <a:cubicBezTo>
                    <a:pt x="3042" y="441"/>
                    <a:pt x="3032" y="418"/>
                    <a:pt x="3012" y="408"/>
                  </a:cubicBezTo>
                  <a:cubicBezTo>
                    <a:pt x="2382" y="138"/>
                    <a:pt x="1642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4200694" y="577553"/>
              <a:ext cx="68094" cy="34485"/>
            </a:xfrm>
            <a:custGeom>
              <a:avLst/>
              <a:gdLst/>
              <a:ahLst/>
              <a:cxnLst/>
              <a:rect l="l" t="t" r="r" b="b"/>
              <a:pathLst>
                <a:path w="2334" h="1182" extrusionOk="0">
                  <a:moveTo>
                    <a:pt x="2290" y="1"/>
                  </a:moveTo>
                  <a:cubicBezTo>
                    <a:pt x="2271" y="1"/>
                    <a:pt x="2255" y="17"/>
                    <a:pt x="2252" y="36"/>
                  </a:cubicBezTo>
                  <a:cubicBezTo>
                    <a:pt x="2175" y="580"/>
                    <a:pt x="1811" y="993"/>
                    <a:pt x="1324" y="1085"/>
                  </a:cubicBezTo>
                  <a:cubicBezTo>
                    <a:pt x="1261" y="1097"/>
                    <a:pt x="1197" y="1103"/>
                    <a:pt x="1133" y="1103"/>
                  </a:cubicBezTo>
                  <a:cubicBezTo>
                    <a:pt x="717" y="1103"/>
                    <a:pt x="311" y="856"/>
                    <a:pt x="82" y="447"/>
                  </a:cubicBezTo>
                  <a:cubicBezTo>
                    <a:pt x="74" y="434"/>
                    <a:pt x="61" y="427"/>
                    <a:pt x="47" y="427"/>
                  </a:cubicBezTo>
                  <a:cubicBezTo>
                    <a:pt x="40" y="427"/>
                    <a:pt x="34" y="428"/>
                    <a:pt x="28" y="431"/>
                  </a:cubicBezTo>
                  <a:cubicBezTo>
                    <a:pt x="8" y="443"/>
                    <a:pt x="1" y="466"/>
                    <a:pt x="12" y="486"/>
                  </a:cubicBezTo>
                  <a:cubicBezTo>
                    <a:pt x="255" y="918"/>
                    <a:pt x="685" y="1181"/>
                    <a:pt x="1130" y="1181"/>
                  </a:cubicBezTo>
                  <a:cubicBezTo>
                    <a:pt x="1199" y="1181"/>
                    <a:pt x="1269" y="1174"/>
                    <a:pt x="1339" y="1164"/>
                  </a:cubicBezTo>
                  <a:cubicBezTo>
                    <a:pt x="1853" y="1065"/>
                    <a:pt x="2249" y="617"/>
                    <a:pt x="2331" y="46"/>
                  </a:cubicBezTo>
                  <a:cubicBezTo>
                    <a:pt x="2334" y="24"/>
                    <a:pt x="2318" y="4"/>
                    <a:pt x="2297" y="2"/>
                  </a:cubicBezTo>
                  <a:cubicBezTo>
                    <a:pt x="2294" y="1"/>
                    <a:pt x="2292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4128837" y="589952"/>
              <a:ext cx="74484" cy="37869"/>
            </a:xfrm>
            <a:custGeom>
              <a:avLst/>
              <a:gdLst/>
              <a:ahLst/>
              <a:cxnLst/>
              <a:rect l="l" t="t" r="r" b="b"/>
              <a:pathLst>
                <a:path w="2553" h="1298" extrusionOk="0">
                  <a:moveTo>
                    <a:pt x="2512" y="1"/>
                  </a:moveTo>
                  <a:cubicBezTo>
                    <a:pt x="2492" y="1"/>
                    <a:pt x="2472" y="16"/>
                    <a:pt x="2469" y="36"/>
                  </a:cubicBezTo>
                  <a:cubicBezTo>
                    <a:pt x="2412" y="582"/>
                    <a:pt x="2018" y="1039"/>
                    <a:pt x="1490" y="1174"/>
                  </a:cubicBezTo>
                  <a:cubicBezTo>
                    <a:pt x="1379" y="1203"/>
                    <a:pt x="1268" y="1216"/>
                    <a:pt x="1159" y="1216"/>
                  </a:cubicBezTo>
                  <a:cubicBezTo>
                    <a:pt x="735" y="1216"/>
                    <a:pt x="332" y="1012"/>
                    <a:pt x="78" y="649"/>
                  </a:cubicBezTo>
                  <a:cubicBezTo>
                    <a:pt x="70" y="639"/>
                    <a:pt x="58" y="633"/>
                    <a:pt x="46" y="633"/>
                  </a:cubicBezTo>
                  <a:cubicBezTo>
                    <a:pt x="38" y="633"/>
                    <a:pt x="29" y="635"/>
                    <a:pt x="22" y="640"/>
                  </a:cubicBezTo>
                  <a:cubicBezTo>
                    <a:pt x="5" y="652"/>
                    <a:pt x="1" y="677"/>
                    <a:pt x="14" y="696"/>
                  </a:cubicBezTo>
                  <a:cubicBezTo>
                    <a:pt x="283" y="1079"/>
                    <a:pt x="707" y="1297"/>
                    <a:pt x="1159" y="1297"/>
                  </a:cubicBezTo>
                  <a:cubicBezTo>
                    <a:pt x="1274" y="1297"/>
                    <a:pt x="1394" y="1281"/>
                    <a:pt x="1511" y="1253"/>
                  </a:cubicBezTo>
                  <a:cubicBezTo>
                    <a:pt x="2072" y="1107"/>
                    <a:pt x="2489" y="625"/>
                    <a:pt x="2551" y="46"/>
                  </a:cubicBezTo>
                  <a:cubicBezTo>
                    <a:pt x="2552" y="22"/>
                    <a:pt x="2536" y="4"/>
                    <a:pt x="2515" y="1"/>
                  </a:cubicBezTo>
                  <a:cubicBezTo>
                    <a:pt x="2514" y="1"/>
                    <a:pt x="2513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4198944" y="583008"/>
              <a:ext cx="4376" cy="9365"/>
            </a:xfrm>
            <a:custGeom>
              <a:avLst/>
              <a:gdLst/>
              <a:ahLst/>
              <a:cxnLst/>
              <a:rect l="l" t="t" r="r" b="b"/>
              <a:pathLst>
                <a:path w="150" h="321" extrusionOk="0">
                  <a:moveTo>
                    <a:pt x="45" y="0"/>
                  </a:moveTo>
                  <a:cubicBezTo>
                    <a:pt x="42" y="0"/>
                    <a:pt x="38" y="1"/>
                    <a:pt x="35" y="2"/>
                  </a:cubicBezTo>
                  <a:cubicBezTo>
                    <a:pt x="14" y="7"/>
                    <a:pt x="1" y="29"/>
                    <a:pt x="6" y="50"/>
                  </a:cubicBezTo>
                  <a:lnTo>
                    <a:pt x="66" y="289"/>
                  </a:lnTo>
                  <a:cubicBezTo>
                    <a:pt x="72" y="307"/>
                    <a:pt x="88" y="320"/>
                    <a:pt x="106" y="320"/>
                  </a:cubicBezTo>
                  <a:cubicBezTo>
                    <a:pt x="109" y="320"/>
                    <a:pt x="114" y="317"/>
                    <a:pt x="115" y="317"/>
                  </a:cubicBezTo>
                  <a:cubicBezTo>
                    <a:pt x="136" y="313"/>
                    <a:pt x="149" y="292"/>
                    <a:pt x="143" y="270"/>
                  </a:cubicBezTo>
                  <a:lnTo>
                    <a:pt x="84" y="30"/>
                  </a:lnTo>
                  <a:cubicBezTo>
                    <a:pt x="79" y="12"/>
                    <a:pt x="63" y="0"/>
                    <a:pt x="45" y="0"/>
                  </a:cubicBezTo>
                  <a:close/>
                </a:path>
              </a:pathLst>
            </a:custGeom>
            <a:solidFill>
              <a:srgbClr val="1B1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69302" y="551500"/>
              <a:ext cx="50619" cy="33172"/>
            </a:xfrm>
            <a:custGeom>
              <a:avLst/>
              <a:gdLst/>
              <a:ahLst/>
              <a:cxnLst/>
              <a:rect l="l" t="t" r="r" b="b"/>
              <a:pathLst>
                <a:path w="1735" h="1137" extrusionOk="0">
                  <a:moveTo>
                    <a:pt x="1586" y="1"/>
                  </a:moveTo>
                  <a:cubicBezTo>
                    <a:pt x="1426" y="1"/>
                    <a:pt x="1136" y="350"/>
                    <a:pt x="880" y="416"/>
                  </a:cubicBezTo>
                  <a:cubicBezTo>
                    <a:pt x="835" y="428"/>
                    <a:pt x="785" y="432"/>
                    <a:pt x="733" y="432"/>
                  </a:cubicBezTo>
                  <a:cubicBezTo>
                    <a:pt x="544" y="432"/>
                    <a:pt x="320" y="373"/>
                    <a:pt x="173" y="373"/>
                  </a:cubicBezTo>
                  <a:cubicBezTo>
                    <a:pt x="83" y="373"/>
                    <a:pt x="22" y="395"/>
                    <a:pt x="14" y="466"/>
                  </a:cubicBezTo>
                  <a:cubicBezTo>
                    <a:pt x="0" y="592"/>
                    <a:pt x="97" y="695"/>
                    <a:pt x="183" y="765"/>
                  </a:cubicBezTo>
                  <a:cubicBezTo>
                    <a:pt x="384" y="925"/>
                    <a:pt x="793" y="1137"/>
                    <a:pt x="1007" y="1137"/>
                  </a:cubicBezTo>
                  <a:cubicBezTo>
                    <a:pt x="1028" y="1137"/>
                    <a:pt x="1047" y="1135"/>
                    <a:pt x="1064" y="1130"/>
                  </a:cubicBezTo>
                  <a:cubicBezTo>
                    <a:pt x="1251" y="1082"/>
                    <a:pt x="1549" y="646"/>
                    <a:pt x="1656" y="386"/>
                  </a:cubicBezTo>
                  <a:cubicBezTo>
                    <a:pt x="1699" y="282"/>
                    <a:pt x="1735" y="145"/>
                    <a:pt x="1661" y="41"/>
                  </a:cubicBezTo>
                  <a:cubicBezTo>
                    <a:pt x="1641" y="13"/>
                    <a:pt x="1616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219687" y="528831"/>
              <a:ext cx="98874" cy="50502"/>
            </a:xfrm>
            <a:custGeom>
              <a:avLst/>
              <a:gdLst/>
              <a:ahLst/>
              <a:cxnLst/>
              <a:rect l="l" t="t" r="r" b="b"/>
              <a:pathLst>
                <a:path w="3389" h="1731" extrusionOk="0">
                  <a:moveTo>
                    <a:pt x="3347" y="1"/>
                  </a:moveTo>
                  <a:cubicBezTo>
                    <a:pt x="3347" y="1"/>
                    <a:pt x="3346" y="1"/>
                    <a:pt x="3345" y="1"/>
                  </a:cubicBezTo>
                  <a:cubicBezTo>
                    <a:pt x="1931" y="135"/>
                    <a:pt x="686" y="758"/>
                    <a:pt x="12" y="1667"/>
                  </a:cubicBezTo>
                  <a:cubicBezTo>
                    <a:pt x="1" y="1686"/>
                    <a:pt x="4" y="1710"/>
                    <a:pt x="22" y="1723"/>
                  </a:cubicBezTo>
                  <a:cubicBezTo>
                    <a:pt x="29" y="1729"/>
                    <a:pt x="36" y="1730"/>
                    <a:pt x="45" y="1730"/>
                  </a:cubicBezTo>
                  <a:cubicBezTo>
                    <a:pt x="58" y="1730"/>
                    <a:pt x="68" y="1724"/>
                    <a:pt x="76" y="1714"/>
                  </a:cubicBezTo>
                  <a:cubicBezTo>
                    <a:pt x="736" y="822"/>
                    <a:pt x="1961" y="211"/>
                    <a:pt x="3352" y="80"/>
                  </a:cubicBezTo>
                  <a:cubicBezTo>
                    <a:pt x="3373" y="78"/>
                    <a:pt x="3389" y="58"/>
                    <a:pt x="3388" y="37"/>
                  </a:cubicBezTo>
                  <a:cubicBezTo>
                    <a:pt x="3386" y="16"/>
                    <a:pt x="3368" y="1"/>
                    <a:pt x="3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231386" y="570317"/>
              <a:ext cx="90647" cy="19635"/>
            </a:xfrm>
            <a:custGeom>
              <a:avLst/>
              <a:gdLst/>
              <a:ahLst/>
              <a:cxnLst/>
              <a:rect l="l" t="t" r="r" b="b"/>
              <a:pathLst>
                <a:path w="3107" h="673" extrusionOk="0">
                  <a:moveTo>
                    <a:pt x="2268" y="1"/>
                  </a:moveTo>
                  <a:cubicBezTo>
                    <a:pt x="1414" y="1"/>
                    <a:pt x="625" y="207"/>
                    <a:pt x="24" y="599"/>
                  </a:cubicBezTo>
                  <a:cubicBezTo>
                    <a:pt x="7" y="611"/>
                    <a:pt x="1" y="637"/>
                    <a:pt x="14" y="655"/>
                  </a:cubicBezTo>
                  <a:cubicBezTo>
                    <a:pt x="22" y="665"/>
                    <a:pt x="35" y="672"/>
                    <a:pt x="47" y="672"/>
                  </a:cubicBezTo>
                  <a:cubicBezTo>
                    <a:pt x="54" y="672"/>
                    <a:pt x="64" y="671"/>
                    <a:pt x="68" y="665"/>
                  </a:cubicBezTo>
                  <a:cubicBezTo>
                    <a:pt x="655" y="282"/>
                    <a:pt x="1431" y="80"/>
                    <a:pt x="2269" y="80"/>
                  </a:cubicBezTo>
                  <a:cubicBezTo>
                    <a:pt x="2527" y="80"/>
                    <a:pt x="2791" y="99"/>
                    <a:pt x="3058" y="138"/>
                  </a:cubicBezTo>
                  <a:cubicBezTo>
                    <a:pt x="3060" y="139"/>
                    <a:pt x="3063" y="139"/>
                    <a:pt x="3065" y="139"/>
                  </a:cubicBezTo>
                  <a:cubicBezTo>
                    <a:pt x="3084" y="139"/>
                    <a:pt x="3100" y="124"/>
                    <a:pt x="3102" y="105"/>
                  </a:cubicBezTo>
                  <a:cubicBezTo>
                    <a:pt x="3106" y="84"/>
                    <a:pt x="3091" y="64"/>
                    <a:pt x="3069" y="60"/>
                  </a:cubicBezTo>
                  <a:cubicBezTo>
                    <a:pt x="2799" y="20"/>
                    <a:pt x="2530" y="1"/>
                    <a:pt x="2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063603" y="575686"/>
              <a:ext cx="110369" cy="14500"/>
            </a:xfrm>
            <a:custGeom>
              <a:avLst/>
              <a:gdLst/>
              <a:ahLst/>
              <a:cxnLst/>
              <a:rect l="l" t="t" r="r" b="b"/>
              <a:pathLst>
                <a:path w="3783" h="497" extrusionOk="0">
                  <a:moveTo>
                    <a:pt x="1921" y="1"/>
                  </a:moveTo>
                  <a:cubicBezTo>
                    <a:pt x="1310" y="1"/>
                    <a:pt x="664" y="115"/>
                    <a:pt x="32" y="345"/>
                  </a:cubicBezTo>
                  <a:cubicBezTo>
                    <a:pt x="12" y="354"/>
                    <a:pt x="1" y="375"/>
                    <a:pt x="8" y="397"/>
                  </a:cubicBezTo>
                  <a:cubicBezTo>
                    <a:pt x="16" y="413"/>
                    <a:pt x="31" y="423"/>
                    <a:pt x="48" y="423"/>
                  </a:cubicBezTo>
                  <a:cubicBezTo>
                    <a:pt x="52" y="423"/>
                    <a:pt x="56" y="423"/>
                    <a:pt x="61" y="421"/>
                  </a:cubicBezTo>
                  <a:cubicBezTo>
                    <a:pt x="686" y="194"/>
                    <a:pt x="1323" y="81"/>
                    <a:pt x="1925" y="81"/>
                  </a:cubicBezTo>
                  <a:cubicBezTo>
                    <a:pt x="2588" y="81"/>
                    <a:pt x="3207" y="218"/>
                    <a:pt x="3720" y="493"/>
                  </a:cubicBezTo>
                  <a:cubicBezTo>
                    <a:pt x="3726" y="495"/>
                    <a:pt x="3732" y="497"/>
                    <a:pt x="3739" y="497"/>
                  </a:cubicBezTo>
                  <a:cubicBezTo>
                    <a:pt x="3753" y="497"/>
                    <a:pt x="3767" y="490"/>
                    <a:pt x="3773" y="474"/>
                  </a:cubicBezTo>
                  <a:cubicBezTo>
                    <a:pt x="3783" y="454"/>
                    <a:pt x="3776" y="431"/>
                    <a:pt x="3756" y="421"/>
                  </a:cubicBezTo>
                  <a:cubicBezTo>
                    <a:pt x="3231" y="141"/>
                    <a:pt x="2597" y="1"/>
                    <a:pt x="1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079036" y="601709"/>
              <a:ext cx="88838" cy="26899"/>
            </a:xfrm>
            <a:custGeom>
              <a:avLst/>
              <a:gdLst/>
              <a:ahLst/>
              <a:cxnLst/>
              <a:rect l="l" t="t" r="r" b="b"/>
              <a:pathLst>
                <a:path w="3045" h="922" extrusionOk="0">
                  <a:moveTo>
                    <a:pt x="2575" y="0"/>
                  </a:moveTo>
                  <a:cubicBezTo>
                    <a:pt x="1752" y="0"/>
                    <a:pt x="845" y="299"/>
                    <a:pt x="24" y="847"/>
                  </a:cubicBezTo>
                  <a:cubicBezTo>
                    <a:pt x="6" y="860"/>
                    <a:pt x="0" y="886"/>
                    <a:pt x="13" y="903"/>
                  </a:cubicBezTo>
                  <a:cubicBezTo>
                    <a:pt x="21" y="916"/>
                    <a:pt x="34" y="921"/>
                    <a:pt x="47" y="921"/>
                  </a:cubicBezTo>
                  <a:cubicBezTo>
                    <a:pt x="54" y="921"/>
                    <a:pt x="63" y="918"/>
                    <a:pt x="69" y="914"/>
                  </a:cubicBezTo>
                  <a:cubicBezTo>
                    <a:pt x="877" y="374"/>
                    <a:pt x="1767" y="80"/>
                    <a:pt x="2576" y="80"/>
                  </a:cubicBezTo>
                  <a:cubicBezTo>
                    <a:pt x="2719" y="80"/>
                    <a:pt x="2859" y="89"/>
                    <a:pt x="2996" y="107"/>
                  </a:cubicBezTo>
                  <a:cubicBezTo>
                    <a:pt x="2997" y="108"/>
                    <a:pt x="2999" y="108"/>
                    <a:pt x="3001" y="108"/>
                  </a:cubicBezTo>
                  <a:cubicBezTo>
                    <a:pt x="3020" y="108"/>
                    <a:pt x="3037" y="93"/>
                    <a:pt x="3040" y="73"/>
                  </a:cubicBezTo>
                  <a:cubicBezTo>
                    <a:pt x="3044" y="52"/>
                    <a:pt x="3027" y="32"/>
                    <a:pt x="3006" y="29"/>
                  </a:cubicBezTo>
                  <a:cubicBezTo>
                    <a:pt x="2865" y="10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4214786" y="489037"/>
              <a:ext cx="51727" cy="42800"/>
            </a:xfrm>
            <a:custGeom>
              <a:avLst/>
              <a:gdLst/>
              <a:ahLst/>
              <a:cxnLst/>
              <a:rect l="l" t="t" r="r" b="b"/>
              <a:pathLst>
                <a:path w="1773" h="1467" extrusionOk="0">
                  <a:moveTo>
                    <a:pt x="1427" y="1"/>
                  </a:moveTo>
                  <a:cubicBezTo>
                    <a:pt x="744" y="1"/>
                    <a:pt x="0" y="410"/>
                    <a:pt x="16" y="1090"/>
                  </a:cubicBezTo>
                  <a:cubicBezTo>
                    <a:pt x="20" y="1271"/>
                    <a:pt x="92" y="1375"/>
                    <a:pt x="200" y="1428"/>
                  </a:cubicBezTo>
                  <a:cubicBezTo>
                    <a:pt x="258" y="1455"/>
                    <a:pt x="326" y="1467"/>
                    <a:pt x="401" y="1467"/>
                  </a:cubicBezTo>
                  <a:cubicBezTo>
                    <a:pt x="710" y="1467"/>
                    <a:pt x="1124" y="1261"/>
                    <a:pt x="1318" y="1081"/>
                  </a:cubicBezTo>
                  <a:cubicBezTo>
                    <a:pt x="1618" y="807"/>
                    <a:pt x="1772" y="414"/>
                    <a:pt x="1761" y="36"/>
                  </a:cubicBezTo>
                  <a:cubicBezTo>
                    <a:pt x="1654" y="12"/>
                    <a:pt x="1542" y="1"/>
                    <a:pt x="1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4226864" y="492159"/>
              <a:ext cx="27104" cy="33260"/>
            </a:xfrm>
            <a:custGeom>
              <a:avLst/>
              <a:gdLst/>
              <a:ahLst/>
              <a:cxnLst/>
              <a:rect l="l" t="t" r="r" b="b"/>
              <a:pathLst>
                <a:path w="929" h="1140" extrusionOk="0">
                  <a:moveTo>
                    <a:pt x="420" y="0"/>
                  </a:moveTo>
                  <a:cubicBezTo>
                    <a:pt x="411" y="0"/>
                    <a:pt x="401" y="1"/>
                    <a:pt x="392" y="2"/>
                  </a:cubicBezTo>
                  <a:cubicBezTo>
                    <a:pt x="230" y="16"/>
                    <a:pt x="106" y="149"/>
                    <a:pt x="69" y="290"/>
                  </a:cubicBezTo>
                  <a:cubicBezTo>
                    <a:pt x="0" y="530"/>
                    <a:pt x="87" y="843"/>
                    <a:pt x="276" y="1018"/>
                  </a:cubicBezTo>
                  <a:cubicBezTo>
                    <a:pt x="359" y="1097"/>
                    <a:pt x="467" y="1140"/>
                    <a:pt x="571" y="1140"/>
                  </a:cubicBezTo>
                  <a:cubicBezTo>
                    <a:pt x="697" y="1140"/>
                    <a:pt x="818" y="1078"/>
                    <a:pt x="884" y="944"/>
                  </a:cubicBezTo>
                  <a:cubicBezTo>
                    <a:pt x="921" y="867"/>
                    <a:pt x="928" y="780"/>
                    <a:pt x="927" y="696"/>
                  </a:cubicBezTo>
                  <a:cubicBezTo>
                    <a:pt x="920" y="524"/>
                    <a:pt x="871" y="353"/>
                    <a:pt x="770" y="210"/>
                  </a:cubicBezTo>
                  <a:cubicBezTo>
                    <a:pt x="691" y="100"/>
                    <a:pt x="56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081574" y="522500"/>
              <a:ext cx="61413" cy="33755"/>
            </a:xfrm>
            <a:custGeom>
              <a:avLst/>
              <a:gdLst/>
              <a:ahLst/>
              <a:cxnLst/>
              <a:rect l="l" t="t" r="r" b="b"/>
              <a:pathLst>
                <a:path w="2105" h="1157" extrusionOk="0">
                  <a:moveTo>
                    <a:pt x="1060" y="0"/>
                  </a:moveTo>
                  <a:cubicBezTo>
                    <a:pt x="684" y="0"/>
                    <a:pt x="285" y="135"/>
                    <a:pt x="0" y="362"/>
                  </a:cubicBezTo>
                  <a:cubicBezTo>
                    <a:pt x="157" y="709"/>
                    <a:pt x="468" y="991"/>
                    <a:pt x="860" y="1106"/>
                  </a:cubicBezTo>
                  <a:cubicBezTo>
                    <a:pt x="969" y="1138"/>
                    <a:pt x="1116" y="1157"/>
                    <a:pt x="1271" y="1157"/>
                  </a:cubicBezTo>
                  <a:cubicBezTo>
                    <a:pt x="1563" y="1157"/>
                    <a:pt x="1880" y="1090"/>
                    <a:pt x="2015" y="921"/>
                  </a:cubicBezTo>
                  <a:cubicBezTo>
                    <a:pt x="2089" y="826"/>
                    <a:pt x="2105" y="702"/>
                    <a:pt x="2030" y="538"/>
                  </a:cubicBezTo>
                  <a:cubicBezTo>
                    <a:pt x="1856" y="162"/>
                    <a:pt x="147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099429" y="522004"/>
              <a:ext cx="26870" cy="33901"/>
            </a:xfrm>
            <a:custGeom>
              <a:avLst/>
              <a:gdLst/>
              <a:ahLst/>
              <a:cxnLst/>
              <a:rect l="l" t="t" r="r" b="b"/>
              <a:pathLst>
                <a:path w="921" h="1162" extrusionOk="0">
                  <a:moveTo>
                    <a:pt x="395" y="0"/>
                  </a:moveTo>
                  <a:cubicBezTo>
                    <a:pt x="355" y="0"/>
                    <a:pt x="315" y="7"/>
                    <a:pt x="276" y="22"/>
                  </a:cubicBezTo>
                  <a:cubicBezTo>
                    <a:pt x="128" y="79"/>
                    <a:pt x="51" y="235"/>
                    <a:pt x="28" y="378"/>
                  </a:cubicBezTo>
                  <a:cubicBezTo>
                    <a:pt x="1" y="551"/>
                    <a:pt x="33" y="726"/>
                    <a:pt x="103" y="883"/>
                  </a:cubicBezTo>
                  <a:cubicBezTo>
                    <a:pt x="139" y="959"/>
                    <a:pt x="183" y="1033"/>
                    <a:pt x="251" y="1086"/>
                  </a:cubicBezTo>
                  <a:cubicBezTo>
                    <a:pt x="318" y="1138"/>
                    <a:pt x="391" y="1161"/>
                    <a:pt x="463" y="1161"/>
                  </a:cubicBezTo>
                  <a:cubicBezTo>
                    <a:pt x="621" y="1161"/>
                    <a:pt x="771" y="1047"/>
                    <a:pt x="832" y="885"/>
                  </a:cubicBezTo>
                  <a:cubicBezTo>
                    <a:pt x="920" y="643"/>
                    <a:pt x="860" y="324"/>
                    <a:pt x="693" y="138"/>
                  </a:cubicBezTo>
                  <a:cubicBezTo>
                    <a:pt x="622" y="57"/>
                    <a:pt x="509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5"/>
          <p:cNvGrpSpPr/>
          <p:nvPr/>
        </p:nvGrpSpPr>
        <p:grpSpPr>
          <a:xfrm>
            <a:off x="6934686" y="4819805"/>
            <a:ext cx="280917" cy="171762"/>
            <a:chOff x="4596061" y="4300930"/>
            <a:chExt cx="280917" cy="171762"/>
          </a:xfrm>
        </p:grpSpPr>
        <p:sp>
          <p:nvSpPr>
            <p:cNvPr id="838" name="Google Shape;838;p15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15"/>
          <p:cNvGrpSpPr/>
          <p:nvPr/>
        </p:nvGrpSpPr>
        <p:grpSpPr>
          <a:xfrm>
            <a:off x="7430285" y="4902395"/>
            <a:ext cx="205254" cy="146342"/>
            <a:chOff x="7330360" y="4550845"/>
            <a:chExt cx="205254" cy="146342"/>
          </a:xfrm>
        </p:grpSpPr>
        <p:sp>
          <p:nvSpPr>
            <p:cNvPr id="842" name="Google Shape;842;p15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825"/>
            <a:ext cx="77175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●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○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■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●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○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■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●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○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"/>
              <a:buChar char="■"/>
              <a:defRPr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5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284B8B"/>
            </a:gs>
            <a:gs pos="0">
              <a:srgbClr val="126997"/>
            </a:gs>
            <a:gs pos="44000">
              <a:srgbClr val="29488B"/>
            </a:gs>
            <a:gs pos="0">
              <a:srgbClr val="08A0C9"/>
            </a:gs>
            <a:gs pos="95000">
              <a:srgbClr val="10061C"/>
            </a:gs>
            <a:gs pos="70000">
              <a:srgbClr val="2C124E"/>
            </a:gs>
            <a:gs pos="68000">
              <a:srgbClr val="2F135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7232EC-4262-210A-17F6-5BB7C363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8C2AD2-0915-3C58-88C2-5C8172AC7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AEA9A9-D7C0-2054-5881-61FBD1E2A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8661A-A5A0-4A8F-AF08-32D146B45264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3B675A-9585-F2AC-DAC0-BE93AA30C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5E929C-D1F9-94FB-8774-DFA271A0E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20BB77-AB98-41BD-813A-DAAA140AB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88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58FE-4A63-D71D-CE25-873A03DA1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1E3B1-8DAD-B87E-4D74-40CBE493A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 descr="I want an image that represents a technological solution. VetSys, A web system (web page) for veterinary management, where a clinical record is displayed within a computer monitor. the background with technological or electronic design. Includes dogs and cats or dog paws. The shades have to be: Between blue, bluish and purple.  If you are going to add words, please be in Spanish.&#10;The VetSys system name must be present in large size. The image has to be simple, without so many decorations.">
            <a:extLst>
              <a:ext uri="{FF2B5EF4-FFF2-40B4-BE49-F238E27FC236}">
                <a16:creationId xmlns:a16="http://schemas.microsoft.com/office/drawing/2014/main" id="{C6C8792A-A983-69D9-07C2-53BAB007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2D75E5-AD03-3316-DDBE-1D2529DF0E20}"/>
              </a:ext>
            </a:extLst>
          </p:cNvPr>
          <p:cNvSpPr txBox="1"/>
          <p:nvPr/>
        </p:nvSpPr>
        <p:spPr>
          <a:xfrm>
            <a:off x="9144000" y="1240833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600" kern="120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DESCRIPCIÓN DEL PROYECTO APT</a:t>
            </a:r>
            <a:r>
              <a:rPr lang="es-CL" sz="6000" kern="120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91F01D-7B72-0EAA-84C8-B0F2F817CCF5}"/>
              </a:ext>
            </a:extLst>
          </p:cNvPr>
          <p:cNvSpPr txBox="1"/>
          <p:nvPr/>
        </p:nvSpPr>
        <p:spPr>
          <a:xfrm>
            <a:off x="-6823016" y="3190033"/>
            <a:ext cx="6375341" cy="6001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300" kern="1200" dirty="0">
                <a:solidFill>
                  <a:prstClr val="white"/>
                </a:solidFill>
                <a:effectLst>
                  <a:glow rad="101600">
                    <a:prstClr val="white">
                      <a:lumMod val="85000"/>
                      <a:alpha val="40000"/>
                    </a:prst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umbh Sans Light" pitchFamily="2" charset="0"/>
                <a:ea typeface="+mn-ea"/>
                <a:cs typeface="Kumbh Sans Light" pitchFamily="2" charset="0"/>
              </a:rPr>
              <a:t>Sistema de Gestión Veterinaria</a:t>
            </a:r>
          </a:p>
        </p:txBody>
      </p:sp>
    </p:spTree>
    <p:extLst>
      <p:ext uri="{BB962C8B-B14F-4D97-AF65-F5344CB8AC3E}">
        <p14:creationId xmlns:p14="http://schemas.microsoft.com/office/powerpoint/2010/main" val="225806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5"/>
          <p:cNvGrpSpPr/>
          <p:nvPr/>
        </p:nvGrpSpPr>
        <p:grpSpPr>
          <a:xfrm>
            <a:off x="112240" y="3652416"/>
            <a:ext cx="455998" cy="402824"/>
            <a:chOff x="4733471" y="1796460"/>
            <a:chExt cx="190484" cy="168755"/>
          </a:xfrm>
        </p:grpSpPr>
        <p:sp>
          <p:nvSpPr>
            <p:cNvPr id="2255" name="Google Shape;2255;p35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C05C014-73C8-2FE2-3D37-1926468ADA73}"/>
              </a:ext>
            </a:extLst>
          </p:cNvPr>
          <p:cNvGrpSpPr/>
          <p:nvPr/>
        </p:nvGrpSpPr>
        <p:grpSpPr>
          <a:xfrm rot="9028532">
            <a:off x="528922" y="1473027"/>
            <a:ext cx="2914650" cy="2914650"/>
            <a:chOff x="2998381" y="685800"/>
            <a:chExt cx="3886200" cy="38862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4FBA4F16-03E3-8EBE-D84E-35A88C75A3C2}"/>
                </a:ext>
              </a:extLst>
            </p:cNvPr>
            <p:cNvGrpSpPr/>
            <p:nvPr/>
          </p:nvGrpSpPr>
          <p:grpSpPr>
            <a:xfrm>
              <a:off x="2998381" y="685800"/>
              <a:ext cx="3886200" cy="3886200"/>
              <a:chOff x="2998382" y="685800"/>
              <a:chExt cx="5486399" cy="5493600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0CEF4728-1322-FE63-AAB8-32CB903268E2}"/>
                  </a:ext>
                </a:extLst>
              </p:cNvPr>
              <p:cNvSpPr/>
              <p:nvPr/>
            </p:nvSpPr>
            <p:spPr>
              <a:xfrm>
                <a:off x="5745181" y="1402678"/>
                <a:ext cx="2739600" cy="4759074"/>
              </a:xfrm>
              <a:custGeom>
                <a:avLst/>
                <a:gdLst>
                  <a:gd name="connsiteX0" fmla="*/ 1274400 w 2739600"/>
                  <a:gd name="connsiteY0" fmla="*/ 0 h 4759074"/>
                  <a:gd name="connsiteX1" fmla="*/ 2180628 w 2739600"/>
                  <a:gd name="connsiteY1" fmla="*/ 375372 h 4759074"/>
                  <a:gd name="connsiteX2" fmla="*/ 2196629 w 2739600"/>
                  <a:gd name="connsiteY2" fmla="*/ 392977 h 4759074"/>
                  <a:gd name="connsiteX3" fmla="*/ 2271105 w 2739600"/>
                  <a:gd name="connsiteY3" fmla="*/ 492573 h 4759074"/>
                  <a:gd name="connsiteX4" fmla="*/ 2408511 w 2739600"/>
                  <a:gd name="connsiteY4" fmla="*/ 718750 h 4759074"/>
                  <a:gd name="connsiteX5" fmla="*/ 2501040 w 2739600"/>
                  <a:gd name="connsiteY5" fmla="*/ 910829 h 4759074"/>
                  <a:gd name="connsiteX6" fmla="*/ 2524026 w 2739600"/>
                  <a:gd name="connsiteY6" fmla="*/ 958545 h 4759074"/>
                  <a:gd name="connsiteX7" fmla="*/ 2739600 w 2739600"/>
                  <a:gd name="connsiteY7" fmla="*/ 2026322 h 4759074"/>
                  <a:gd name="connsiteX8" fmla="*/ 276876 w 2739600"/>
                  <a:gd name="connsiteY8" fmla="*/ 4755359 h 4759074"/>
                  <a:gd name="connsiteX9" fmla="*/ 203318 w 2739600"/>
                  <a:gd name="connsiteY9" fmla="*/ 4759074 h 4759074"/>
                  <a:gd name="connsiteX10" fmla="*/ 258287 w 2739600"/>
                  <a:gd name="connsiteY10" fmla="*/ 4750684 h 4759074"/>
                  <a:gd name="connsiteX11" fmla="*/ 1281600 w 2739600"/>
                  <a:gd name="connsiteY11" fmla="*/ 3495122 h 4759074"/>
                  <a:gd name="connsiteX12" fmla="*/ 815217 w 2739600"/>
                  <a:gd name="connsiteY12" fmla="*/ 2506177 h 4759074"/>
                  <a:gd name="connsiteX13" fmla="*/ 722834 w 2739600"/>
                  <a:gd name="connsiteY13" fmla="*/ 2437094 h 4759074"/>
                  <a:gd name="connsiteX14" fmla="*/ 716555 w 2739600"/>
                  <a:gd name="connsiteY14" fmla="*/ 2432399 h 4759074"/>
                  <a:gd name="connsiteX15" fmla="*/ 610887 w 2739600"/>
                  <a:gd name="connsiteY15" fmla="*/ 2368204 h 4759074"/>
                  <a:gd name="connsiteX16" fmla="*/ 551567 w 2739600"/>
                  <a:gd name="connsiteY16" fmla="*/ 2339629 h 4759074"/>
                  <a:gd name="connsiteX17" fmla="*/ 459183 w 2739600"/>
                  <a:gd name="connsiteY17" fmla="*/ 2270545 h 4759074"/>
                  <a:gd name="connsiteX18" fmla="*/ 18838 w 2739600"/>
                  <a:gd name="connsiteY18" fmla="*/ 1539887 h 4759074"/>
                  <a:gd name="connsiteX19" fmla="*/ 0 w 2739600"/>
                  <a:gd name="connsiteY19" fmla="*/ 1416456 h 4759074"/>
                  <a:gd name="connsiteX20" fmla="*/ 583 w 2739600"/>
                  <a:gd name="connsiteY20" fmla="*/ 1412636 h 4759074"/>
                  <a:gd name="connsiteX21" fmla="*/ 7200 w 2739600"/>
                  <a:gd name="connsiteY21" fmla="*/ 1281600 h 4759074"/>
                  <a:gd name="connsiteX22" fmla="*/ 583 w 2739600"/>
                  <a:gd name="connsiteY22" fmla="*/ 1150564 h 4759074"/>
                  <a:gd name="connsiteX23" fmla="*/ 0 w 2739600"/>
                  <a:gd name="connsiteY23" fmla="*/ 1146744 h 4759074"/>
                  <a:gd name="connsiteX24" fmla="*/ 18838 w 2739600"/>
                  <a:gd name="connsiteY24" fmla="*/ 1023313 h 4759074"/>
                  <a:gd name="connsiteX25" fmla="*/ 1274400 w 2739600"/>
                  <a:gd name="connsiteY25" fmla="*/ 0 h 475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39600" h="4759074">
                    <a:moveTo>
                      <a:pt x="1274400" y="0"/>
                    </a:moveTo>
                    <a:cubicBezTo>
                      <a:pt x="1628304" y="0"/>
                      <a:pt x="1948704" y="143448"/>
                      <a:pt x="2180628" y="375372"/>
                    </a:cubicBezTo>
                    <a:lnTo>
                      <a:pt x="2196629" y="392977"/>
                    </a:lnTo>
                    <a:lnTo>
                      <a:pt x="2271105" y="492573"/>
                    </a:lnTo>
                    <a:cubicBezTo>
                      <a:pt x="2320402" y="565542"/>
                      <a:pt x="2366281" y="641011"/>
                      <a:pt x="2408511" y="718750"/>
                    </a:cubicBezTo>
                    <a:lnTo>
                      <a:pt x="2501040" y="910829"/>
                    </a:lnTo>
                    <a:lnTo>
                      <a:pt x="2524026" y="958545"/>
                    </a:lnTo>
                    <a:cubicBezTo>
                      <a:pt x="2662839" y="1286736"/>
                      <a:pt x="2739600" y="1647565"/>
                      <a:pt x="2739600" y="2026322"/>
                    </a:cubicBezTo>
                    <a:cubicBezTo>
                      <a:pt x="2739600" y="3446661"/>
                      <a:pt x="1660152" y="4614880"/>
                      <a:pt x="276876" y="4755359"/>
                    </a:cubicBezTo>
                    <a:lnTo>
                      <a:pt x="203318" y="4759074"/>
                    </a:lnTo>
                    <a:lnTo>
                      <a:pt x="258287" y="4750684"/>
                    </a:lnTo>
                    <a:cubicBezTo>
                      <a:pt x="842291" y="4631180"/>
                      <a:pt x="1281600" y="4114454"/>
                      <a:pt x="1281600" y="3495122"/>
                    </a:cubicBezTo>
                    <a:cubicBezTo>
                      <a:pt x="1281600" y="3096980"/>
                      <a:pt x="1100049" y="2741242"/>
                      <a:pt x="815217" y="2506177"/>
                    </a:cubicBezTo>
                    <a:lnTo>
                      <a:pt x="722834" y="2437094"/>
                    </a:lnTo>
                    <a:lnTo>
                      <a:pt x="716555" y="2432399"/>
                    </a:lnTo>
                    <a:cubicBezTo>
                      <a:pt x="682464" y="2409368"/>
                      <a:pt x="647206" y="2387934"/>
                      <a:pt x="610887" y="2368204"/>
                    </a:cubicBezTo>
                    <a:lnTo>
                      <a:pt x="551567" y="2339629"/>
                    </a:lnTo>
                    <a:lnTo>
                      <a:pt x="459183" y="2270545"/>
                    </a:lnTo>
                    <a:cubicBezTo>
                      <a:pt x="237648" y="2087717"/>
                      <a:pt x="78590" y="1831889"/>
                      <a:pt x="18838" y="1539887"/>
                    </a:cubicBezTo>
                    <a:lnTo>
                      <a:pt x="0" y="1416456"/>
                    </a:lnTo>
                    <a:lnTo>
                      <a:pt x="583" y="1412636"/>
                    </a:lnTo>
                    <a:cubicBezTo>
                      <a:pt x="4959" y="1369552"/>
                      <a:pt x="7200" y="1325838"/>
                      <a:pt x="7200" y="1281600"/>
                    </a:cubicBezTo>
                    <a:cubicBezTo>
                      <a:pt x="7200" y="1237362"/>
                      <a:pt x="4959" y="1193647"/>
                      <a:pt x="583" y="1150564"/>
                    </a:cubicBezTo>
                    <a:lnTo>
                      <a:pt x="0" y="1146744"/>
                    </a:lnTo>
                    <a:lnTo>
                      <a:pt x="18838" y="1023313"/>
                    </a:lnTo>
                    <a:cubicBezTo>
                      <a:pt x="138342" y="439309"/>
                      <a:pt x="655068" y="0"/>
                      <a:pt x="1274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4CBADC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B934FDF-717C-EADC-7189-AF8960185FB9}"/>
                  </a:ext>
                </a:extLst>
              </p:cNvPr>
              <p:cNvSpPr/>
              <p:nvPr/>
            </p:nvSpPr>
            <p:spPr>
              <a:xfrm>
                <a:off x="3189181" y="685800"/>
                <a:ext cx="4752629" cy="3280078"/>
              </a:xfrm>
              <a:custGeom>
                <a:avLst/>
                <a:gdLst>
                  <a:gd name="connsiteX0" fmla="*/ 2552400 w 4752629"/>
                  <a:gd name="connsiteY0" fmla="*/ 0 h 3280078"/>
                  <a:gd name="connsiteX1" fmla="*/ 4669187 w 4752629"/>
                  <a:gd name="connsiteY1" fmla="*/ 998270 h 3280078"/>
                  <a:gd name="connsiteX2" fmla="*/ 4752629 w 4752629"/>
                  <a:gd name="connsiteY2" fmla="*/ 1109855 h 3280078"/>
                  <a:gd name="connsiteX3" fmla="*/ 4736628 w 4752629"/>
                  <a:gd name="connsiteY3" fmla="*/ 1092250 h 3280078"/>
                  <a:gd name="connsiteX4" fmla="*/ 3830400 w 4752629"/>
                  <a:gd name="connsiteY4" fmla="*/ 716878 h 3280078"/>
                  <a:gd name="connsiteX5" fmla="*/ 2574838 w 4752629"/>
                  <a:gd name="connsiteY5" fmla="*/ 1740191 h 3280078"/>
                  <a:gd name="connsiteX6" fmla="*/ 2556000 w 4752629"/>
                  <a:gd name="connsiteY6" fmla="*/ 1863622 h 3280078"/>
                  <a:gd name="connsiteX7" fmla="*/ 2555417 w 4752629"/>
                  <a:gd name="connsiteY7" fmla="*/ 1867442 h 3280078"/>
                  <a:gd name="connsiteX8" fmla="*/ 2548800 w 4752629"/>
                  <a:gd name="connsiteY8" fmla="*/ 1998478 h 3280078"/>
                  <a:gd name="connsiteX9" fmla="*/ 2555417 w 4752629"/>
                  <a:gd name="connsiteY9" fmla="*/ 2129514 h 3280078"/>
                  <a:gd name="connsiteX10" fmla="*/ 2556000 w 4752629"/>
                  <a:gd name="connsiteY10" fmla="*/ 2133334 h 3280078"/>
                  <a:gd name="connsiteX11" fmla="*/ 2537162 w 4752629"/>
                  <a:gd name="connsiteY11" fmla="*/ 2256765 h 3280078"/>
                  <a:gd name="connsiteX12" fmla="*/ 2096817 w 4752629"/>
                  <a:gd name="connsiteY12" fmla="*/ 2987423 h 3280078"/>
                  <a:gd name="connsiteX13" fmla="*/ 2004432 w 4752629"/>
                  <a:gd name="connsiteY13" fmla="*/ 3056507 h 3280078"/>
                  <a:gd name="connsiteX14" fmla="*/ 1945113 w 4752629"/>
                  <a:gd name="connsiteY14" fmla="*/ 3085082 h 3280078"/>
                  <a:gd name="connsiteX15" fmla="*/ 1839445 w 4752629"/>
                  <a:gd name="connsiteY15" fmla="*/ 3149277 h 3280078"/>
                  <a:gd name="connsiteX16" fmla="*/ 1833165 w 4752629"/>
                  <a:gd name="connsiteY16" fmla="*/ 3153973 h 3280078"/>
                  <a:gd name="connsiteX17" fmla="*/ 1780457 w 4752629"/>
                  <a:gd name="connsiteY17" fmla="*/ 3179364 h 3280078"/>
                  <a:gd name="connsiteX18" fmla="*/ 1281600 w 4752629"/>
                  <a:gd name="connsiteY18" fmla="*/ 3280078 h 3280078"/>
                  <a:gd name="connsiteX19" fmla="*/ 0 w 4752629"/>
                  <a:gd name="connsiteY19" fmla="*/ 1998478 h 3280078"/>
                  <a:gd name="connsiteX20" fmla="*/ 57618 w 4752629"/>
                  <a:gd name="connsiteY20" fmla="*/ 1617369 h 3280078"/>
                  <a:gd name="connsiteX21" fmla="*/ 73048 w 4752629"/>
                  <a:gd name="connsiteY21" fmla="*/ 1575212 h 3280078"/>
                  <a:gd name="connsiteX22" fmla="*/ 140289 w 4752629"/>
                  <a:gd name="connsiteY22" fmla="*/ 1435628 h 3280078"/>
                  <a:gd name="connsiteX23" fmla="*/ 277695 w 4752629"/>
                  <a:gd name="connsiteY23" fmla="*/ 1209451 h 3280078"/>
                  <a:gd name="connsiteX24" fmla="*/ 318747 w 4752629"/>
                  <a:gd name="connsiteY24" fmla="*/ 1154552 h 3280078"/>
                  <a:gd name="connsiteX25" fmla="*/ 435613 w 4752629"/>
                  <a:gd name="connsiteY25" fmla="*/ 998270 h 3280078"/>
                  <a:gd name="connsiteX26" fmla="*/ 2552400 w 4752629"/>
                  <a:gd name="connsiteY26" fmla="*/ 0 h 32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52629" h="3280078">
                    <a:moveTo>
                      <a:pt x="2552400" y="0"/>
                    </a:moveTo>
                    <a:cubicBezTo>
                      <a:pt x="3404603" y="0"/>
                      <a:pt x="4166044" y="388601"/>
                      <a:pt x="4669187" y="998270"/>
                    </a:cubicBezTo>
                    <a:lnTo>
                      <a:pt x="4752629" y="1109855"/>
                    </a:lnTo>
                    <a:lnTo>
                      <a:pt x="4736628" y="1092250"/>
                    </a:lnTo>
                    <a:cubicBezTo>
                      <a:pt x="4504704" y="860326"/>
                      <a:pt x="4184304" y="716878"/>
                      <a:pt x="3830400" y="716878"/>
                    </a:cubicBezTo>
                    <a:cubicBezTo>
                      <a:pt x="3211068" y="716878"/>
                      <a:pt x="2694342" y="1156187"/>
                      <a:pt x="2574838" y="1740191"/>
                    </a:cubicBezTo>
                    <a:lnTo>
                      <a:pt x="2556000" y="1863622"/>
                    </a:lnTo>
                    <a:lnTo>
                      <a:pt x="2555417" y="1867442"/>
                    </a:lnTo>
                    <a:cubicBezTo>
                      <a:pt x="2551042" y="1910525"/>
                      <a:pt x="2548800" y="1954240"/>
                      <a:pt x="2548800" y="1998478"/>
                    </a:cubicBezTo>
                    <a:cubicBezTo>
                      <a:pt x="2548800" y="2042716"/>
                      <a:pt x="2551042" y="2086430"/>
                      <a:pt x="2555417" y="2129514"/>
                    </a:cubicBezTo>
                    <a:lnTo>
                      <a:pt x="2556000" y="2133334"/>
                    </a:lnTo>
                    <a:lnTo>
                      <a:pt x="2537162" y="2256765"/>
                    </a:lnTo>
                    <a:cubicBezTo>
                      <a:pt x="2477410" y="2548767"/>
                      <a:pt x="2318353" y="2804595"/>
                      <a:pt x="2096817" y="2987423"/>
                    </a:cubicBezTo>
                    <a:lnTo>
                      <a:pt x="2004432" y="3056507"/>
                    </a:lnTo>
                    <a:lnTo>
                      <a:pt x="1945113" y="3085082"/>
                    </a:lnTo>
                    <a:cubicBezTo>
                      <a:pt x="1908795" y="3104812"/>
                      <a:pt x="1873536" y="3126246"/>
                      <a:pt x="1839445" y="3149277"/>
                    </a:cubicBezTo>
                    <a:lnTo>
                      <a:pt x="1833165" y="3153973"/>
                    </a:lnTo>
                    <a:lnTo>
                      <a:pt x="1780457" y="3179364"/>
                    </a:lnTo>
                    <a:cubicBezTo>
                      <a:pt x="1627128" y="3244216"/>
                      <a:pt x="1458552" y="3280078"/>
                      <a:pt x="1281600" y="3280078"/>
                    </a:cubicBezTo>
                    <a:cubicBezTo>
                      <a:pt x="573792" y="3280078"/>
                      <a:pt x="0" y="2706286"/>
                      <a:pt x="0" y="1998478"/>
                    </a:cubicBezTo>
                    <a:cubicBezTo>
                      <a:pt x="0" y="1865764"/>
                      <a:pt x="20172" y="1737761"/>
                      <a:pt x="57618" y="1617369"/>
                    </a:cubicBezTo>
                    <a:lnTo>
                      <a:pt x="73048" y="1575212"/>
                    </a:lnTo>
                    <a:lnTo>
                      <a:pt x="140289" y="1435628"/>
                    </a:lnTo>
                    <a:cubicBezTo>
                      <a:pt x="182519" y="1357889"/>
                      <a:pt x="228398" y="1282420"/>
                      <a:pt x="277695" y="1209451"/>
                    </a:cubicBezTo>
                    <a:lnTo>
                      <a:pt x="318747" y="1154552"/>
                    </a:lnTo>
                    <a:lnTo>
                      <a:pt x="435613" y="998270"/>
                    </a:lnTo>
                    <a:cubicBezTo>
                      <a:pt x="938756" y="388601"/>
                      <a:pt x="1700197" y="0"/>
                      <a:pt x="25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7030A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208897DA-270C-B70C-2C26-49286F37CC15}"/>
                  </a:ext>
                </a:extLst>
              </p:cNvPr>
              <p:cNvSpPr/>
              <p:nvPr/>
            </p:nvSpPr>
            <p:spPr>
              <a:xfrm>
                <a:off x="2998382" y="2261011"/>
                <a:ext cx="4028399" cy="3911188"/>
              </a:xfrm>
              <a:custGeom>
                <a:avLst/>
                <a:gdLst>
                  <a:gd name="connsiteX0" fmla="*/ 263848 w 4028399"/>
                  <a:gd name="connsiteY0" fmla="*/ 0 h 3911188"/>
                  <a:gd name="connsiteX1" fmla="*/ 248418 w 4028399"/>
                  <a:gd name="connsiteY1" fmla="*/ 42157 h 3911188"/>
                  <a:gd name="connsiteX2" fmla="*/ 190800 w 4028399"/>
                  <a:gd name="connsiteY2" fmla="*/ 423266 h 3911188"/>
                  <a:gd name="connsiteX3" fmla="*/ 1472400 w 4028399"/>
                  <a:gd name="connsiteY3" fmla="*/ 1704866 h 3911188"/>
                  <a:gd name="connsiteX4" fmla="*/ 1971257 w 4028399"/>
                  <a:gd name="connsiteY4" fmla="*/ 1604152 h 3911188"/>
                  <a:gd name="connsiteX5" fmla="*/ 2023962 w 4028399"/>
                  <a:gd name="connsiteY5" fmla="*/ 1578763 h 3911188"/>
                  <a:gd name="connsiteX6" fmla="*/ 2023964 w 4028399"/>
                  <a:gd name="connsiteY6" fmla="*/ 1578761 h 3911188"/>
                  <a:gd name="connsiteX7" fmla="*/ 2083286 w 4028399"/>
                  <a:gd name="connsiteY7" fmla="*/ 1550184 h 3911188"/>
                  <a:gd name="connsiteX8" fmla="*/ 2188954 w 4028399"/>
                  <a:gd name="connsiteY8" fmla="*/ 1485989 h 3911188"/>
                  <a:gd name="connsiteX9" fmla="*/ 2195231 w 4028399"/>
                  <a:gd name="connsiteY9" fmla="*/ 1481295 h 3911188"/>
                  <a:gd name="connsiteX10" fmla="*/ 2247943 w 4028399"/>
                  <a:gd name="connsiteY10" fmla="*/ 1455903 h 3911188"/>
                  <a:gd name="connsiteX11" fmla="*/ 2746799 w 4028399"/>
                  <a:gd name="connsiteY11" fmla="*/ 1355188 h 3911188"/>
                  <a:gd name="connsiteX12" fmla="*/ 3245656 w 4028399"/>
                  <a:gd name="connsiteY12" fmla="*/ 1455903 h 3911188"/>
                  <a:gd name="connsiteX13" fmla="*/ 3298366 w 4028399"/>
                  <a:gd name="connsiteY13" fmla="*/ 1481295 h 3911188"/>
                  <a:gd name="connsiteX14" fmla="*/ 3304644 w 4028399"/>
                  <a:gd name="connsiteY14" fmla="*/ 1485989 h 3911188"/>
                  <a:gd name="connsiteX15" fmla="*/ 3410312 w 4028399"/>
                  <a:gd name="connsiteY15" fmla="*/ 1550184 h 3911188"/>
                  <a:gd name="connsiteX16" fmla="*/ 3469633 w 4028399"/>
                  <a:gd name="connsiteY16" fmla="*/ 1578760 h 3911188"/>
                  <a:gd name="connsiteX17" fmla="*/ 3562016 w 4028399"/>
                  <a:gd name="connsiteY17" fmla="*/ 1647843 h 3911188"/>
                  <a:gd name="connsiteX18" fmla="*/ 4028399 w 4028399"/>
                  <a:gd name="connsiteY18" fmla="*/ 2636788 h 3911188"/>
                  <a:gd name="connsiteX19" fmla="*/ 3005086 w 4028399"/>
                  <a:gd name="connsiteY19" fmla="*/ 3892350 h 3911188"/>
                  <a:gd name="connsiteX20" fmla="*/ 2950117 w 4028399"/>
                  <a:gd name="connsiteY20" fmla="*/ 3900740 h 3911188"/>
                  <a:gd name="connsiteX21" fmla="*/ 2743199 w 4028399"/>
                  <a:gd name="connsiteY21" fmla="*/ 3911188 h 3911188"/>
                  <a:gd name="connsiteX22" fmla="*/ 2547042 w 4028399"/>
                  <a:gd name="connsiteY22" fmla="*/ 3901283 h 3911188"/>
                  <a:gd name="connsiteX23" fmla="*/ 2547042 w 4028399"/>
                  <a:gd name="connsiteY23" fmla="*/ 3901283 h 3911188"/>
                  <a:gd name="connsiteX24" fmla="*/ 2462724 w 4028399"/>
                  <a:gd name="connsiteY24" fmla="*/ 3897025 h 3911188"/>
                  <a:gd name="connsiteX25" fmla="*/ 0 w 4028399"/>
                  <a:gd name="connsiteY25" fmla="*/ 1167988 h 3911188"/>
                  <a:gd name="connsiteX26" fmla="*/ 215574 w 4028399"/>
                  <a:gd name="connsiteY26" fmla="*/ 100211 h 391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28399" h="3911188">
                    <a:moveTo>
                      <a:pt x="263848" y="0"/>
                    </a:moveTo>
                    <a:lnTo>
                      <a:pt x="248418" y="42157"/>
                    </a:lnTo>
                    <a:cubicBezTo>
                      <a:pt x="210972" y="162549"/>
                      <a:pt x="190800" y="290552"/>
                      <a:pt x="190800" y="423266"/>
                    </a:cubicBezTo>
                    <a:cubicBezTo>
                      <a:pt x="190800" y="1131074"/>
                      <a:pt x="764592" y="1704866"/>
                      <a:pt x="1472400" y="1704866"/>
                    </a:cubicBezTo>
                    <a:cubicBezTo>
                      <a:pt x="1649352" y="1704866"/>
                      <a:pt x="1817928" y="1669004"/>
                      <a:pt x="1971257" y="1604152"/>
                    </a:cubicBezTo>
                    <a:lnTo>
                      <a:pt x="2023962" y="1578763"/>
                    </a:lnTo>
                    <a:lnTo>
                      <a:pt x="2023964" y="1578761"/>
                    </a:lnTo>
                    <a:lnTo>
                      <a:pt x="2083286" y="1550184"/>
                    </a:lnTo>
                    <a:cubicBezTo>
                      <a:pt x="2119605" y="1530454"/>
                      <a:pt x="2154863" y="1509020"/>
                      <a:pt x="2188954" y="1485989"/>
                    </a:cubicBezTo>
                    <a:lnTo>
                      <a:pt x="2195231" y="1481295"/>
                    </a:lnTo>
                    <a:lnTo>
                      <a:pt x="2247943" y="1455903"/>
                    </a:lnTo>
                    <a:cubicBezTo>
                      <a:pt x="2401271" y="1391050"/>
                      <a:pt x="2569847" y="1355188"/>
                      <a:pt x="2746799" y="1355188"/>
                    </a:cubicBezTo>
                    <a:cubicBezTo>
                      <a:pt x="2923751" y="1355188"/>
                      <a:pt x="3092327" y="1391050"/>
                      <a:pt x="3245656" y="1455903"/>
                    </a:cubicBezTo>
                    <a:lnTo>
                      <a:pt x="3298366" y="1481295"/>
                    </a:lnTo>
                    <a:lnTo>
                      <a:pt x="3304644" y="1485989"/>
                    </a:lnTo>
                    <a:cubicBezTo>
                      <a:pt x="3338735" y="1509020"/>
                      <a:pt x="3373994" y="1530454"/>
                      <a:pt x="3410312" y="1550184"/>
                    </a:cubicBezTo>
                    <a:lnTo>
                      <a:pt x="3469633" y="1578760"/>
                    </a:lnTo>
                    <a:lnTo>
                      <a:pt x="3562016" y="1647843"/>
                    </a:lnTo>
                    <a:cubicBezTo>
                      <a:pt x="3846848" y="1882908"/>
                      <a:pt x="4028399" y="2238646"/>
                      <a:pt x="4028399" y="2636788"/>
                    </a:cubicBezTo>
                    <a:cubicBezTo>
                      <a:pt x="4028399" y="3256120"/>
                      <a:pt x="3589090" y="3772846"/>
                      <a:pt x="3005086" y="3892350"/>
                    </a:cubicBezTo>
                    <a:lnTo>
                      <a:pt x="2950117" y="3900740"/>
                    </a:lnTo>
                    <a:lnTo>
                      <a:pt x="2743199" y="3911188"/>
                    </a:lnTo>
                    <a:lnTo>
                      <a:pt x="2547042" y="3901283"/>
                    </a:lnTo>
                    <a:lnTo>
                      <a:pt x="2547042" y="3901283"/>
                    </a:lnTo>
                    <a:lnTo>
                      <a:pt x="2462724" y="3897025"/>
                    </a:lnTo>
                    <a:cubicBezTo>
                      <a:pt x="1079448" y="3756546"/>
                      <a:pt x="0" y="2588327"/>
                      <a:pt x="0" y="1167988"/>
                    </a:cubicBezTo>
                    <a:cubicBezTo>
                      <a:pt x="0" y="789231"/>
                      <a:pt x="76761" y="428402"/>
                      <a:pt x="215574" y="100211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F75A31FE-378B-9CFE-35A8-51DBB74A39E2}"/>
                  </a:ext>
                </a:extLst>
              </p:cNvPr>
              <p:cNvSpPr/>
              <p:nvPr/>
            </p:nvSpPr>
            <p:spPr>
              <a:xfrm>
                <a:off x="6296749" y="3742308"/>
                <a:ext cx="171267" cy="97465"/>
              </a:xfrm>
              <a:custGeom>
                <a:avLst/>
                <a:gdLst>
                  <a:gd name="connsiteX0" fmla="*/ 0 w 171267"/>
                  <a:gd name="connsiteY0" fmla="*/ 0 h 97465"/>
                  <a:gd name="connsiteX1" fmla="*/ 59320 w 171267"/>
                  <a:gd name="connsiteY1" fmla="*/ 28575 h 97465"/>
                  <a:gd name="connsiteX2" fmla="*/ 164988 w 171267"/>
                  <a:gd name="connsiteY2" fmla="*/ 92770 h 97465"/>
                  <a:gd name="connsiteX3" fmla="*/ 171267 w 171267"/>
                  <a:gd name="connsiteY3" fmla="*/ 97465 h 97465"/>
                  <a:gd name="connsiteX4" fmla="*/ 111946 w 171267"/>
                  <a:gd name="connsiteY4" fmla="*/ 68889 h 97465"/>
                  <a:gd name="connsiteX5" fmla="*/ 6278 w 171267"/>
                  <a:gd name="connsiteY5" fmla="*/ 4694 h 97465"/>
                  <a:gd name="connsiteX6" fmla="*/ 0 w 171267"/>
                  <a:gd name="connsiteY6" fmla="*/ 0 h 9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67" h="97465">
                    <a:moveTo>
                      <a:pt x="0" y="0"/>
                    </a:moveTo>
                    <a:lnTo>
                      <a:pt x="59320" y="28575"/>
                    </a:lnTo>
                    <a:cubicBezTo>
                      <a:pt x="95639" y="48305"/>
                      <a:pt x="130897" y="69739"/>
                      <a:pt x="164988" y="92770"/>
                    </a:cubicBezTo>
                    <a:lnTo>
                      <a:pt x="171267" y="97465"/>
                    </a:lnTo>
                    <a:lnTo>
                      <a:pt x="111946" y="68889"/>
                    </a:lnTo>
                    <a:cubicBezTo>
                      <a:pt x="75628" y="49159"/>
                      <a:pt x="40369" y="27725"/>
                      <a:pt x="6278" y="46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38B8113F-CC30-8EC9-23EB-36A808B208FD}"/>
                  </a:ext>
                </a:extLst>
              </p:cNvPr>
              <p:cNvSpPr/>
              <p:nvPr/>
            </p:nvSpPr>
            <p:spPr>
              <a:xfrm>
                <a:off x="5545425" y="6161752"/>
                <a:ext cx="403075" cy="17648"/>
              </a:xfrm>
              <a:custGeom>
                <a:avLst/>
                <a:gdLst>
                  <a:gd name="connsiteX0" fmla="*/ 403075 w 403075"/>
                  <a:gd name="connsiteY0" fmla="*/ 0 h 17648"/>
                  <a:gd name="connsiteX1" fmla="*/ 330793 w 403075"/>
                  <a:gd name="connsiteY1" fmla="*/ 11031 h 17648"/>
                  <a:gd name="connsiteX2" fmla="*/ 199757 w 403075"/>
                  <a:gd name="connsiteY2" fmla="*/ 17648 h 17648"/>
                  <a:gd name="connsiteX3" fmla="*/ 68721 w 403075"/>
                  <a:gd name="connsiteY3" fmla="*/ 11031 h 17648"/>
                  <a:gd name="connsiteX4" fmla="*/ 0 w 403075"/>
                  <a:gd name="connsiteY4" fmla="*/ 543 h 17648"/>
                  <a:gd name="connsiteX5" fmla="*/ 196157 w 403075"/>
                  <a:gd name="connsiteY5" fmla="*/ 10448 h 17648"/>
                  <a:gd name="connsiteX6" fmla="*/ 403075 w 403075"/>
                  <a:gd name="connsiteY6" fmla="*/ 0 h 1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3075" h="17648">
                    <a:moveTo>
                      <a:pt x="403075" y="0"/>
                    </a:moveTo>
                    <a:lnTo>
                      <a:pt x="330793" y="11031"/>
                    </a:lnTo>
                    <a:cubicBezTo>
                      <a:pt x="287710" y="15407"/>
                      <a:pt x="243995" y="17648"/>
                      <a:pt x="199757" y="17648"/>
                    </a:cubicBezTo>
                    <a:cubicBezTo>
                      <a:pt x="155519" y="17648"/>
                      <a:pt x="111805" y="15407"/>
                      <a:pt x="68721" y="11031"/>
                    </a:cubicBezTo>
                    <a:lnTo>
                      <a:pt x="0" y="543"/>
                    </a:lnTo>
                    <a:lnTo>
                      <a:pt x="196157" y="10448"/>
                    </a:lnTo>
                    <a:lnTo>
                      <a:pt x="403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4" name="Gráfico 3" descr="Insignia 3 con relleno sólido">
              <a:extLst>
                <a:ext uri="{FF2B5EF4-FFF2-40B4-BE49-F238E27FC236}">
                  <a16:creationId xmlns:a16="http://schemas.microsoft.com/office/drawing/2014/main" id="{D0E060EC-D543-CB27-B1C6-63F60C60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2571468">
              <a:off x="3468549" y="1846899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Insignia 1 con relleno sólido">
              <a:extLst>
                <a:ext uri="{FF2B5EF4-FFF2-40B4-BE49-F238E27FC236}">
                  <a16:creationId xmlns:a16="http://schemas.microsoft.com/office/drawing/2014/main" id="{2A3EF534-F95B-606A-2B42-7C0CBD67B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20452104">
              <a:off x="5258868" y="1412414"/>
              <a:ext cx="914400" cy="914400"/>
            </a:xfrm>
            <a:prstGeom prst="rect">
              <a:avLst/>
            </a:prstGeom>
          </p:spPr>
        </p:pic>
        <p:pic>
          <p:nvPicPr>
            <p:cNvPr id="6" name="Gráfico 5" descr="Insignia con relleno sólido">
              <a:extLst>
                <a:ext uri="{FF2B5EF4-FFF2-40B4-BE49-F238E27FC236}">
                  <a16:creationId xmlns:a16="http://schemas.microsoft.com/office/drawing/2014/main" id="{2E628BBA-91CE-7D91-078A-B273A69C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4475834">
              <a:off x="4758021" y="3138240"/>
              <a:ext cx="914400" cy="914400"/>
            </a:xfrm>
            <a:prstGeom prst="rect">
              <a:avLst/>
            </a:prstGeom>
          </p:spPr>
        </p:pic>
      </p:grpSp>
      <p:pic>
        <p:nvPicPr>
          <p:cNvPr id="34" name="Gráfico 33" descr="Cronómetro 75% con relleno sólido">
            <a:extLst>
              <a:ext uri="{FF2B5EF4-FFF2-40B4-BE49-F238E27FC236}">
                <a16:creationId xmlns:a16="http://schemas.microsoft.com/office/drawing/2014/main" id="{4953AD79-2ECB-2F1D-5613-1F727E048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696118">
            <a:off x="724681" y="2883239"/>
            <a:ext cx="779886" cy="779886"/>
          </a:xfrm>
          <a:prstGeom prst="rect">
            <a:avLst/>
          </a:prstGeom>
        </p:spPr>
      </p:pic>
      <p:pic>
        <p:nvPicPr>
          <p:cNvPr id="35" name="Gráfico 34" descr="Reloj con relleno sólido">
            <a:extLst>
              <a:ext uri="{FF2B5EF4-FFF2-40B4-BE49-F238E27FC236}">
                <a16:creationId xmlns:a16="http://schemas.microsoft.com/office/drawing/2014/main" id="{012703DF-2ED9-FB6A-505D-5BDC86AC8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14831699">
            <a:off x="1737072" y="1557619"/>
            <a:ext cx="779886" cy="779886"/>
          </a:xfrm>
          <a:prstGeom prst="rect">
            <a:avLst/>
          </a:prstGeom>
        </p:spPr>
      </p:pic>
      <p:pic>
        <p:nvPicPr>
          <p:cNvPr id="36" name="Gráfico 35" descr="Ordenador con relleno sólido">
            <a:extLst>
              <a:ext uri="{FF2B5EF4-FFF2-40B4-BE49-F238E27FC236}">
                <a16:creationId xmlns:a16="http://schemas.microsoft.com/office/drawing/2014/main" id="{FFBD9B94-83AD-E3FE-1F2C-2B84CC14EE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348758" y="3068806"/>
            <a:ext cx="779886" cy="779886"/>
          </a:xfrm>
          <a:prstGeom prst="rect">
            <a:avLst/>
          </a:prstGeom>
        </p:spPr>
      </p:pic>
      <p:sp>
        <p:nvSpPr>
          <p:cNvPr id="37" name="Google Shape;2246;p35">
            <a:extLst>
              <a:ext uri="{FF2B5EF4-FFF2-40B4-BE49-F238E27FC236}">
                <a16:creationId xmlns:a16="http://schemas.microsoft.com/office/drawing/2014/main" id="{E272D1A6-45F2-FE1B-D444-19F6F88000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9730" y="518218"/>
            <a:ext cx="73292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Factibilidad de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2240" name="Google Shape;828;p24">
            <a:extLst>
              <a:ext uri="{FF2B5EF4-FFF2-40B4-BE49-F238E27FC236}">
                <a16:creationId xmlns:a16="http://schemas.microsoft.com/office/drawing/2014/main" id="{F37811FF-FB0E-1E71-27F4-8F4062425EB2}"/>
              </a:ext>
            </a:extLst>
          </p:cNvPr>
          <p:cNvGrpSpPr/>
          <p:nvPr/>
        </p:nvGrpSpPr>
        <p:grpSpPr>
          <a:xfrm>
            <a:off x="8004901" y="2060568"/>
            <a:ext cx="1049613" cy="2596076"/>
            <a:chOff x="7788806" y="896621"/>
            <a:chExt cx="1534951" cy="3909429"/>
          </a:xfrm>
        </p:grpSpPr>
        <p:sp>
          <p:nvSpPr>
            <p:cNvPr id="2241" name="Google Shape;829;p24">
              <a:extLst>
                <a:ext uri="{FF2B5EF4-FFF2-40B4-BE49-F238E27FC236}">
                  <a16:creationId xmlns:a16="http://schemas.microsoft.com/office/drawing/2014/main" id="{178F1984-B07D-D479-E533-72CFCE7D2D3D}"/>
                </a:ext>
              </a:extLst>
            </p:cNvPr>
            <p:cNvSpPr/>
            <p:nvPr/>
          </p:nvSpPr>
          <p:spPr>
            <a:xfrm>
              <a:off x="7876475" y="4579250"/>
              <a:ext cx="1359600" cy="226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42" name="Google Shape;830;p24">
              <a:extLst>
                <a:ext uri="{FF2B5EF4-FFF2-40B4-BE49-F238E27FC236}">
                  <a16:creationId xmlns:a16="http://schemas.microsoft.com/office/drawing/2014/main" id="{80731ECA-485D-101D-BB65-0E54135DF753}"/>
                </a:ext>
              </a:extLst>
            </p:cNvPr>
            <p:cNvGrpSpPr/>
            <p:nvPr/>
          </p:nvGrpSpPr>
          <p:grpSpPr>
            <a:xfrm>
              <a:off x="7788806" y="896621"/>
              <a:ext cx="1534951" cy="3828409"/>
              <a:chOff x="7788800" y="995476"/>
              <a:chExt cx="1495325" cy="3729575"/>
            </a:xfrm>
          </p:grpSpPr>
          <p:sp>
            <p:nvSpPr>
              <p:cNvPr id="2243" name="Google Shape;831;p24">
                <a:extLst>
                  <a:ext uri="{FF2B5EF4-FFF2-40B4-BE49-F238E27FC236}">
                    <a16:creationId xmlns:a16="http://schemas.microsoft.com/office/drawing/2014/main" id="{FD233095-4557-9E2B-361D-F766572078F4}"/>
                  </a:ext>
                </a:extLst>
              </p:cNvPr>
              <p:cNvSpPr/>
              <p:nvPr/>
            </p:nvSpPr>
            <p:spPr>
              <a:xfrm>
                <a:off x="8553700" y="2358187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23374" y="0"/>
                    </a:moveTo>
                    <a:lnTo>
                      <a:pt x="23114" y="28"/>
                    </a:lnTo>
                    <a:lnTo>
                      <a:pt x="22869" y="69"/>
                    </a:lnTo>
                    <a:lnTo>
                      <a:pt x="22609" y="110"/>
                    </a:lnTo>
                    <a:lnTo>
                      <a:pt x="3932" y="4260"/>
                    </a:lnTo>
                    <a:lnTo>
                      <a:pt x="3687" y="4315"/>
                    </a:lnTo>
                    <a:lnTo>
                      <a:pt x="3441" y="4396"/>
                    </a:lnTo>
                    <a:lnTo>
                      <a:pt x="3195" y="4478"/>
                    </a:lnTo>
                    <a:lnTo>
                      <a:pt x="2963" y="4574"/>
                    </a:lnTo>
                    <a:lnTo>
                      <a:pt x="2745" y="4683"/>
                    </a:lnTo>
                    <a:lnTo>
                      <a:pt x="2526" y="4792"/>
                    </a:lnTo>
                    <a:lnTo>
                      <a:pt x="2308" y="4929"/>
                    </a:lnTo>
                    <a:lnTo>
                      <a:pt x="2117" y="5065"/>
                    </a:lnTo>
                    <a:lnTo>
                      <a:pt x="1912" y="5216"/>
                    </a:lnTo>
                    <a:lnTo>
                      <a:pt x="1734" y="5366"/>
                    </a:lnTo>
                    <a:lnTo>
                      <a:pt x="1543" y="5530"/>
                    </a:lnTo>
                    <a:lnTo>
                      <a:pt x="1379" y="5693"/>
                    </a:lnTo>
                    <a:lnTo>
                      <a:pt x="1215" y="5871"/>
                    </a:lnTo>
                    <a:lnTo>
                      <a:pt x="1065" y="6062"/>
                    </a:lnTo>
                    <a:lnTo>
                      <a:pt x="915" y="6253"/>
                    </a:lnTo>
                    <a:lnTo>
                      <a:pt x="792" y="6458"/>
                    </a:lnTo>
                    <a:lnTo>
                      <a:pt x="669" y="6663"/>
                    </a:lnTo>
                    <a:lnTo>
                      <a:pt x="546" y="6881"/>
                    </a:lnTo>
                    <a:lnTo>
                      <a:pt x="437" y="7086"/>
                    </a:lnTo>
                    <a:lnTo>
                      <a:pt x="355" y="7318"/>
                    </a:lnTo>
                    <a:lnTo>
                      <a:pt x="260" y="7537"/>
                    </a:lnTo>
                    <a:lnTo>
                      <a:pt x="191" y="7769"/>
                    </a:lnTo>
                    <a:lnTo>
                      <a:pt x="137" y="8001"/>
                    </a:lnTo>
                    <a:lnTo>
                      <a:pt x="82" y="8246"/>
                    </a:lnTo>
                    <a:lnTo>
                      <a:pt x="41" y="8492"/>
                    </a:lnTo>
                    <a:lnTo>
                      <a:pt x="14" y="8738"/>
                    </a:lnTo>
                    <a:lnTo>
                      <a:pt x="0" y="8984"/>
                    </a:lnTo>
                    <a:lnTo>
                      <a:pt x="0" y="9229"/>
                    </a:lnTo>
                    <a:lnTo>
                      <a:pt x="14" y="9475"/>
                    </a:lnTo>
                    <a:lnTo>
                      <a:pt x="41" y="9735"/>
                    </a:lnTo>
                    <a:lnTo>
                      <a:pt x="69" y="9980"/>
                    </a:lnTo>
                    <a:lnTo>
                      <a:pt x="123" y="10240"/>
                    </a:lnTo>
                    <a:lnTo>
                      <a:pt x="137" y="10335"/>
                    </a:lnTo>
                    <a:lnTo>
                      <a:pt x="205" y="10581"/>
                    </a:lnTo>
                    <a:lnTo>
                      <a:pt x="273" y="10827"/>
                    </a:lnTo>
                    <a:lnTo>
                      <a:pt x="369" y="11073"/>
                    </a:lnTo>
                    <a:lnTo>
                      <a:pt x="465" y="11305"/>
                    </a:lnTo>
                    <a:lnTo>
                      <a:pt x="574" y="11523"/>
                    </a:lnTo>
                    <a:lnTo>
                      <a:pt x="683" y="11742"/>
                    </a:lnTo>
                    <a:lnTo>
                      <a:pt x="806" y="11960"/>
                    </a:lnTo>
                    <a:lnTo>
                      <a:pt x="956" y="12151"/>
                    </a:lnTo>
                    <a:lnTo>
                      <a:pt x="1093" y="12356"/>
                    </a:lnTo>
                    <a:lnTo>
                      <a:pt x="1256" y="12533"/>
                    </a:lnTo>
                    <a:lnTo>
                      <a:pt x="1420" y="12711"/>
                    </a:lnTo>
                    <a:lnTo>
                      <a:pt x="1584" y="12888"/>
                    </a:lnTo>
                    <a:lnTo>
                      <a:pt x="1762" y="13052"/>
                    </a:lnTo>
                    <a:lnTo>
                      <a:pt x="1953" y="13202"/>
                    </a:lnTo>
                    <a:lnTo>
                      <a:pt x="2144" y="13339"/>
                    </a:lnTo>
                    <a:lnTo>
                      <a:pt x="2349" y="13475"/>
                    </a:lnTo>
                    <a:lnTo>
                      <a:pt x="2553" y="13598"/>
                    </a:lnTo>
                    <a:lnTo>
                      <a:pt x="2758" y="13721"/>
                    </a:lnTo>
                    <a:lnTo>
                      <a:pt x="2977" y="13817"/>
                    </a:lnTo>
                    <a:lnTo>
                      <a:pt x="3195" y="13912"/>
                    </a:lnTo>
                    <a:lnTo>
                      <a:pt x="3427" y="13994"/>
                    </a:lnTo>
                    <a:lnTo>
                      <a:pt x="3659" y="14076"/>
                    </a:lnTo>
                    <a:lnTo>
                      <a:pt x="3891" y="14131"/>
                    </a:lnTo>
                    <a:lnTo>
                      <a:pt x="4137" y="14185"/>
                    </a:lnTo>
                    <a:lnTo>
                      <a:pt x="4369" y="14226"/>
                    </a:lnTo>
                    <a:lnTo>
                      <a:pt x="4615" y="14254"/>
                    </a:lnTo>
                    <a:lnTo>
                      <a:pt x="4861" y="14267"/>
                    </a:lnTo>
                    <a:lnTo>
                      <a:pt x="5120" y="14267"/>
                    </a:lnTo>
                    <a:lnTo>
                      <a:pt x="5366" y="14254"/>
                    </a:lnTo>
                    <a:lnTo>
                      <a:pt x="5612" y="14226"/>
                    </a:lnTo>
                    <a:lnTo>
                      <a:pt x="5871" y="14199"/>
                    </a:lnTo>
                    <a:lnTo>
                      <a:pt x="6117" y="14144"/>
                    </a:lnTo>
                    <a:lnTo>
                      <a:pt x="24807" y="10008"/>
                    </a:lnTo>
                    <a:lnTo>
                      <a:pt x="25053" y="9939"/>
                    </a:lnTo>
                    <a:lnTo>
                      <a:pt x="25299" y="9871"/>
                    </a:lnTo>
                    <a:lnTo>
                      <a:pt x="25531" y="9789"/>
                    </a:lnTo>
                    <a:lnTo>
                      <a:pt x="25763" y="9694"/>
                    </a:lnTo>
                    <a:lnTo>
                      <a:pt x="25995" y="9584"/>
                    </a:lnTo>
                    <a:lnTo>
                      <a:pt x="26213" y="9462"/>
                    </a:lnTo>
                    <a:lnTo>
                      <a:pt x="26418" y="9339"/>
                    </a:lnTo>
                    <a:lnTo>
                      <a:pt x="26623" y="9202"/>
                    </a:lnTo>
                    <a:lnTo>
                      <a:pt x="26814" y="9052"/>
                    </a:lnTo>
                    <a:lnTo>
                      <a:pt x="27005" y="8902"/>
                    </a:lnTo>
                    <a:lnTo>
                      <a:pt x="27183" y="8738"/>
                    </a:lnTo>
                    <a:lnTo>
                      <a:pt x="27360" y="8560"/>
                    </a:lnTo>
                    <a:lnTo>
                      <a:pt x="27524" y="8383"/>
                    </a:lnTo>
                    <a:lnTo>
                      <a:pt x="27674" y="8192"/>
                    </a:lnTo>
                    <a:lnTo>
                      <a:pt x="27811" y="8001"/>
                    </a:lnTo>
                    <a:lnTo>
                      <a:pt x="27947" y="7810"/>
                    </a:lnTo>
                    <a:lnTo>
                      <a:pt x="28070" y="7605"/>
                    </a:lnTo>
                    <a:lnTo>
                      <a:pt x="28193" y="7386"/>
                    </a:lnTo>
                    <a:lnTo>
                      <a:pt x="28289" y="7168"/>
                    </a:lnTo>
                    <a:lnTo>
                      <a:pt x="28384" y="6949"/>
                    </a:lnTo>
                    <a:lnTo>
                      <a:pt x="28466" y="6717"/>
                    </a:lnTo>
                    <a:lnTo>
                      <a:pt x="28534" y="6485"/>
                    </a:lnTo>
                    <a:lnTo>
                      <a:pt x="28603" y="6253"/>
                    </a:lnTo>
                    <a:lnTo>
                      <a:pt x="28657" y="6021"/>
                    </a:lnTo>
                    <a:lnTo>
                      <a:pt x="28685" y="5775"/>
                    </a:lnTo>
                    <a:lnTo>
                      <a:pt x="28712" y="5530"/>
                    </a:lnTo>
                    <a:lnTo>
                      <a:pt x="28726" y="5284"/>
                    </a:lnTo>
                    <a:lnTo>
                      <a:pt x="28739" y="5038"/>
                    </a:lnTo>
                    <a:lnTo>
                      <a:pt x="28726" y="4779"/>
                    </a:lnTo>
                    <a:lnTo>
                      <a:pt x="28698" y="4533"/>
                    </a:lnTo>
                    <a:lnTo>
                      <a:pt x="28671" y="4274"/>
                    </a:lnTo>
                    <a:lnTo>
                      <a:pt x="28616" y="4028"/>
                    </a:lnTo>
                    <a:lnTo>
                      <a:pt x="28589" y="3932"/>
                    </a:lnTo>
                    <a:lnTo>
                      <a:pt x="28534" y="3673"/>
                    </a:lnTo>
                    <a:lnTo>
                      <a:pt x="28452" y="3427"/>
                    </a:lnTo>
                    <a:lnTo>
                      <a:pt x="28371" y="3195"/>
                    </a:lnTo>
                    <a:lnTo>
                      <a:pt x="28275" y="2963"/>
                    </a:lnTo>
                    <a:lnTo>
                      <a:pt x="28166" y="2731"/>
                    </a:lnTo>
                    <a:lnTo>
                      <a:pt x="28057" y="2526"/>
                    </a:lnTo>
                    <a:lnTo>
                      <a:pt x="27920" y="2308"/>
                    </a:lnTo>
                    <a:lnTo>
                      <a:pt x="27783" y="2103"/>
                    </a:lnTo>
                    <a:lnTo>
                      <a:pt x="27633" y="1912"/>
                    </a:lnTo>
                    <a:lnTo>
                      <a:pt x="27483" y="1721"/>
                    </a:lnTo>
                    <a:lnTo>
                      <a:pt x="27319" y="1543"/>
                    </a:lnTo>
                    <a:lnTo>
                      <a:pt x="27155" y="1379"/>
                    </a:lnTo>
                    <a:lnTo>
                      <a:pt x="26964" y="1215"/>
                    </a:lnTo>
                    <a:lnTo>
                      <a:pt x="26787" y="1065"/>
                    </a:lnTo>
                    <a:lnTo>
                      <a:pt x="26596" y="915"/>
                    </a:lnTo>
                    <a:lnTo>
                      <a:pt x="26391" y="779"/>
                    </a:lnTo>
                    <a:lnTo>
                      <a:pt x="26186" y="656"/>
                    </a:lnTo>
                    <a:lnTo>
                      <a:pt x="25968" y="546"/>
                    </a:lnTo>
                    <a:lnTo>
                      <a:pt x="25763" y="437"/>
                    </a:lnTo>
                    <a:lnTo>
                      <a:pt x="25531" y="342"/>
                    </a:lnTo>
                    <a:lnTo>
                      <a:pt x="25312" y="260"/>
                    </a:lnTo>
                    <a:lnTo>
                      <a:pt x="25080" y="191"/>
                    </a:lnTo>
                    <a:lnTo>
                      <a:pt x="24848" y="123"/>
                    </a:lnTo>
                    <a:lnTo>
                      <a:pt x="24602" y="82"/>
                    </a:lnTo>
                    <a:lnTo>
                      <a:pt x="24357" y="41"/>
                    </a:lnTo>
                    <a:lnTo>
                      <a:pt x="24111" y="14"/>
                    </a:lnTo>
                    <a:lnTo>
                      <a:pt x="2386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4" name="Google Shape;832;p24">
                <a:extLst>
                  <a:ext uri="{FF2B5EF4-FFF2-40B4-BE49-F238E27FC236}">
                    <a16:creationId xmlns:a16="http://schemas.microsoft.com/office/drawing/2014/main" id="{A2EE3589-CCDF-C0C6-8105-37C344A6B88E}"/>
                  </a:ext>
                </a:extLst>
              </p:cNvPr>
              <p:cNvSpPr/>
              <p:nvPr/>
            </p:nvSpPr>
            <p:spPr>
              <a:xfrm>
                <a:off x="8614100" y="1873162"/>
                <a:ext cx="670025" cy="738300"/>
              </a:xfrm>
              <a:custGeom>
                <a:avLst/>
                <a:gdLst/>
                <a:ahLst/>
                <a:cxnLst/>
                <a:rect l="l" t="t" r="r" b="b"/>
                <a:pathLst>
                  <a:path w="26801" h="29532" extrusionOk="0">
                    <a:moveTo>
                      <a:pt x="5353" y="1"/>
                    </a:moveTo>
                    <a:lnTo>
                      <a:pt x="5107" y="15"/>
                    </a:lnTo>
                    <a:lnTo>
                      <a:pt x="4861" y="42"/>
                    </a:lnTo>
                    <a:lnTo>
                      <a:pt x="4615" y="97"/>
                    </a:lnTo>
                    <a:lnTo>
                      <a:pt x="4383" y="137"/>
                    </a:lnTo>
                    <a:lnTo>
                      <a:pt x="4138" y="206"/>
                    </a:lnTo>
                    <a:lnTo>
                      <a:pt x="3906" y="288"/>
                    </a:lnTo>
                    <a:lnTo>
                      <a:pt x="3673" y="383"/>
                    </a:lnTo>
                    <a:lnTo>
                      <a:pt x="3441" y="479"/>
                    </a:lnTo>
                    <a:lnTo>
                      <a:pt x="3223" y="602"/>
                    </a:lnTo>
                    <a:lnTo>
                      <a:pt x="2991" y="725"/>
                    </a:lnTo>
                    <a:lnTo>
                      <a:pt x="2404" y="1080"/>
                    </a:lnTo>
                    <a:lnTo>
                      <a:pt x="2213" y="1202"/>
                    </a:lnTo>
                    <a:lnTo>
                      <a:pt x="2035" y="1339"/>
                    </a:lnTo>
                    <a:lnTo>
                      <a:pt x="1858" y="1475"/>
                    </a:lnTo>
                    <a:lnTo>
                      <a:pt x="1680" y="1626"/>
                    </a:lnTo>
                    <a:lnTo>
                      <a:pt x="1516" y="1776"/>
                    </a:lnTo>
                    <a:lnTo>
                      <a:pt x="1366" y="1926"/>
                    </a:lnTo>
                    <a:lnTo>
                      <a:pt x="1216" y="2090"/>
                    </a:lnTo>
                    <a:lnTo>
                      <a:pt x="1079" y="2267"/>
                    </a:lnTo>
                    <a:lnTo>
                      <a:pt x="943" y="2431"/>
                    </a:lnTo>
                    <a:lnTo>
                      <a:pt x="820" y="2609"/>
                    </a:lnTo>
                    <a:lnTo>
                      <a:pt x="711" y="2800"/>
                    </a:lnTo>
                    <a:lnTo>
                      <a:pt x="602" y="2977"/>
                    </a:lnTo>
                    <a:lnTo>
                      <a:pt x="506" y="3168"/>
                    </a:lnTo>
                    <a:lnTo>
                      <a:pt x="424" y="3373"/>
                    </a:lnTo>
                    <a:lnTo>
                      <a:pt x="342" y="3564"/>
                    </a:lnTo>
                    <a:lnTo>
                      <a:pt x="260" y="3769"/>
                    </a:lnTo>
                    <a:lnTo>
                      <a:pt x="206" y="3974"/>
                    </a:lnTo>
                    <a:lnTo>
                      <a:pt x="151" y="4179"/>
                    </a:lnTo>
                    <a:lnTo>
                      <a:pt x="96" y="4383"/>
                    </a:lnTo>
                    <a:lnTo>
                      <a:pt x="69" y="4602"/>
                    </a:lnTo>
                    <a:lnTo>
                      <a:pt x="42" y="4807"/>
                    </a:lnTo>
                    <a:lnTo>
                      <a:pt x="15" y="5025"/>
                    </a:lnTo>
                    <a:lnTo>
                      <a:pt x="1" y="5244"/>
                    </a:lnTo>
                    <a:lnTo>
                      <a:pt x="1" y="5448"/>
                    </a:lnTo>
                    <a:lnTo>
                      <a:pt x="15" y="5667"/>
                    </a:lnTo>
                    <a:lnTo>
                      <a:pt x="28" y="5885"/>
                    </a:lnTo>
                    <a:lnTo>
                      <a:pt x="55" y="6104"/>
                    </a:lnTo>
                    <a:lnTo>
                      <a:pt x="96" y="6308"/>
                    </a:lnTo>
                    <a:lnTo>
                      <a:pt x="137" y="6527"/>
                    </a:lnTo>
                    <a:lnTo>
                      <a:pt x="192" y="6732"/>
                    </a:lnTo>
                    <a:lnTo>
                      <a:pt x="260" y="6950"/>
                    </a:lnTo>
                    <a:lnTo>
                      <a:pt x="342" y="7155"/>
                    </a:lnTo>
                    <a:lnTo>
                      <a:pt x="410" y="7332"/>
                    </a:lnTo>
                    <a:lnTo>
                      <a:pt x="492" y="7496"/>
                    </a:lnTo>
                    <a:lnTo>
                      <a:pt x="670" y="7810"/>
                    </a:lnTo>
                    <a:lnTo>
                      <a:pt x="875" y="8124"/>
                    </a:lnTo>
                    <a:lnTo>
                      <a:pt x="1093" y="8425"/>
                    </a:lnTo>
                    <a:lnTo>
                      <a:pt x="16930" y="27129"/>
                    </a:lnTo>
                    <a:lnTo>
                      <a:pt x="17067" y="27347"/>
                    </a:lnTo>
                    <a:lnTo>
                      <a:pt x="17217" y="27552"/>
                    </a:lnTo>
                    <a:lnTo>
                      <a:pt x="17381" y="27757"/>
                    </a:lnTo>
                    <a:lnTo>
                      <a:pt x="17545" y="27948"/>
                    </a:lnTo>
                    <a:lnTo>
                      <a:pt x="17708" y="28125"/>
                    </a:lnTo>
                    <a:lnTo>
                      <a:pt x="17899" y="28289"/>
                    </a:lnTo>
                    <a:lnTo>
                      <a:pt x="18091" y="28439"/>
                    </a:lnTo>
                    <a:lnTo>
                      <a:pt x="18282" y="28590"/>
                    </a:lnTo>
                    <a:lnTo>
                      <a:pt x="18487" y="28726"/>
                    </a:lnTo>
                    <a:lnTo>
                      <a:pt x="18691" y="28863"/>
                    </a:lnTo>
                    <a:lnTo>
                      <a:pt x="18896" y="28972"/>
                    </a:lnTo>
                    <a:lnTo>
                      <a:pt x="19115" y="29081"/>
                    </a:lnTo>
                    <a:lnTo>
                      <a:pt x="19333" y="29177"/>
                    </a:lnTo>
                    <a:lnTo>
                      <a:pt x="19565" y="29258"/>
                    </a:lnTo>
                    <a:lnTo>
                      <a:pt x="19797" y="29327"/>
                    </a:lnTo>
                    <a:lnTo>
                      <a:pt x="20029" y="29395"/>
                    </a:lnTo>
                    <a:lnTo>
                      <a:pt x="20261" y="29450"/>
                    </a:lnTo>
                    <a:lnTo>
                      <a:pt x="20493" y="29491"/>
                    </a:lnTo>
                    <a:lnTo>
                      <a:pt x="20739" y="29518"/>
                    </a:lnTo>
                    <a:lnTo>
                      <a:pt x="20971" y="29532"/>
                    </a:lnTo>
                    <a:lnTo>
                      <a:pt x="21463" y="29532"/>
                    </a:lnTo>
                    <a:lnTo>
                      <a:pt x="21709" y="29518"/>
                    </a:lnTo>
                    <a:lnTo>
                      <a:pt x="21941" y="29477"/>
                    </a:lnTo>
                    <a:lnTo>
                      <a:pt x="22186" y="29436"/>
                    </a:lnTo>
                    <a:lnTo>
                      <a:pt x="22419" y="29381"/>
                    </a:lnTo>
                    <a:lnTo>
                      <a:pt x="22664" y="29313"/>
                    </a:lnTo>
                    <a:lnTo>
                      <a:pt x="22896" y="29245"/>
                    </a:lnTo>
                    <a:lnTo>
                      <a:pt x="23128" y="29149"/>
                    </a:lnTo>
                    <a:lnTo>
                      <a:pt x="23361" y="29054"/>
                    </a:lnTo>
                    <a:lnTo>
                      <a:pt x="23593" y="28931"/>
                    </a:lnTo>
                    <a:lnTo>
                      <a:pt x="23811" y="28808"/>
                    </a:lnTo>
                    <a:lnTo>
                      <a:pt x="24398" y="28453"/>
                    </a:lnTo>
                    <a:lnTo>
                      <a:pt x="24589" y="28316"/>
                    </a:lnTo>
                    <a:lnTo>
                      <a:pt x="24780" y="28194"/>
                    </a:lnTo>
                    <a:lnTo>
                      <a:pt x="24958" y="28057"/>
                    </a:lnTo>
                    <a:lnTo>
                      <a:pt x="25122" y="27907"/>
                    </a:lnTo>
                    <a:lnTo>
                      <a:pt x="25286" y="27757"/>
                    </a:lnTo>
                    <a:lnTo>
                      <a:pt x="25449" y="27607"/>
                    </a:lnTo>
                    <a:lnTo>
                      <a:pt x="25586" y="27443"/>
                    </a:lnTo>
                    <a:lnTo>
                      <a:pt x="25722" y="27265"/>
                    </a:lnTo>
                    <a:lnTo>
                      <a:pt x="25859" y="27101"/>
                    </a:lnTo>
                    <a:lnTo>
                      <a:pt x="25982" y="26910"/>
                    </a:lnTo>
                    <a:lnTo>
                      <a:pt x="26091" y="26733"/>
                    </a:lnTo>
                    <a:lnTo>
                      <a:pt x="26200" y="26542"/>
                    </a:lnTo>
                    <a:lnTo>
                      <a:pt x="26296" y="26350"/>
                    </a:lnTo>
                    <a:lnTo>
                      <a:pt x="26391" y="26159"/>
                    </a:lnTo>
                    <a:lnTo>
                      <a:pt x="26473" y="25968"/>
                    </a:lnTo>
                    <a:lnTo>
                      <a:pt x="26542" y="25763"/>
                    </a:lnTo>
                    <a:lnTo>
                      <a:pt x="26610" y="25559"/>
                    </a:lnTo>
                    <a:lnTo>
                      <a:pt x="26664" y="25354"/>
                    </a:lnTo>
                    <a:lnTo>
                      <a:pt x="26705" y="25135"/>
                    </a:lnTo>
                    <a:lnTo>
                      <a:pt x="26746" y="24931"/>
                    </a:lnTo>
                    <a:lnTo>
                      <a:pt x="26774" y="24712"/>
                    </a:lnTo>
                    <a:lnTo>
                      <a:pt x="26787" y="24507"/>
                    </a:lnTo>
                    <a:lnTo>
                      <a:pt x="26801" y="24289"/>
                    </a:lnTo>
                    <a:lnTo>
                      <a:pt x="26801" y="24071"/>
                    </a:lnTo>
                    <a:lnTo>
                      <a:pt x="26787" y="23866"/>
                    </a:lnTo>
                    <a:lnTo>
                      <a:pt x="26774" y="23647"/>
                    </a:lnTo>
                    <a:lnTo>
                      <a:pt x="26746" y="23429"/>
                    </a:lnTo>
                    <a:lnTo>
                      <a:pt x="26705" y="23224"/>
                    </a:lnTo>
                    <a:lnTo>
                      <a:pt x="26664" y="23006"/>
                    </a:lnTo>
                    <a:lnTo>
                      <a:pt x="26610" y="22787"/>
                    </a:lnTo>
                    <a:lnTo>
                      <a:pt x="26542" y="22582"/>
                    </a:lnTo>
                    <a:lnTo>
                      <a:pt x="26473" y="22378"/>
                    </a:lnTo>
                    <a:lnTo>
                      <a:pt x="26405" y="22200"/>
                    </a:lnTo>
                    <a:lnTo>
                      <a:pt x="26323" y="22036"/>
                    </a:lnTo>
                    <a:lnTo>
                      <a:pt x="26146" y="21709"/>
                    </a:lnTo>
                    <a:lnTo>
                      <a:pt x="25941" y="21408"/>
                    </a:lnTo>
                    <a:lnTo>
                      <a:pt x="25722" y="21108"/>
                    </a:lnTo>
                    <a:lnTo>
                      <a:pt x="9872" y="2404"/>
                    </a:lnTo>
                    <a:lnTo>
                      <a:pt x="9735" y="2185"/>
                    </a:lnTo>
                    <a:lnTo>
                      <a:pt x="9585" y="1981"/>
                    </a:lnTo>
                    <a:lnTo>
                      <a:pt x="9435" y="1776"/>
                    </a:lnTo>
                    <a:lnTo>
                      <a:pt x="9271" y="1585"/>
                    </a:lnTo>
                    <a:lnTo>
                      <a:pt x="9094" y="1407"/>
                    </a:lnTo>
                    <a:lnTo>
                      <a:pt x="8916" y="1243"/>
                    </a:lnTo>
                    <a:lnTo>
                      <a:pt x="8725" y="1080"/>
                    </a:lnTo>
                    <a:lnTo>
                      <a:pt x="8520" y="943"/>
                    </a:lnTo>
                    <a:lnTo>
                      <a:pt x="8329" y="806"/>
                    </a:lnTo>
                    <a:lnTo>
                      <a:pt x="8124" y="670"/>
                    </a:lnTo>
                    <a:lnTo>
                      <a:pt x="7906" y="561"/>
                    </a:lnTo>
                    <a:lnTo>
                      <a:pt x="7687" y="451"/>
                    </a:lnTo>
                    <a:lnTo>
                      <a:pt x="7469" y="356"/>
                    </a:lnTo>
                    <a:lnTo>
                      <a:pt x="7237" y="274"/>
                    </a:lnTo>
                    <a:lnTo>
                      <a:pt x="7018" y="192"/>
                    </a:lnTo>
                    <a:lnTo>
                      <a:pt x="6786" y="137"/>
                    </a:lnTo>
                    <a:lnTo>
                      <a:pt x="6540" y="83"/>
                    </a:lnTo>
                    <a:lnTo>
                      <a:pt x="6308" y="42"/>
                    </a:lnTo>
                    <a:lnTo>
                      <a:pt x="6076" y="15"/>
                    </a:lnTo>
                    <a:lnTo>
                      <a:pt x="58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5" name="Google Shape;833;p24">
                <a:extLst>
                  <a:ext uri="{FF2B5EF4-FFF2-40B4-BE49-F238E27FC236}">
                    <a16:creationId xmlns:a16="http://schemas.microsoft.com/office/drawing/2014/main" id="{D1D69C43-12EF-6E84-BFE0-0399D05759D8}"/>
                  </a:ext>
                </a:extLst>
              </p:cNvPr>
              <p:cNvSpPr/>
              <p:nvPr/>
            </p:nvSpPr>
            <p:spPr>
              <a:xfrm>
                <a:off x="7800750" y="2351526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4861" y="1"/>
                    </a:moveTo>
                    <a:lnTo>
                      <a:pt x="4615" y="14"/>
                    </a:lnTo>
                    <a:lnTo>
                      <a:pt x="4369" y="42"/>
                    </a:lnTo>
                    <a:lnTo>
                      <a:pt x="4137" y="83"/>
                    </a:lnTo>
                    <a:lnTo>
                      <a:pt x="3892" y="137"/>
                    </a:lnTo>
                    <a:lnTo>
                      <a:pt x="3659" y="192"/>
                    </a:lnTo>
                    <a:lnTo>
                      <a:pt x="3427" y="274"/>
                    </a:lnTo>
                    <a:lnTo>
                      <a:pt x="3195" y="356"/>
                    </a:lnTo>
                    <a:lnTo>
                      <a:pt x="2977" y="451"/>
                    </a:lnTo>
                    <a:lnTo>
                      <a:pt x="2758" y="547"/>
                    </a:lnTo>
                    <a:lnTo>
                      <a:pt x="2554" y="670"/>
                    </a:lnTo>
                    <a:lnTo>
                      <a:pt x="2349" y="793"/>
                    </a:lnTo>
                    <a:lnTo>
                      <a:pt x="2144" y="929"/>
                    </a:lnTo>
                    <a:lnTo>
                      <a:pt x="1953" y="1066"/>
                    </a:lnTo>
                    <a:lnTo>
                      <a:pt x="1762" y="1216"/>
                    </a:lnTo>
                    <a:lnTo>
                      <a:pt x="1584" y="1380"/>
                    </a:lnTo>
                    <a:lnTo>
                      <a:pt x="1420" y="1557"/>
                    </a:lnTo>
                    <a:lnTo>
                      <a:pt x="1257" y="1735"/>
                    </a:lnTo>
                    <a:lnTo>
                      <a:pt x="1093" y="1912"/>
                    </a:lnTo>
                    <a:lnTo>
                      <a:pt x="956" y="2117"/>
                    </a:lnTo>
                    <a:lnTo>
                      <a:pt x="806" y="2322"/>
                    </a:lnTo>
                    <a:lnTo>
                      <a:pt x="683" y="2526"/>
                    </a:lnTo>
                    <a:lnTo>
                      <a:pt x="574" y="2745"/>
                    </a:lnTo>
                    <a:lnTo>
                      <a:pt x="465" y="2963"/>
                    </a:lnTo>
                    <a:lnTo>
                      <a:pt x="369" y="3195"/>
                    </a:lnTo>
                    <a:lnTo>
                      <a:pt x="274" y="3441"/>
                    </a:lnTo>
                    <a:lnTo>
                      <a:pt x="205" y="3687"/>
                    </a:lnTo>
                    <a:lnTo>
                      <a:pt x="137" y="3933"/>
                    </a:lnTo>
                    <a:lnTo>
                      <a:pt x="123" y="4028"/>
                    </a:lnTo>
                    <a:lnTo>
                      <a:pt x="69" y="4288"/>
                    </a:lnTo>
                    <a:lnTo>
                      <a:pt x="42" y="4533"/>
                    </a:lnTo>
                    <a:lnTo>
                      <a:pt x="14" y="4793"/>
                    </a:lnTo>
                    <a:lnTo>
                      <a:pt x="1" y="5039"/>
                    </a:lnTo>
                    <a:lnTo>
                      <a:pt x="1" y="5284"/>
                    </a:lnTo>
                    <a:lnTo>
                      <a:pt x="14" y="5544"/>
                    </a:lnTo>
                    <a:lnTo>
                      <a:pt x="42" y="5776"/>
                    </a:lnTo>
                    <a:lnTo>
                      <a:pt x="82" y="6022"/>
                    </a:lnTo>
                    <a:lnTo>
                      <a:pt x="137" y="6267"/>
                    </a:lnTo>
                    <a:lnTo>
                      <a:pt x="192" y="6499"/>
                    </a:lnTo>
                    <a:lnTo>
                      <a:pt x="260" y="6731"/>
                    </a:lnTo>
                    <a:lnTo>
                      <a:pt x="356" y="6950"/>
                    </a:lnTo>
                    <a:lnTo>
                      <a:pt x="437" y="7182"/>
                    </a:lnTo>
                    <a:lnTo>
                      <a:pt x="547" y="7400"/>
                    </a:lnTo>
                    <a:lnTo>
                      <a:pt x="670" y="7605"/>
                    </a:lnTo>
                    <a:lnTo>
                      <a:pt x="792" y="7810"/>
                    </a:lnTo>
                    <a:lnTo>
                      <a:pt x="915" y="8015"/>
                    </a:lnTo>
                    <a:lnTo>
                      <a:pt x="1065" y="8206"/>
                    </a:lnTo>
                    <a:lnTo>
                      <a:pt x="1216" y="8397"/>
                    </a:lnTo>
                    <a:lnTo>
                      <a:pt x="1380" y="8575"/>
                    </a:lnTo>
                    <a:lnTo>
                      <a:pt x="1543" y="8738"/>
                    </a:lnTo>
                    <a:lnTo>
                      <a:pt x="1734" y="8902"/>
                    </a:lnTo>
                    <a:lnTo>
                      <a:pt x="1912" y="9066"/>
                    </a:lnTo>
                    <a:lnTo>
                      <a:pt x="2117" y="9203"/>
                    </a:lnTo>
                    <a:lnTo>
                      <a:pt x="2308" y="9339"/>
                    </a:lnTo>
                    <a:lnTo>
                      <a:pt x="2526" y="9476"/>
                    </a:lnTo>
                    <a:lnTo>
                      <a:pt x="2745" y="9585"/>
                    </a:lnTo>
                    <a:lnTo>
                      <a:pt x="2963" y="9694"/>
                    </a:lnTo>
                    <a:lnTo>
                      <a:pt x="3195" y="9790"/>
                    </a:lnTo>
                    <a:lnTo>
                      <a:pt x="3441" y="9872"/>
                    </a:lnTo>
                    <a:lnTo>
                      <a:pt x="3687" y="9954"/>
                    </a:lnTo>
                    <a:lnTo>
                      <a:pt x="3933" y="10008"/>
                    </a:lnTo>
                    <a:lnTo>
                      <a:pt x="22609" y="14159"/>
                    </a:lnTo>
                    <a:lnTo>
                      <a:pt x="22869" y="14199"/>
                    </a:lnTo>
                    <a:lnTo>
                      <a:pt x="23115" y="14240"/>
                    </a:lnTo>
                    <a:lnTo>
                      <a:pt x="23374" y="14268"/>
                    </a:lnTo>
                    <a:lnTo>
                      <a:pt x="23865" y="14268"/>
                    </a:lnTo>
                    <a:lnTo>
                      <a:pt x="24111" y="14254"/>
                    </a:lnTo>
                    <a:lnTo>
                      <a:pt x="24357" y="14227"/>
                    </a:lnTo>
                    <a:lnTo>
                      <a:pt x="24603" y="14186"/>
                    </a:lnTo>
                    <a:lnTo>
                      <a:pt x="24835" y="14145"/>
                    </a:lnTo>
                    <a:lnTo>
                      <a:pt x="25081" y="14077"/>
                    </a:lnTo>
                    <a:lnTo>
                      <a:pt x="25313" y="14008"/>
                    </a:lnTo>
                    <a:lnTo>
                      <a:pt x="25531" y="13926"/>
                    </a:lnTo>
                    <a:lnTo>
                      <a:pt x="25763" y="13831"/>
                    </a:lnTo>
                    <a:lnTo>
                      <a:pt x="25968" y="13722"/>
                    </a:lnTo>
                    <a:lnTo>
                      <a:pt x="26186" y="13612"/>
                    </a:lnTo>
                    <a:lnTo>
                      <a:pt x="26391" y="13490"/>
                    </a:lnTo>
                    <a:lnTo>
                      <a:pt x="26596" y="13353"/>
                    </a:lnTo>
                    <a:lnTo>
                      <a:pt x="26787" y="13203"/>
                    </a:lnTo>
                    <a:lnTo>
                      <a:pt x="26965" y="13053"/>
                    </a:lnTo>
                    <a:lnTo>
                      <a:pt x="27156" y="12889"/>
                    </a:lnTo>
                    <a:lnTo>
                      <a:pt x="27320" y="12725"/>
                    </a:lnTo>
                    <a:lnTo>
                      <a:pt x="27483" y="12548"/>
                    </a:lnTo>
                    <a:lnTo>
                      <a:pt x="27634" y="12356"/>
                    </a:lnTo>
                    <a:lnTo>
                      <a:pt x="27784" y="12165"/>
                    </a:lnTo>
                    <a:lnTo>
                      <a:pt x="27920" y="11960"/>
                    </a:lnTo>
                    <a:lnTo>
                      <a:pt x="28057" y="11756"/>
                    </a:lnTo>
                    <a:lnTo>
                      <a:pt x="28166" y="11537"/>
                    </a:lnTo>
                    <a:lnTo>
                      <a:pt x="28275" y="11305"/>
                    </a:lnTo>
                    <a:lnTo>
                      <a:pt x="28371" y="11073"/>
                    </a:lnTo>
                    <a:lnTo>
                      <a:pt x="28453" y="10841"/>
                    </a:lnTo>
                    <a:lnTo>
                      <a:pt x="28535" y="10595"/>
                    </a:lnTo>
                    <a:lnTo>
                      <a:pt x="28589" y="10349"/>
                    </a:lnTo>
                    <a:lnTo>
                      <a:pt x="28617" y="10240"/>
                    </a:lnTo>
                    <a:lnTo>
                      <a:pt x="28658" y="9994"/>
                    </a:lnTo>
                    <a:lnTo>
                      <a:pt x="28698" y="9735"/>
                    </a:lnTo>
                    <a:lnTo>
                      <a:pt x="28726" y="9489"/>
                    </a:lnTo>
                    <a:lnTo>
                      <a:pt x="28739" y="9230"/>
                    </a:lnTo>
                    <a:lnTo>
                      <a:pt x="28726" y="8984"/>
                    </a:lnTo>
                    <a:lnTo>
                      <a:pt x="28712" y="8738"/>
                    </a:lnTo>
                    <a:lnTo>
                      <a:pt x="28685" y="8493"/>
                    </a:lnTo>
                    <a:lnTo>
                      <a:pt x="28658" y="8247"/>
                    </a:lnTo>
                    <a:lnTo>
                      <a:pt x="28603" y="8015"/>
                    </a:lnTo>
                    <a:lnTo>
                      <a:pt x="28535" y="7783"/>
                    </a:lnTo>
                    <a:lnTo>
                      <a:pt x="28466" y="7551"/>
                    </a:lnTo>
                    <a:lnTo>
                      <a:pt x="28384" y="7319"/>
                    </a:lnTo>
                    <a:lnTo>
                      <a:pt x="28289" y="7100"/>
                    </a:lnTo>
                    <a:lnTo>
                      <a:pt x="28193" y="6882"/>
                    </a:lnTo>
                    <a:lnTo>
                      <a:pt x="28070" y="6677"/>
                    </a:lnTo>
                    <a:lnTo>
                      <a:pt x="27948" y="6458"/>
                    </a:lnTo>
                    <a:lnTo>
                      <a:pt x="27811" y="6267"/>
                    </a:lnTo>
                    <a:lnTo>
                      <a:pt x="27675" y="6076"/>
                    </a:lnTo>
                    <a:lnTo>
                      <a:pt x="27524" y="5885"/>
                    </a:lnTo>
                    <a:lnTo>
                      <a:pt x="27361" y="5708"/>
                    </a:lnTo>
                    <a:lnTo>
                      <a:pt x="27183" y="5530"/>
                    </a:lnTo>
                    <a:lnTo>
                      <a:pt x="27006" y="5366"/>
                    </a:lnTo>
                    <a:lnTo>
                      <a:pt x="26814" y="5216"/>
                    </a:lnTo>
                    <a:lnTo>
                      <a:pt x="26623" y="5066"/>
                    </a:lnTo>
                    <a:lnTo>
                      <a:pt x="26418" y="4929"/>
                    </a:lnTo>
                    <a:lnTo>
                      <a:pt x="26214" y="4806"/>
                    </a:lnTo>
                    <a:lnTo>
                      <a:pt x="25995" y="4684"/>
                    </a:lnTo>
                    <a:lnTo>
                      <a:pt x="25763" y="4574"/>
                    </a:lnTo>
                    <a:lnTo>
                      <a:pt x="25531" y="4479"/>
                    </a:lnTo>
                    <a:lnTo>
                      <a:pt x="25299" y="4397"/>
                    </a:lnTo>
                    <a:lnTo>
                      <a:pt x="25053" y="4329"/>
                    </a:lnTo>
                    <a:lnTo>
                      <a:pt x="24807" y="4260"/>
                    </a:lnTo>
                    <a:lnTo>
                      <a:pt x="6117" y="124"/>
                    </a:lnTo>
                    <a:lnTo>
                      <a:pt x="5871" y="69"/>
                    </a:lnTo>
                    <a:lnTo>
                      <a:pt x="5612" y="42"/>
                    </a:lnTo>
                    <a:lnTo>
                      <a:pt x="5366" y="14"/>
                    </a:lnTo>
                    <a:lnTo>
                      <a:pt x="5120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6" name="Google Shape;834;p24">
                <a:extLst>
                  <a:ext uri="{FF2B5EF4-FFF2-40B4-BE49-F238E27FC236}">
                    <a16:creationId xmlns:a16="http://schemas.microsoft.com/office/drawing/2014/main" id="{E87A6A89-2727-EB2F-1C8A-C3F3A5D23628}"/>
                  </a:ext>
                </a:extLst>
              </p:cNvPr>
              <p:cNvSpPr/>
              <p:nvPr/>
            </p:nvSpPr>
            <p:spPr>
              <a:xfrm>
                <a:off x="8234900" y="3032801"/>
                <a:ext cx="22770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6393" extrusionOk="0">
                    <a:moveTo>
                      <a:pt x="1" y="0"/>
                    </a:moveTo>
                    <a:lnTo>
                      <a:pt x="1" y="66393"/>
                    </a:lnTo>
                    <a:lnTo>
                      <a:pt x="9107" y="66393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8" name="Google Shape;835;p24">
                <a:extLst>
                  <a:ext uri="{FF2B5EF4-FFF2-40B4-BE49-F238E27FC236}">
                    <a16:creationId xmlns:a16="http://schemas.microsoft.com/office/drawing/2014/main" id="{66934F80-D482-97E7-0D2A-FDD38EB75DDC}"/>
                  </a:ext>
                </a:extLst>
              </p:cNvPr>
              <p:cNvSpPr/>
              <p:nvPr/>
            </p:nvSpPr>
            <p:spPr>
              <a:xfrm>
                <a:off x="7788800" y="1866526"/>
                <a:ext cx="669700" cy="738625"/>
              </a:xfrm>
              <a:custGeom>
                <a:avLst/>
                <a:gdLst/>
                <a:ahLst/>
                <a:cxnLst/>
                <a:rect l="l" t="t" r="r" b="b"/>
                <a:pathLst>
                  <a:path w="26788" h="29545" extrusionOk="0">
                    <a:moveTo>
                      <a:pt x="20971" y="0"/>
                    </a:moveTo>
                    <a:lnTo>
                      <a:pt x="20725" y="28"/>
                    </a:lnTo>
                    <a:lnTo>
                      <a:pt x="20493" y="55"/>
                    </a:lnTo>
                    <a:lnTo>
                      <a:pt x="20248" y="96"/>
                    </a:lnTo>
                    <a:lnTo>
                      <a:pt x="20016" y="137"/>
                    </a:lnTo>
                    <a:lnTo>
                      <a:pt x="19783" y="205"/>
                    </a:lnTo>
                    <a:lnTo>
                      <a:pt x="19551" y="273"/>
                    </a:lnTo>
                    <a:lnTo>
                      <a:pt x="19333" y="369"/>
                    </a:lnTo>
                    <a:lnTo>
                      <a:pt x="19114" y="451"/>
                    </a:lnTo>
                    <a:lnTo>
                      <a:pt x="18896" y="560"/>
                    </a:lnTo>
                    <a:lnTo>
                      <a:pt x="18678" y="683"/>
                    </a:lnTo>
                    <a:lnTo>
                      <a:pt x="18473" y="806"/>
                    </a:lnTo>
                    <a:lnTo>
                      <a:pt x="18268" y="942"/>
                    </a:lnTo>
                    <a:lnTo>
                      <a:pt x="18077" y="1093"/>
                    </a:lnTo>
                    <a:lnTo>
                      <a:pt x="17886" y="1243"/>
                    </a:lnTo>
                    <a:lnTo>
                      <a:pt x="17708" y="1420"/>
                    </a:lnTo>
                    <a:lnTo>
                      <a:pt x="17531" y="1598"/>
                    </a:lnTo>
                    <a:lnTo>
                      <a:pt x="17367" y="1789"/>
                    </a:lnTo>
                    <a:lnTo>
                      <a:pt x="17203" y="1980"/>
                    </a:lnTo>
                    <a:lnTo>
                      <a:pt x="17053" y="2185"/>
                    </a:lnTo>
                    <a:lnTo>
                      <a:pt x="16916" y="2403"/>
                    </a:lnTo>
                    <a:lnTo>
                      <a:pt x="1079" y="21121"/>
                    </a:lnTo>
                    <a:lnTo>
                      <a:pt x="861" y="21408"/>
                    </a:lnTo>
                    <a:lnTo>
                      <a:pt x="656" y="21722"/>
                    </a:lnTo>
                    <a:lnTo>
                      <a:pt x="479" y="22036"/>
                    </a:lnTo>
                    <a:lnTo>
                      <a:pt x="397" y="22213"/>
                    </a:lnTo>
                    <a:lnTo>
                      <a:pt x="328" y="22377"/>
                    </a:lnTo>
                    <a:lnTo>
                      <a:pt x="246" y="22582"/>
                    </a:lnTo>
                    <a:lnTo>
                      <a:pt x="192" y="22800"/>
                    </a:lnTo>
                    <a:lnTo>
                      <a:pt x="137" y="23005"/>
                    </a:lnTo>
                    <a:lnTo>
                      <a:pt x="83" y="23223"/>
                    </a:lnTo>
                    <a:lnTo>
                      <a:pt x="55" y="23442"/>
                    </a:lnTo>
                    <a:lnTo>
                      <a:pt x="28" y="23647"/>
                    </a:lnTo>
                    <a:lnTo>
                      <a:pt x="1" y="23865"/>
                    </a:lnTo>
                    <a:lnTo>
                      <a:pt x="1" y="24084"/>
                    </a:lnTo>
                    <a:lnTo>
                      <a:pt x="1" y="24302"/>
                    </a:lnTo>
                    <a:lnTo>
                      <a:pt x="1" y="24507"/>
                    </a:lnTo>
                    <a:lnTo>
                      <a:pt x="28" y="24725"/>
                    </a:lnTo>
                    <a:lnTo>
                      <a:pt x="55" y="24944"/>
                    </a:lnTo>
                    <a:lnTo>
                      <a:pt x="96" y="25149"/>
                    </a:lnTo>
                    <a:lnTo>
                      <a:pt x="137" y="25353"/>
                    </a:lnTo>
                    <a:lnTo>
                      <a:pt x="192" y="25558"/>
                    </a:lnTo>
                    <a:lnTo>
                      <a:pt x="260" y="25763"/>
                    </a:lnTo>
                    <a:lnTo>
                      <a:pt x="328" y="25968"/>
                    </a:lnTo>
                    <a:lnTo>
                      <a:pt x="410" y="26172"/>
                    </a:lnTo>
                    <a:lnTo>
                      <a:pt x="492" y="26364"/>
                    </a:lnTo>
                    <a:lnTo>
                      <a:pt x="601" y="26555"/>
                    </a:lnTo>
                    <a:lnTo>
                      <a:pt x="697" y="26746"/>
                    </a:lnTo>
                    <a:lnTo>
                      <a:pt x="820" y="26923"/>
                    </a:lnTo>
                    <a:lnTo>
                      <a:pt x="943" y="27101"/>
                    </a:lnTo>
                    <a:lnTo>
                      <a:pt x="1066" y="27278"/>
                    </a:lnTo>
                    <a:lnTo>
                      <a:pt x="1202" y="27442"/>
                    </a:lnTo>
                    <a:lnTo>
                      <a:pt x="1352" y="27606"/>
                    </a:lnTo>
                    <a:lnTo>
                      <a:pt x="1503" y="27770"/>
                    </a:lnTo>
                    <a:lnTo>
                      <a:pt x="1666" y="27920"/>
                    </a:lnTo>
                    <a:lnTo>
                      <a:pt x="1844" y="28057"/>
                    </a:lnTo>
                    <a:lnTo>
                      <a:pt x="2021" y="28193"/>
                    </a:lnTo>
                    <a:lnTo>
                      <a:pt x="2199" y="28330"/>
                    </a:lnTo>
                    <a:lnTo>
                      <a:pt x="2404" y="28452"/>
                    </a:lnTo>
                    <a:lnTo>
                      <a:pt x="2977" y="28807"/>
                    </a:lnTo>
                    <a:lnTo>
                      <a:pt x="3209" y="28944"/>
                    </a:lnTo>
                    <a:lnTo>
                      <a:pt x="3428" y="29053"/>
                    </a:lnTo>
                    <a:lnTo>
                      <a:pt x="3660" y="29162"/>
                    </a:lnTo>
                    <a:lnTo>
                      <a:pt x="3905" y="29244"/>
                    </a:lnTo>
                    <a:lnTo>
                      <a:pt x="4137" y="29326"/>
                    </a:lnTo>
                    <a:lnTo>
                      <a:pt x="4370" y="29394"/>
                    </a:lnTo>
                    <a:lnTo>
                      <a:pt x="4615" y="29449"/>
                    </a:lnTo>
                    <a:lnTo>
                      <a:pt x="4847" y="29490"/>
                    </a:lnTo>
                    <a:lnTo>
                      <a:pt x="5093" y="29517"/>
                    </a:lnTo>
                    <a:lnTo>
                      <a:pt x="5339" y="29531"/>
                    </a:lnTo>
                    <a:lnTo>
                      <a:pt x="5585" y="29545"/>
                    </a:lnTo>
                    <a:lnTo>
                      <a:pt x="5817" y="29531"/>
                    </a:lnTo>
                    <a:lnTo>
                      <a:pt x="6063" y="29517"/>
                    </a:lnTo>
                    <a:lnTo>
                      <a:pt x="6295" y="29490"/>
                    </a:lnTo>
                    <a:lnTo>
                      <a:pt x="6540" y="29449"/>
                    </a:lnTo>
                    <a:lnTo>
                      <a:pt x="6772" y="29394"/>
                    </a:lnTo>
                    <a:lnTo>
                      <a:pt x="7005" y="29340"/>
                    </a:lnTo>
                    <a:lnTo>
                      <a:pt x="7237" y="29258"/>
                    </a:lnTo>
                    <a:lnTo>
                      <a:pt x="7455" y="29176"/>
                    </a:lnTo>
                    <a:lnTo>
                      <a:pt x="7674" y="29080"/>
                    </a:lnTo>
                    <a:lnTo>
                      <a:pt x="7892" y="28985"/>
                    </a:lnTo>
                    <a:lnTo>
                      <a:pt x="8110" y="28862"/>
                    </a:lnTo>
                    <a:lnTo>
                      <a:pt x="8315" y="28739"/>
                    </a:lnTo>
                    <a:lnTo>
                      <a:pt x="8520" y="28603"/>
                    </a:lnTo>
                    <a:lnTo>
                      <a:pt x="8711" y="28452"/>
                    </a:lnTo>
                    <a:lnTo>
                      <a:pt x="8902" y="28289"/>
                    </a:lnTo>
                    <a:lnTo>
                      <a:pt x="9080" y="28125"/>
                    </a:lnTo>
                    <a:lnTo>
                      <a:pt x="9257" y="27947"/>
                    </a:lnTo>
                    <a:lnTo>
                      <a:pt x="9421" y="27756"/>
                    </a:lnTo>
                    <a:lnTo>
                      <a:pt x="9585" y="27565"/>
                    </a:lnTo>
                    <a:lnTo>
                      <a:pt x="9735" y="27360"/>
                    </a:lnTo>
                    <a:lnTo>
                      <a:pt x="9872" y="27142"/>
                    </a:lnTo>
                    <a:lnTo>
                      <a:pt x="25709" y="8424"/>
                    </a:lnTo>
                    <a:lnTo>
                      <a:pt x="25927" y="8124"/>
                    </a:lnTo>
                    <a:lnTo>
                      <a:pt x="26132" y="7823"/>
                    </a:lnTo>
                    <a:lnTo>
                      <a:pt x="26309" y="7496"/>
                    </a:lnTo>
                    <a:lnTo>
                      <a:pt x="26391" y="7332"/>
                    </a:lnTo>
                    <a:lnTo>
                      <a:pt x="26460" y="7168"/>
                    </a:lnTo>
                    <a:lnTo>
                      <a:pt x="26541" y="6950"/>
                    </a:lnTo>
                    <a:lnTo>
                      <a:pt x="26596" y="6745"/>
                    </a:lnTo>
                    <a:lnTo>
                      <a:pt x="26651" y="6526"/>
                    </a:lnTo>
                    <a:lnTo>
                      <a:pt x="26705" y="6322"/>
                    </a:lnTo>
                    <a:lnTo>
                      <a:pt x="26733" y="6103"/>
                    </a:lnTo>
                    <a:lnTo>
                      <a:pt x="26760" y="5885"/>
                    </a:lnTo>
                    <a:lnTo>
                      <a:pt x="26787" y="5680"/>
                    </a:lnTo>
                    <a:lnTo>
                      <a:pt x="26787" y="5461"/>
                    </a:lnTo>
                    <a:lnTo>
                      <a:pt x="26787" y="5243"/>
                    </a:lnTo>
                    <a:lnTo>
                      <a:pt x="26787" y="5025"/>
                    </a:lnTo>
                    <a:lnTo>
                      <a:pt x="26760" y="4820"/>
                    </a:lnTo>
                    <a:lnTo>
                      <a:pt x="26733" y="4601"/>
                    </a:lnTo>
                    <a:lnTo>
                      <a:pt x="26692" y="4397"/>
                    </a:lnTo>
                    <a:lnTo>
                      <a:pt x="26651" y="4192"/>
                    </a:lnTo>
                    <a:lnTo>
                      <a:pt x="26596" y="3973"/>
                    </a:lnTo>
                    <a:lnTo>
                      <a:pt x="26528" y="3769"/>
                    </a:lnTo>
                    <a:lnTo>
                      <a:pt x="26460" y="3577"/>
                    </a:lnTo>
                    <a:lnTo>
                      <a:pt x="26378" y="3373"/>
                    </a:lnTo>
                    <a:lnTo>
                      <a:pt x="26296" y="3181"/>
                    </a:lnTo>
                    <a:lnTo>
                      <a:pt x="26187" y="2990"/>
                    </a:lnTo>
                    <a:lnTo>
                      <a:pt x="26091" y="2799"/>
                    </a:lnTo>
                    <a:lnTo>
                      <a:pt x="25968" y="2622"/>
                    </a:lnTo>
                    <a:lnTo>
                      <a:pt x="25845" y="2444"/>
                    </a:lnTo>
                    <a:lnTo>
                      <a:pt x="25722" y="2267"/>
                    </a:lnTo>
                    <a:lnTo>
                      <a:pt x="25586" y="2103"/>
                    </a:lnTo>
                    <a:lnTo>
                      <a:pt x="25436" y="1939"/>
                    </a:lnTo>
                    <a:lnTo>
                      <a:pt x="25285" y="1775"/>
                    </a:lnTo>
                    <a:lnTo>
                      <a:pt x="25122" y="1625"/>
                    </a:lnTo>
                    <a:lnTo>
                      <a:pt x="24944" y="1489"/>
                    </a:lnTo>
                    <a:lnTo>
                      <a:pt x="24767" y="1338"/>
                    </a:lnTo>
                    <a:lnTo>
                      <a:pt x="24589" y="1215"/>
                    </a:lnTo>
                    <a:lnTo>
                      <a:pt x="24384" y="1093"/>
                    </a:lnTo>
                    <a:lnTo>
                      <a:pt x="23811" y="738"/>
                    </a:lnTo>
                    <a:lnTo>
                      <a:pt x="23579" y="601"/>
                    </a:lnTo>
                    <a:lnTo>
                      <a:pt x="23347" y="492"/>
                    </a:lnTo>
                    <a:lnTo>
                      <a:pt x="23128" y="383"/>
                    </a:lnTo>
                    <a:lnTo>
                      <a:pt x="22883" y="301"/>
                    </a:lnTo>
                    <a:lnTo>
                      <a:pt x="22650" y="219"/>
                    </a:lnTo>
                    <a:lnTo>
                      <a:pt x="22418" y="151"/>
                    </a:lnTo>
                    <a:lnTo>
                      <a:pt x="22173" y="96"/>
                    </a:lnTo>
                    <a:lnTo>
                      <a:pt x="21941" y="55"/>
                    </a:lnTo>
                    <a:lnTo>
                      <a:pt x="21695" y="28"/>
                    </a:lnTo>
                    <a:lnTo>
                      <a:pt x="2144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9" name="Google Shape;836;p24">
                <a:extLst>
                  <a:ext uri="{FF2B5EF4-FFF2-40B4-BE49-F238E27FC236}">
                    <a16:creationId xmlns:a16="http://schemas.microsoft.com/office/drawing/2014/main" id="{00B4BD4A-B0C5-BAC9-4E21-1FC9816983FE}"/>
                  </a:ext>
                </a:extLst>
              </p:cNvPr>
              <p:cNvSpPr/>
              <p:nvPr/>
            </p:nvSpPr>
            <p:spPr>
              <a:xfrm>
                <a:off x="8575200" y="3032801"/>
                <a:ext cx="22735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094" h="66393" extrusionOk="0">
                    <a:moveTo>
                      <a:pt x="0" y="0"/>
                    </a:moveTo>
                    <a:lnTo>
                      <a:pt x="0" y="66393"/>
                    </a:lnTo>
                    <a:lnTo>
                      <a:pt x="9093" y="66393"/>
                    </a:lnTo>
                    <a:lnTo>
                      <a:pt x="9093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0" name="Google Shape;837;p24">
                <a:extLst>
                  <a:ext uri="{FF2B5EF4-FFF2-40B4-BE49-F238E27FC236}">
                    <a16:creationId xmlns:a16="http://schemas.microsoft.com/office/drawing/2014/main" id="{80BAB6B7-18B1-35CB-FB85-6DE767D1393A}"/>
                  </a:ext>
                </a:extLst>
              </p:cNvPr>
              <p:cNvSpPr/>
              <p:nvPr/>
            </p:nvSpPr>
            <p:spPr>
              <a:xfrm>
                <a:off x="8379975" y="1801326"/>
                <a:ext cx="308900" cy="1179950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47198" extrusionOk="0">
                    <a:moveTo>
                      <a:pt x="4301" y="1"/>
                    </a:moveTo>
                    <a:lnTo>
                      <a:pt x="3741" y="14"/>
                    </a:lnTo>
                    <a:lnTo>
                      <a:pt x="3181" y="55"/>
                    </a:lnTo>
                    <a:lnTo>
                      <a:pt x="2635" y="110"/>
                    </a:lnTo>
                    <a:lnTo>
                      <a:pt x="2089" y="178"/>
                    </a:lnTo>
                    <a:lnTo>
                      <a:pt x="1557" y="274"/>
                    </a:lnTo>
                    <a:lnTo>
                      <a:pt x="1024" y="369"/>
                    </a:lnTo>
                    <a:lnTo>
                      <a:pt x="0" y="588"/>
                    </a:lnTo>
                    <a:lnTo>
                      <a:pt x="0" y="47198"/>
                    </a:lnTo>
                    <a:lnTo>
                      <a:pt x="12356" y="47198"/>
                    </a:lnTo>
                    <a:lnTo>
                      <a:pt x="12356" y="287"/>
                    </a:lnTo>
                    <a:lnTo>
                      <a:pt x="11632" y="178"/>
                    </a:lnTo>
                    <a:lnTo>
                      <a:pt x="10895" y="96"/>
                    </a:lnTo>
                    <a:lnTo>
                      <a:pt x="10513" y="55"/>
                    </a:lnTo>
                    <a:lnTo>
                      <a:pt x="10144" y="28"/>
                    </a:lnTo>
                    <a:lnTo>
                      <a:pt x="9762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FA2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2" name="Google Shape;838;p24">
                <a:extLst>
                  <a:ext uri="{FF2B5EF4-FFF2-40B4-BE49-F238E27FC236}">
                    <a16:creationId xmlns:a16="http://schemas.microsoft.com/office/drawing/2014/main" id="{18CD149B-8E86-3259-9140-A77023AC4F89}"/>
                  </a:ext>
                </a:extLst>
              </p:cNvPr>
              <p:cNvSpPr/>
              <p:nvPr/>
            </p:nvSpPr>
            <p:spPr>
              <a:xfrm>
                <a:off x="8379975" y="2981251"/>
                <a:ext cx="308900" cy="178875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7155" extrusionOk="0">
                    <a:moveTo>
                      <a:pt x="3181" y="1"/>
                    </a:moveTo>
                    <a:lnTo>
                      <a:pt x="2089" y="14"/>
                    </a:lnTo>
                    <a:lnTo>
                      <a:pt x="1024" y="42"/>
                    </a:lnTo>
                    <a:lnTo>
                      <a:pt x="0" y="69"/>
                    </a:lnTo>
                    <a:lnTo>
                      <a:pt x="0" y="7155"/>
                    </a:lnTo>
                    <a:lnTo>
                      <a:pt x="12356" y="7155"/>
                    </a:lnTo>
                    <a:lnTo>
                      <a:pt x="12356" y="28"/>
                    </a:lnTo>
                    <a:lnTo>
                      <a:pt x="10895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3" name="Google Shape;839;p24">
                <a:extLst>
                  <a:ext uri="{FF2B5EF4-FFF2-40B4-BE49-F238E27FC236}">
                    <a16:creationId xmlns:a16="http://schemas.microsoft.com/office/drawing/2014/main" id="{33453E70-4280-0630-DEEC-9A509D159DEA}"/>
                  </a:ext>
                </a:extLst>
              </p:cNvPr>
              <p:cNvSpPr/>
              <p:nvPr/>
            </p:nvSpPr>
            <p:spPr>
              <a:xfrm>
                <a:off x="8077225" y="4675901"/>
                <a:ext cx="38537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14" y="1966"/>
                    </a:lnTo>
                    <a:lnTo>
                      <a:pt x="154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0" name="Google Shape;840;p24">
                <a:extLst>
                  <a:ext uri="{FF2B5EF4-FFF2-40B4-BE49-F238E27FC236}">
                    <a16:creationId xmlns:a16="http://schemas.microsoft.com/office/drawing/2014/main" id="{26DF287D-B636-11BD-D6D4-4CA093BE7720}"/>
                  </a:ext>
                </a:extLst>
              </p:cNvPr>
              <p:cNvSpPr/>
              <p:nvPr/>
            </p:nvSpPr>
            <p:spPr>
              <a:xfrm>
                <a:off x="8575200" y="4675901"/>
                <a:ext cx="3850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01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01" y="1966"/>
                    </a:lnTo>
                    <a:lnTo>
                      <a:pt x="154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1" name="Google Shape;841;p24">
                <a:extLst>
                  <a:ext uri="{FF2B5EF4-FFF2-40B4-BE49-F238E27FC236}">
                    <a16:creationId xmlns:a16="http://schemas.microsoft.com/office/drawing/2014/main" id="{11060ADB-337D-54E8-B24B-F7A4A9E136FD}"/>
                  </a:ext>
                </a:extLst>
              </p:cNvPr>
              <p:cNvSpPr/>
              <p:nvPr/>
            </p:nvSpPr>
            <p:spPr>
              <a:xfrm>
                <a:off x="8439025" y="1803051"/>
                <a:ext cx="181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2" extrusionOk="0">
                    <a:moveTo>
                      <a:pt x="0" y="82"/>
                    </a:moveTo>
                    <a:lnTo>
                      <a:pt x="0" y="82"/>
                    </a:lnTo>
                    <a:lnTo>
                      <a:pt x="355" y="41"/>
                    </a:lnTo>
                    <a:lnTo>
                      <a:pt x="724" y="0"/>
                    </a:lnTo>
                    <a:lnTo>
                      <a:pt x="724" y="0"/>
                    </a:lnTo>
                    <a:lnTo>
                      <a:pt x="355" y="41"/>
                    </a:lnTo>
                    <a:lnTo>
                      <a:pt x="0" y="82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2" name="Google Shape;842;p24">
                <a:extLst>
                  <a:ext uri="{FF2B5EF4-FFF2-40B4-BE49-F238E27FC236}">
                    <a16:creationId xmlns:a16="http://schemas.microsoft.com/office/drawing/2014/main" id="{25BD0D17-F5FE-6A27-9440-12309207B502}"/>
                  </a:ext>
                </a:extLst>
              </p:cNvPr>
              <p:cNvSpPr/>
              <p:nvPr/>
            </p:nvSpPr>
            <p:spPr>
              <a:xfrm>
                <a:off x="8135925" y="1819076"/>
                <a:ext cx="244075" cy="1742450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69698" extrusionOk="0">
                    <a:moveTo>
                      <a:pt x="8697" y="124"/>
                    </a:moveTo>
                    <a:lnTo>
                      <a:pt x="8533" y="151"/>
                    </a:lnTo>
                    <a:lnTo>
                      <a:pt x="8522" y="163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47" y="151"/>
                    </a:lnTo>
                    <a:lnTo>
                      <a:pt x="8629" y="139"/>
                    </a:lnTo>
                    <a:lnTo>
                      <a:pt x="8697" y="124"/>
                    </a:lnTo>
                    <a:close/>
                    <a:moveTo>
                      <a:pt x="9639" y="1"/>
                    </a:moveTo>
                    <a:lnTo>
                      <a:pt x="9434" y="28"/>
                    </a:lnTo>
                    <a:lnTo>
                      <a:pt x="8916" y="96"/>
                    </a:lnTo>
                    <a:lnTo>
                      <a:pt x="8629" y="139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20" y="165"/>
                    </a:lnTo>
                    <a:lnTo>
                      <a:pt x="8522" y="163"/>
                    </a:lnTo>
                    <a:lnTo>
                      <a:pt x="8329" y="205"/>
                    </a:lnTo>
                    <a:lnTo>
                      <a:pt x="7974" y="315"/>
                    </a:lnTo>
                    <a:lnTo>
                      <a:pt x="7605" y="451"/>
                    </a:lnTo>
                    <a:lnTo>
                      <a:pt x="7250" y="601"/>
                    </a:lnTo>
                    <a:lnTo>
                      <a:pt x="6881" y="793"/>
                    </a:lnTo>
                    <a:lnTo>
                      <a:pt x="6513" y="997"/>
                    </a:lnTo>
                    <a:lnTo>
                      <a:pt x="6158" y="1216"/>
                    </a:lnTo>
                    <a:lnTo>
                      <a:pt x="5789" y="1462"/>
                    </a:lnTo>
                    <a:lnTo>
                      <a:pt x="5434" y="1721"/>
                    </a:lnTo>
                    <a:lnTo>
                      <a:pt x="5093" y="2021"/>
                    </a:lnTo>
                    <a:lnTo>
                      <a:pt x="4738" y="2322"/>
                    </a:lnTo>
                    <a:lnTo>
                      <a:pt x="4397" y="2649"/>
                    </a:lnTo>
                    <a:lnTo>
                      <a:pt x="4069" y="2991"/>
                    </a:lnTo>
                    <a:lnTo>
                      <a:pt x="3755" y="3359"/>
                    </a:lnTo>
                    <a:lnTo>
                      <a:pt x="3441" y="3742"/>
                    </a:lnTo>
                    <a:lnTo>
                      <a:pt x="3127" y="4137"/>
                    </a:lnTo>
                    <a:lnTo>
                      <a:pt x="2840" y="4561"/>
                    </a:lnTo>
                    <a:lnTo>
                      <a:pt x="2554" y="4984"/>
                    </a:lnTo>
                    <a:lnTo>
                      <a:pt x="2294" y="5434"/>
                    </a:lnTo>
                    <a:lnTo>
                      <a:pt x="2035" y="5899"/>
                    </a:lnTo>
                    <a:lnTo>
                      <a:pt x="1803" y="6390"/>
                    </a:lnTo>
                    <a:lnTo>
                      <a:pt x="1584" y="6882"/>
                    </a:lnTo>
                    <a:lnTo>
                      <a:pt x="1379" y="7387"/>
                    </a:lnTo>
                    <a:lnTo>
                      <a:pt x="1188" y="7906"/>
                    </a:lnTo>
                    <a:lnTo>
                      <a:pt x="1011" y="8452"/>
                    </a:lnTo>
                    <a:lnTo>
                      <a:pt x="861" y="8998"/>
                    </a:lnTo>
                    <a:lnTo>
                      <a:pt x="738" y="9558"/>
                    </a:lnTo>
                    <a:lnTo>
                      <a:pt x="629" y="10131"/>
                    </a:lnTo>
                    <a:lnTo>
                      <a:pt x="547" y="10718"/>
                    </a:lnTo>
                    <a:lnTo>
                      <a:pt x="478" y="11305"/>
                    </a:lnTo>
                    <a:lnTo>
                      <a:pt x="437" y="11919"/>
                    </a:lnTo>
                    <a:lnTo>
                      <a:pt x="424" y="12534"/>
                    </a:lnTo>
                    <a:lnTo>
                      <a:pt x="0" y="69697"/>
                    </a:lnTo>
                    <a:lnTo>
                      <a:pt x="9762" y="69697"/>
                    </a:lnTo>
                    <a:lnTo>
                      <a:pt x="976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3" name="Google Shape;843;p24">
                <a:extLst>
                  <a:ext uri="{FF2B5EF4-FFF2-40B4-BE49-F238E27FC236}">
                    <a16:creationId xmlns:a16="http://schemas.microsoft.com/office/drawing/2014/main" id="{08E37404-665B-29EB-816D-3798B09075F6}"/>
                  </a:ext>
                </a:extLst>
              </p:cNvPr>
              <p:cNvSpPr/>
              <p:nvPr/>
            </p:nvSpPr>
            <p:spPr>
              <a:xfrm>
                <a:off x="8688850" y="1808501"/>
                <a:ext cx="251250" cy="175335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70134" extrusionOk="0">
                    <a:moveTo>
                      <a:pt x="1" y="0"/>
                    </a:moveTo>
                    <a:lnTo>
                      <a:pt x="1" y="70120"/>
                    </a:lnTo>
                    <a:lnTo>
                      <a:pt x="9626" y="70134"/>
                    </a:lnTo>
                    <a:lnTo>
                      <a:pt x="10049" y="12957"/>
                    </a:lnTo>
                    <a:lnTo>
                      <a:pt x="10035" y="12301"/>
                    </a:lnTo>
                    <a:lnTo>
                      <a:pt x="9981" y="11660"/>
                    </a:lnTo>
                    <a:lnTo>
                      <a:pt x="9899" y="11018"/>
                    </a:lnTo>
                    <a:lnTo>
                      <a:pt x="9803" y="10390"/>
                    </a:lnTo>
                    <a:lnTo>
                      <a:pt x="9667" y="9776"/>
                    </a:lnTo>
                    <a:lnTo>
                      <a:pt x="9503" y="9175"/>
                    </a:lnTo>
                    <a:lnTo>
                      <a:pt x="9312" y="8588"/>
                    </a:lnTo>
                    <a:lnTo>
                      <a:pt x="9107" y="8015"/>
                    </a:lnTo>
                    <a:lnTo>
                      <a:pt x="8875" y="7455"/>
                    </a:lnTo>
                    <a:lnTo>
                      <a:pt x="8616" y="6909"/>
                    </a:lnTo>
                    <a:lnTo>
                      <a:pt x="8343" y="6376"/>
                    </a:lnTo>
                    <a:lnTo>
                      <a:pt x="8056" y="5857"/>
                    </a:lnTo>
                    <a:lnTo>
                      <a:pt x="7742" y="5366"/>
                    </a:lnTo>
                    <a:lnTo>
                      <a:pt x="7414" y="4888"/>
                    </a:lnTo>
                    <a:lnTo>
                      <a:pt x="7073" y="4424"/>
                    </a:lnTo>
                    <a:lnTo>
                      <a:pt x="6704" y="3973"/>
                    </a:lnTo>
                    <a:lnTo>
                      <a:pt x="6336" y="3550"/>
                    </a:lnTo>
                    <a:lnTo>
                      <a:pt x="5953" y="3154"/>
                    </a:lnTo>
                    <a:lnTo>
                      <a:pt x="5557" y="2772"/>
                    </a:lnTo>
                    <a:lnTo>
                      <a:pt x="5148" y="2403"/>
                    </a:lnTo>
                    <a:lnTo>
                      <a:pt x="4738" y="2062"/>
                    </a:lnTo>
                    <a:lnTo>
                      <a:pt x="4315" y="1748"/>
                    </a:lnTo>
                    <a:lnTo>
                      <a:pt x="3892" y="1461"/>
                    </a:lnTo>
                    <a:lnTo>
                      <a:pt x="3469" y="1188"/>
                    </a:lnTo>
                    <a:lnTo>
                      <a:pt x="3032" y="942"/>
                    </a:lnTo>
                    <a:lnTo>
                      <a:pt x="2595" y="724"/>
                    </a:lnTo>
                    <a:lnTo>
                      <a:pt x="2158" y="533"/>
                    </a:lnTo>
                    <a:lnTo>
                      <a:pt x="1721" y="369"/>
                    </a:lnTo>
                    <a:lnTo>
                      <a:pt x="1284" y="233"/>
                    </a:lnTo>
                    <a:lnTo>
                      <a:pt x="861" y="123"/>
                    </a:lnTo>
                    <a:lnTo>
                      <a:pt x="424" y="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4" name="Google Shape;844;p24">
                <a:extLst>
                  <a:ext uri="{FF2B5EF4-FFF2-40B4-BE49-F238E27FC236}">
                    <a16:creationId xmlns:a16="http://schemas.microsoft.com/office/drawing/2014/main" id="{BC1A1C41-BB26-481A-5F33-A1AE647F7110}"/>
                  </a:ext>
                </a:extLst>
              </p:cNvPr>
              <p:cNvSpPr/>
              <p:nvPr/>
            </p:nvSpPr>
            <p:spPr>
              <a:xfrm>
                <a:off x="8340025" y="1795526"/>
                <a:ext cx="809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0295" extrusionOk="0">
                    <a:moveTo>
                      <a:pt x="3236" y="1"/>
                    </a:moveTo>
                    <a:lnTo>
                      <a:pt x="2800" y="14"/>
                    </a:lnTo>
                    <a:lnTo>
                      <a:pt x="2390" y="55"/>
                    </a:lnTo>
                    <a:lnTo>
                      <a:pt x="2008" y="124"/>
                    </a:lnTo>
                    <a:lnTo>
                      <a:pt x="1830" y="178"/>
                    </a:lnTo>
                    <a:lnTo>
                      <a:pt x="1653" y="233"/>
                    </a:lnTo>
                    <a:lnTo>
                      <a:pt x="1489" y="287"/>
                    </a:lnTo>
                    <a:lnTo>
                      <a:pt x="1339" y="356"/>
                    </a:lnTo>
                    <a:lnTo>
                      <a:pt x="1189" y="424"/>
                    </a:lnTo>
                    <a:lnTo>
                      <a:pt x="1052" y="506"/>
                    </a:lnTo>
                    <a:lnTo>
                      <a:pt x="916" y="588"/>
                    </a:lnTo>
                    <a:lnTo>
                      <a:pt x="793" y="683"/>
                    </a:lnTo>
                    <a:lnTo>
                      <a:pt x="670" y="779"/>
                    </a:lnTo>
                    <a:lnTo>
                      <a:pt x="561" y="888"/>
                    </a:lnTo>
                    <a:lnTo>
                      <a:pt x="465" y="1011"/>
                    </a:lnTo>
                    <a:lnTo>
                      <a:pt x="369" y="1134"/>
                    </a:lnTo>
                    <a:lnTo>
                      <a:pt x="287" y="1243"/>
                    </a:lnTo>
                    <a:lnTo>
                      <a:pt x="233" y="1366"/>
                    </a:lnTo>
                    <a:lnTo>
                      <a:pt x="124" y="1598"/>
                    </a:lnTo>
                    <a:lnTo>
                      <a:pt x="69" y="1803"/>
                    </a:lnTo>
                    <a:lnTo>
                      <a:pt x="28" y="1980"/>
                    </a:lnTo>
                    <a:lnTo>
                      <a:pt x="14" y="2117"/>
                    </a:lnTo>
                    <a:lnTo>
                      <a:pt x="1" y="2253"/>
                    </a:lnTo>
                    <a:lnTo>
                      <a:pt x="1" y="10295"/>
                    </a:lnTo>
                    <a:lnTo>
                      <a:pt x="615" y="10295"/>
                    </a:lnTo>
                    <a:lnTo>
                      <a:pt x="615" y="2240"/>
                    </a:lnTo>
                    <a:lnTo>
                      <a:pt x="615" y="2144"/>
                    </a:lnTo>
                    <a:lnTo>
                      <a:pt x="629" y="2049"/>
                    </a:lnTo>
                    <a:lnTo>
                      <a:pt x="656" y="1926"/>
                    </a:lnTo>
                    <a:lnTo>
                      <a:pt x="711" y="1789"/>
                    </a:lnTo>
                    <a:lnTo>
                      <a:pt x="779" y="1639"/>
                    </a:lnTo>
                    <a:lnTo>
                      <a:pt x="875" y="1475"/>
                    </a:lnTo>
                    <a:lnTo>
                      <a:pt x="1011" y="1311"/>
                    </a:lnTo>
                    <a:lnTo>
                      <a:pt x="1093" y="1229"/>
                    </a:lnTo>
                    <a:lnTo>
                      <a:pt x="1189" y="1147"/>
                    </a:lnTo>
                    <a:lnTo>
                      <a:pt x="1284" y="1079"/>
                    </a:lnTo>
                    <a:lnTo>
                      <a:pt x="1393" y="1011"/>
                    </a:lnTo>
                    <a:lnTo>
                      <a:pt x="1625" y="888"/>
                    </a:lnTo>
                    <a:lnTo>
                      <a:pt x="1898" y="793"/>
                    </a:lnTo>
                    <a:lnTo>
                      <a:pt x="2185" y="711"/>
                    </a:lnTo>
                    <a:lnTo>
                      <a:pt x="2513" y="656"/>
                    </a:lnTo>
                    <a:lnTo>
                      <a:pt x="2854" y="629"/>
                    </a:lnTo>
                    <a:lnTo>
                      <a:pt x="3236" y="615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5" name="Google Shape;845;p24">
                <a:extLst>
                  <a:ext uri="{FF2B5EF4-FFF2-40B4-BE49-F238E27FC236}">
                    <a16:creationId xmlns:a16="http://schemas.microsoft.com/office/drawing/2014/main" id="{926BFEC2-0294-44B2-24A2-C89EB60F3F4A}"/>
                  </a:ext>
                </a:extLst>
              </p:cNvPr>
              <p:cNvSpPr/>
              <p:nvPr/>
            </p:nvSpPr>
            <p:spPr>
              <a:xfrm>
                <a:off x="8660875" y="1795526"/>
                <a:ext cx="70675" cy="5714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22856" extrusionOk="0">
                    <a:moveTo>
                      <a:pt x="0" y="1"/>
                    </a:moveTo>
                    <a:lnTo>
                      <a:pt x="69" y="615"/>
                    </a:lnTo>
                    <a:lnTo>
                      <a:pt x="219" y="601"/>
                    </a:lnTo>
                    <a:lnTo>
                      <a:pt x="383" y="615"/>
                    </a:lnTo>
                    <a:lnTo>
                      <a:pt x="601" y="642"/>
                    </a:lnTo>
                    <a:lnTo>
                      <a:pt x="833" y="683"/>
                    </a:lnTo>
                    <a:lnTo>
                      <a:pt x="956" y="724"/>
                    </a:lnTo>
                    <a:lnTo>
                      <a:pt x="1092" y="765"/>
                    </a:lnTo>
                    <a:lnTo>
                      <a:pt x="1215" y="820"/>
                    </a:lnTo>
                    <a:lnTo>
                      <a:pt x="1338" y="888"/>
                    </a:lnTo>
                    <a:lnTo>
                      <a:pt x="1461" y="970"/>
                    </a:lnTo>
                    <a:lnTo>
                      <a:pt x="1584" y="1066"/>
                    </a:lnTo>
                    <a:lnTo>
                      <a:pt x="1734" y="1216"/>
                    </a:lnTo>
                    <a:lnTo>
                      <a:pt x="1857" y="1393"/>
                    </a:lnTo>
                    <a:lnTo>
                      <a:pt x="1966" y="1584"/>
                    </a:lnTo>
                    <a:lnTo>
                      <a:pt x="2048" y="1789"/>
                    </a:lnTo>
                    <a:lnTo>
                      <a:pt x="2116" y="2021"/>
                    </a:lnTo>
                    <a:lnTo>
                      <a:pt x="2171" y="2267"/>
                    </a:lnTo>
                    <a:lnTo>
                      <a:pt x="2198" y="2540"/>
                    </a:lnTo>
                    <a:lnTo>
                      <a:pt x="2212" y="2827"/>
                    </a:lnTo>
                    <a:lnTo>
                      <a:pt x="2212" y="22855"/>
                    </a:lnTo>
                    <a:lnTo>
                      <a:pt x="2826" y="22855"/>
                    </a:lnTo>
                    <a:lnTo>
                      <a:pt x="2826" y="2827"/>
                    </a:lnTo>
                    <a:lnTo>
                      <a:pt x="2813" y="2472"/>
                    </a:lnTo>
                    <a:lnTo>
                      <a:pt x="2772" y="2130"/>
                    </a:lnTo>
                    <a:lnTo>
                      <a:pt x="2703" y="1830"/>
                    </a:lnTo>
                    <a:lnTo>
                      <a:pt x="2608" y="1530"/>
                    </a:lnTo>
                    <a:lnTo>
                      <a:pt x="2553" y="1393"/>
                    </a:lnTo>
                    <a:lnTo>
                      <a:pt x="2499" y="1270"/>
                    </a:lnTo>
                    <a:lnTo>
                      <a:pt x="2430" y="1147"/>
                    </a:lnTo>
                    <a:lnTo>
                      <a:pt x="2349" y="1025"/>
                    </a:lnTo>
                    <a:lnTo>
                      <a:pt x="2267" y="915"/>
                    </a:lnTo>
                    <a:lnTo>
                      <a:pt x="2185" y="806"/>
                    </a:lnTo>
                    <a:lnTo>
                      <a:pt x="2089" y="711"/>
                    </a:lnTo>
                    <a:lnTo>
                      <a:pt x="1980" y="615"/>
                    </a:lnTo>
                    <a:lnTo>
                      <a:pt x="1830" y="479"/>
                    </a:lnTo>
                    <a:lnTo>
                      <a:pt x="1666" y="369"/>
                    </a:lnTo>
                    <a:lnTo>
                      <a:pt x="1502" y="287"/>
                    </a:lnTo>
                    <a:lnTo>
                      <a:pt x="1338" y="205"/>
                    </a:lnTo>
                    <a:lnTo>
                      <a:pt x="1161" y="137"/>
                    </a:lnTo>
                    <a:lnTo>
                      <a:pt x="1011" y="96"/>
                    </a:lnTo>
                    <a:lnTo>
                      <a:pt x="847" y="55"/>
                    </a:lnTo>
                    <a:lnTo>
                      <a:pt x="697" y="28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6" name="Google Shape;846;p24">
                <a:extLst>
                  <a:ext uri="{FF2B5EF4-FFF2-40B4-BE49-F238E27FC236}">
                    <a16:creationId xmlns:a16="http://schemas.microsoft.com/office/drawing/2014/main" id="{1184D8BE-B699-364A-2369-53AFC98079BB}"/>
                  </a:ext>
                </a:extLst>
              </p:cNvPr>
              <p:cNvSpPr/>
              <p:nvPr/>
            </p:nvSpPr>
            <p:spPr>
              <a:xfrm>
                <a:off x="8714125" y="2323876"/>
                <a:ext cx="41650" cy="9765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3906" extrusionOk="0">
                    <a:moveTo>
                      <a:pt x="819" y="1"/>
                    </a:moveTo>
                    <a:lnTo>
                      <a:pt x="655" y="15"/>
                    </a:lnTo>
                    <a:lnTo>
                      <a:pt x="505" y="56"/>
                    </a:lnTo>
                    <a:lnTo>
                      <a:pt x="355" y="110"/>
                    </a:lnTo>
                    <a:lnTo>
                      <a:pt x="232" y="192"/>
                    </a:lnTo>
                    <a:lnTo>
                      <a:pt x="137" y="288"/>
                    </a:lnTo>
                    <a:lnTo>
                      <a:pt x="55" y="397"/>
                    </a:lnTo>
                    <a:lnTo>
                      <a:pt x="14" y="520"/>
                    </a:lnTo>
                    <a:lnTo>
                      <a:pt x="0" y="588"/>
                    </a:lnTo>
                    <a:lnTo>
                      <a:pt x="0" y="643"/>
                    </a:lnTo>
                    <a:lnTo>
                      <a:pt x="0" y="3264"/>
                    </a:lnTo>
                    <a:lnTo>
                      <a:pt x="0" y="3332"/>
                    </a:lnTo>
                    <a:lnTo>
                      <a:pt x="14" y="3400"/>
                    </a:lnTo>
                    <a:lnTo>
                      <a:pt x="55" y="3510"/>
                    </a:lnTo>
                    <a:lnTo>
                      <a:pt x="137" y="3619"/>
                    </a:lnTo>
                    <a:lnTo>
                      <a:pt x="232" y="3714"/>
                    </a:lnTo>
                    <a:lnTo>
                      <a:pt x="355" y="3796"/>
                    </a:lnTo>
                    <a:lnTo>
                      <a:pt x="505" y="3851"/>
                    </a:lnTo>
                    <a:lnTo>
                      <a:pt x="655" y="3892"/>
                    </a:lnTo>
                    <a:lnTo>
                      <a:pt x="819" y="3906"/>
                    </a:lnTo>
                    <a:lnTo>
                      <a:pt x="833" y="3906"/>
                    </a:lnTo>
                    <a:lnTo>
                      <a:pt x="997" y="3892"/>
                    </a:lnTo>
                    <a:lnTo>
                      <a:pt x="1161" y="3851"/>
                    </a:lnTo>
                    <a:lnTo>
                      <a:pt x="1297" y="3796"/>
                    </a:lnTo>
                    <a:lnTo>
                      <a:pt x="1420" y="3714"/>
                    </a:lnTo>
                    <a:lnTo>
                      <a:pt x="1516" y="3619"/>
                    </a:lnTo>
                    <a:lnTo>
                      <a:pt x="1597" y="3510"/>
                    </a:lnTo>
                    <a:lnTo>
                      <a:pt x="1652" y="3400"/>
                    </a:lnTo>
                    <a:lnTo>
                      <a:pt x="1652" y="3332"/>
                    </a:lnTo>
                    <a:lnTo>
                      <a:pt x="1666" y="3264"/>
                    </a:lnTo>
                    <a:lnTo>
                      <a:pt x="1666" y="643"/>
                    </a:lnTo>
                    <a:lnTo>
                      <a:pt x="1652" y="588"/>
                    </a:lnTo>
                    <a:lnTo>
                      <a:pt x="1652" y="520"/>
                    </a:lnTo>
                    <a:lnTo>
                      <a:pt x="1597" y="397"/>
                    </a:lnTo>
                    <a:lnTo>
                      <a:pt x="1516" y="288"/>
                    </a:lnTo>
                    <a:lnTo>
                      <a:pt x="1420" y="192"/>
                    </a:lnTo>
                    <a:lnTo>
                      <a:pt x="1297" y="110"/>
                    </a:lnTo>
                    <a:lnTo>
                      <a:pt x="1161" y="56"/>
                    </a:lnTo>
                    <a:lnTo>
                      <a:pt x="997" y="15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7" name="Google Shape;847;p24">
                <a:extLst>
                  <a:ext uri="{FF2B5EF4-FFF2-40B4-BE49-F238E27FC236}">
                    <a16:creationId xmlns:a16="http://schemas.microsoft.com/office/drawing/2014/main" id="{C2B5C100-B52D-0B94-E45C-334690E7E970}"/>
                  </a:ext>
                </a:extLst>
              </p:cNvPr>
              <p:cNvSpPr/>
              <p:nvPr/>
            </p:nvSpPr>
            <p:spPr>
              <a:xfrm>
                <a:off x="8734925" y="2309901"/>
                <a:ext cx="41675" cy="125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025" extrusionOk="0">
                    <a:moveTo>
                      <a:pt x="820" y="0"/>
                    </a:moveTo>
                    <a:lnTo>
                      <a:pt x="738" y="14"/>
                    </a:lnTo>
                    <a:lnTo>
                      <a:pt x="656" y="27"/>
                    </a:lnTo>
                    <a:lnTo>
                      <a:pt x="506" y="68"/>
                    </a:lnTo>
                    <a:lnTo>
                      <a:pt x="356" y="150"/>
                    </a:lnTo>
                    <a:lnTo>
                      <a:pt x="233" y="246"/>
                    </a:lnTo>
                    <a:lnTo>
                      <a:pt x="137" y="369"/>
                    </a:lnTo>
                    <a:lnTo>
                      <a:pt x="56" y="505"/>
                    </a:lnTo>
                    <a:lnTo>
                      <a:pt x="15" y="669"/>
                    </a:lnTo>
                    <a:lnTo>
                      <a:pt x="1" y="751"/>
                    </a:lnTo>
                    <a:lnTo>
                      <a:pt x="1" y="833"/>
                    </a:lnTo>
                    <a:lnTo>
                      <a:pt x="1" y="4205"/>
                    </a:lnTo>
                    <a:lnTo>
                      <a:pt x="1" y="4287"/>
                    </a:lnTo>
                    <a:lnTo>
                      <a:pt x="15" y="4369"/>
                    </a:lnTo>
                    <a:lnTo>
                      <a:pt x="56" y="4519"/>
                    </a:lnTo>
                    <a:lnTo>
                      <a:pt x="137" y="4656"/>
                    </a:lnTo>
                    <a:lnTo>
                      <a:pt x="233" y="4779"/>
                    </a:lnTo>
                    <a:lnTo>
                      <a:pt x="356" y="4888"/>
                    </a:lnTo>
                    <a:lnTo>
                      <a:pt x="506" y="4956"/>
                    </a:lnTo>
                    <a:lnTo>
                      <a:pt x="656" y="5011"/>
                    </a:lnTo>
                    <a:lnTo>
                      <a:pt x="738" y="5024"/>
                    </a:lnTo>
                    <a:lnTo>
                      <a:pt x="929" y="5024"/>
                    </a:lnTo>
                    <a:lnTo>
                      <a:pt x="1011" y="5011"/>
                    </a:lnTo>
                    <a:lnTo>
                      <a:pt x="1161" y="4956"/>
                    </a:lnTo>
                    <a:lnTo>
                      <a:pt x="1298" y="4888"/>
                    </a:lnTo>
                    <a:lnTo>
                      <a:pt x="1421" y="4779"/>
                    </a:lnTo>
                    <a:lnTo>
                      <a:pt x="1530" y="4656"/>
                    </a:lnTo>
                    <a:lnTo>
                      <a:pt x="1598" y="4519"/>
                    </a:lnTo>
                    <a:lnTo>
                      <a:pt x="1653" y="4369"/>
                    </a:lnTo>
                    <a:lnTo>
                      <a:pt x="1667" y="4287"/>
                    </a:lnTo>
                    <a:lnTo>
                      <a:pt x="1667" y="4205"/>
                    </a:lnTo>
                    <a:lnTo>
                      <a:pt x="1667" y="833"/>
                    </a:lnTo>
                    <a:lnTo>
                      <a:pt x="1667" y="751"/>
                    </a:lnTo>
                    <a:lnTo>
                      <a:pt x="1653" y="669"/>
                    </a:lnTo>
                    <a:lnTo>
                      <a:pt x="1598" y="505"/>
                    </a:lnTo>
                    <a:lnTo>
                      <a:pt x="1530" y="369"/>
                    </a:lnTo>
                    <a:lnTo>
                      <a:pt x="1421" y="246"/>
                    </a:lnTo>
                    <a:lnTo>
                      <a:pt x="1298" y="150"/>
                    </a:lnTo>
                    <a:lnTo>
                      <a:pt x="1161" y="68"/>
                    </a:lnTo>
                    <a:lnTo>
                      <a:pt x="1011" y="27"/>
                    </a:lnTo>
                    <a:lnTo>
                      <a:pt x="929" y="14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8" name="Google Shape;848;p24">
                <a:extLst>
                  <a:ext uri="{FF2B5EF4-FFF2-40B4-BE49-F238E27FC236}">
                    <a16:creationId xmlns:a16="http://schemas.microsoft.com/office/drawing/2014/main" id="{5223EAAC-1961-4239-8FEC-70206D31C7D3}"/>
                  </a:ext>
                </a:extLst>
              </p:cNvPr>
              <p:cNvSpPr/>
              <p:nvPr/>
            </p:nvSpPr>
            <p:spPr>
              <a:xfrm>
                <a:off x="8190525" y="2045376"/>
                <a:ext cx="308925" cy="440650"/>
              </a:xfrm>
              <a:custGeom>
                <a:avLst/>
                <a:gdLst/>
                <a:ahLst/>
                <a:cxnLst/>
                <a:rect l="l" t="t" r="r" b="b"/>
                <a:pathLst>
                  <a:path w="12357" h="17626" extrusionOk="0">
                    <a:moveTo>
                      <a:pt x="5448" y="0"/>
                    </a:moveTo>
                    <a:lnTo>
                      <a:pt x="5162" y="28"/>
                    </a:lnTo>
                    <a:lnTo>
                      <a:pt x="4875" y="69"/>
                    </a:lnTo>
                    <a:lnTo>
                      <a:pt x="4588" y="110"/>
                    </a:lnTo>
                    <a:lnTo>
                      <a:pt x="4315" y="178"/>
                    </a:lnTo>
                    <a:lnTo>
                      <a:pt x="4042" y="260"/>
                    </a:lnTo>
                    <a:lnTo>
                      <a:pt x="3769" y="342"/>
                    </a:lnTo>
                    <a:lnTo>
                      <a:pt x="3510" y="451"/>
                    </a:lnTo>
                    <a:lnTo>
                      <a:pt x="3264" y="560"/>
                    </a:lnTo>
                    <a:lnTo>
                      <a:pt x="3004" y="697"/>
                    </a:lnTo>
                    <a:lnTo>
                      <a:pt x="2772" y="833"/>
                    </a:lnTo>
                    <a:lnTo>
                      <a:pt x="2540" y="983"/>
                    </a:lnTo>
                    <a:lnTo>
                      <a:pt x="2308" y="1134"/>
                    </a:lnTo>
                    <a:lnTo>
                      <a:pt x="2090" y="1311"/>
                    </a:lnTo>
                    <a:lnTo>
                      <a:pt x="1885" y="1489"/>
                    </a:lnTo>
                    <a:lnTo>
                      <a:pt x="1680" y="1680"/>
                    </a:lnTo>
                    <a:lnTo>
                      <a:pt x="1503" y="1884"/>
                    </a:lnTo>
                    <a:lnTo>
                      <a:pt x="1312" y="2089"/>
                    </a:lnTo>
                    <a:lnTo>
                      <a:pt x="1148" y="2308"/>
                    </a:lnTo>
                    <a:lnTo>
                      <a:pt x="984" y="2526"/>
                    </a:lnTo>
                    <a:lnTo>
                      <a:pt x="834" y="2772"/>
                    </a:lnTo>
                    <a:lnTo>
                      <a:pt x="697" y="3004"/>
                    </a:lnTo>
                    <a:lnTo>
                      <a:pt x="574" y="3250"/>
                    </a:lnTo>
                    <a:lnTo>
                      <a:pt x="451" y="3509"/>
                    </a:lnTo>
                    <a:lnTo>
                      <a:pt x="356" y="3768"/>
                    </a:lnTo>
                    <a:lnTo>
                      <a:pt x="260" y="4042"/>
                    </a:lnTo>
                    <a:lnTo>
                      <a:pt x="178" y="4315"/>
                    </a:lnTo>
                    <a:lnTo>
                      <a:pt x="124" y="4588"/>
                    </a:lnTo>
                    <a:lnTo>
                      <a:pt x="69" y="4874"/>
                    </a:lnTo>
                    <a:lnTo>
                      <a:pt x="28" y="5161"/>
                    </a:lnTo>
                    <a:lnTo>
                      <a:pt x="15" y="5448"/>
                    </a:lnTo>
                    <a:lnTo>
                      <a:pt x="1" y="5748"/>
                    </a:lnTo>
                    <a:lnTo>
                      <a:pt x="1" y="13926"/>
                    </a:lnTo>
                    <a:lnTo>
                      <a:pt x="1" y="14172"/>
                    </a:lnTo>
                    <a:lnTo>
                      <a:pt x="28" y="14418"/>
                    </a:lnTo>
                    <a:lnTo>
                      <a:pt x="42" y="14650"/>
                    </a:lnTo>
                    <a:lnTo>
                      <a:pt x="83" y="14882"/>
                    </a:lnTo>
                    <a:lnTo>
                      <a:pt x="124" y="15127"/>
                    </a:lnTo>
                    <a:lnTo>
                      <a:pt x="178" y="15360"/>
                    </a:lnTo>
                    <a:lnTo>
                      <a:pt x="247" y="15592"/>
                    </a:lnTo>
                    <a:lnTo>
                      <a:pt x="315" y="15810"/>
                    </a:lnTo>
                    <a:lnTo>
                      <a:pt x="397" y="16029"/>
                    </a:lnTo>
                    <a:lnTo>
                      <a:pt x="492" y="16261"/>
                    </a:lnTo>
                    <a:lnTo>
                      <a:pt x="588" y="16465"/>
                    </a:lnTo>
                    <a:lnTo>
                      <a:pt x="697" y="16684"/>
                    </a:lnTo>
                    <a:lnTo>
                      <a:pt x="820" y="16889"/>
                    </a:lnTo>
                    <a:lnTo>
                      <a:pt x="957" y="17093"/>
                    </a:lnTo>
                    <a:lnTo>
                      <a:pt x="1093" y="17298"/>
                    </a:lnTo>
                    <a:lnTo>
                      <a:pt x="1243" y="17489"/>
                    </a:lnTo>
                    <a:lnTo>
                      <a:pt x="1721" y="17107"/>
                    </a:lnTo>
                    <a:lnTo>
                      <a:pt x="1585" y="16930"/>
                    </a:lnTo>
                    <a:lnTo>
                      <a:pt x="1462" y="16752"/>
                    </a:lnTo>
                    <a:lnTo>
                      <a:pt x="1353" y="16575"/>
                    </a:lnTo>
                    <a:lnTo>
                      <a:pt x="1243" y="16384"/>
                    </a:lnTo>
                    <a:lnTo>
                      <a:pt x="1148" y="16192"/>
                    </a:lnTo>
                    <a:lnTo>
                      <a:pt x="1052" y="16001"/>
                    </a:lnTo>
                    <a:lnTo>
                      <a:pt x="970" y="15810"/>
                    </a:lnTo>
                    <a:lnTo>
                      <a:pt x="888" y="15605"/>
                    </a:lnTo>
                    <a:lnTo>
                      <a:pt x="834" y="15414"/>
                    </a:lnTo>
                    <a:lnTo>
                      <a:pt x="779" y="15209"/>
                    </a:lnTo>
                    <a:lnTo>
                      <a:pt x="725" y="14991"/>
                    </a:lnTo>
                    <a:lnTo>
                      <a:pt x="684" y="14786"/>
                    </a:lnTo>
                    <a:lnTo>
                      <a:pt x="656" y="14568"/>
                    </a:lnTo>
                    <a:lnTo>
                      <a:pt x="629" y="14363"/>
                    </a:lnTo>
                    <a:lnTo>
                      <a:pt x="615" y="14144"/>
                    </a:lnTo>
                    <a:lnTo>
                      <a:pt x="615" y="13926"/>
                    </a:lnTo>
                    <a:lnTo>
                      <a:pt x="615" y="5748"/>
                    </a:lnTo>
                    <a:lnTo>
                      <a:pt x="615" y="5475"/>
                    </a:lnTo>
                    <a:lnTo>
                      <a:pt x="643" y="5216"/>
                    </a:lnTo>
                    <a:lnTo>
                      <a:pt x="670" y="4956"/>
                    </a:lnTo>
                    <a:lnTo>
                      <a:pt x="725" y="4711"/>
                    </a:lnTo>
                    <a:lnTo>
                      <a:pt x="779" y="4465"/>
                    </a:lnTo>
                    <a:lnTo>
                      <a:pt x="847" y="4219"/>
                    </a:lnTo>
                    <a:lnTo>
                      <a:pt x="929" y="3973"/>
                    </a:lnTo>
                    <a:lnTo>
                      <a:pt x="1011" y="3741"/>
                    </a:lnTo>
                    <a:lnTo>
                      <a:pt x="1120" y="3523"/>
                    </a:lnTo>
                    <a:lnTo>
                      <a:pt x="1230" y="3291"/>
                    </a:lnTo>
                    <a:lnTo>
                      <a:pt x="1353" y="3086"/>
                    </a:lnTo>
                    <a:lnTo>
                      <a:pt x="1489" y="2867"/>
                    </a:lnTo>
                    <a:lnTo>
                      <a:pt x="1639" y="2676"/>
                    </a:lnTo>
                    <a:lnTo>
                      <a:pt x="1789" y="2485"/>
                    </a:lnTo>
                    <a:lnTo>
                      <a:pt x="1953" y="2294"/>
                    </a:lnTo>
                    <a:lnTo>
                      <a:pt x="2117" y="2117"/>
                    </a:lnTo>
                    <a:lnTo>
                      <a:pt x="2295" y="1939"/>
                    </a:lnTo>
                    <a:lnTo>
                      <a:pt x="2486" y="1789"/>
                    </a:lnTo>
                    <a:lnTo>
                      <a:pt x="2677" y="1625"/>
                    </a:lnTo>
                    <a:lnTo>
                      <a:pt x="2882" y="1489"/>
                    </a:lnTo>
                    <a:lnTo>
                      <a:pt x="3086" y="1352"/>
                    </a:lnTo>
                    <a:lnTo>
                      <a:pt x="3305" y="1229"/>
                    </a:lnTo>
                    <a:lnTo>
                      <a:pt x="3523" y="1120"/>
                    </a:lnTo>
                    <a:lnTo>
                      <a:pt x="3755" y="1011"/>
                    </a:lnTo>
                    <a:lnTo>
                      <a:pt x="3987" y="915"/>
                    </a:lnTo>
                    <a:lnTo>
                      <a:pt x="4220" y="833"/>
                    </a:lnTo>
                    <a:lnTo>
                      <a:pt x="4465" y="765"/>
                    </a:lnTo>
                    <a:lnTo>
                      <a:pt x="4711" y="710"/>
                    </a:lnTo>
                    <a:lnTo>
                      <a:pt x="4970" y="669"/>
                    </a:lnTo>
                    <a:lnTo>
                      <a:pt x="5230" y="628"/>
                    </a:lnTo>
                    <a:lnTo>
                      <a:pt x="5489" y="615"/>
                    </a:lnTo>
                    <a:lnTo>
                      <a:pt x="6868" y="615"/>
                    </a:lnTo>
                    <a:lnTo>
                      <a:pt x="7141" y="628"/>
                    </a:lnTo>
                    <a:lnTo>
                      <a:pt x="7387" y="669"/>
                    </a:lnTo>
                    <a:lnTo>
                      <a:pt x="7646" y="710"/>
                    </a:lnTo>
                    <a:lnTo>
                      <a:pt x="7892" y="765"/>
                    </a:lnTo>
                    <a:lnTo>
                      <a:pt x="8138" y="833"/>
                    </a:lnTo>
                    <a:lnTo>
                      <a:pt x="8370" y="915"/>
                    </a:lnTo>
                    <a:lnTo>
                      <a:pt x="8602" y="1011"/>
                    </a:lnTo>
                    <a:lnTo>
                      <a:pt x="8834" y="1120"/>
                    </a:lnTo>
                    <a:lnTo>
                      <a:pt x="9053" y="1229"/>
                    </a:lnTo>
                    <a:lnTo>
                      <a:pt x="9271" y="1352"/>
                    </a:lnTo>
                    <a:lnTo>
                      <a:pt x="9476" y="1489"/>
                    </a:lnTo>
                    <a:lnTo>
                      <a:pt x="9681" y="1625"/>
                    </a:lnTo>
                    <a:lnTo>
                      <a:pt x="9872" y="1789"/>
                    </a:lnTo>
                    <a:lnTo>
                      <a:pt x="10063" y="1939"/>
                    </a:lnTo>
                    <a:lnTo>
                      <a:pt x="10240" y="2117"/>
                    </a:lnTo>
                    <a:lnTo>
                      <a:pt x="10404" y="2294"/>
                    </a:lnTo>
                    <a:lnTo>
                      <a:pt x="10568" y="2485"/>
                    </a:lnTo>
                    <a:lnTo>
                      <a:pt x="10718" y="2676"/>
                    </a:lnTo>
                    <a:lnTo>
                      <a:pt x="10868" y="2867"/>
                    </a:lnTo>
                    <a:lnTo>
                      <a:pt x="11005" y="3086"/>
                    </a:lnTo>
                    <a:lnTo>
                      <a:pt x="11128" y="3291"/>
                    </a:lnTo>
                    <a:lnTo>
                      <a:pt x="11237" y="3523"/>
                    </a:lnTo>
                    <a:lnTo>
                      <a:pt x="11346" y="3741"/>
                    </a:lnTo>
                    <a:lnTo>
                      <a:pt x="11428" y="3973"/>
                    </a:lnTo>
                    <a:lnTo>
                      <a:pt x="11510" y="4219"/>
                    </a:lnTo>
                    <a:lnTo>
                      <a:pt x="11578" y="4465"/>
                    </a:lnTo>
                    <a:lnTo>
                      <a:pt x="11647" y="4711"/>
                    </a:lnTo>
                    <a:lnTo>
                      <a:pt x="11688" y="4956"/>
                    </a:lnTo>
                    <a:lnTo>
                      <a:pt x="11715" y="5216"/>
                    </a:lnTo>
                    <a:lnTo>
                      <a:pt x="11742" y="5475"/>
                    </a:lnTo>
                    <a:lnTo>
                      <a:pt x="11742" y="5748"/>
                    </a:lnTo>
                    <a:lnTo>
                      <a:pt x="11742" y="13926"/>
                    </a:lnTo>
                    <a:lnTo>
                      <a:pt x="11742" y="14144"/>
                    </a:lnTo>
                    <a:lnTo>
                      <a:pt x="11729" y="14377"/>
                    </a:lnTo>
                    <a:lnTo>
                      <a:pt x="11701" y="14595"/>
                    </a:lnTo>
                    <a:lnTo>
                      <a:pt x="11660" y="14827"/>
                    </a:lnTo>
                    <a:lnTo>
                      <a:pt x="11619" y="15046"/>
                    </a:lnTo>
                    <a:lnTo>
                      <a:pt x="11565" y="15264"/>
                    </a:lnTo>
                    <a:lnTo>
                      <a:pt x="11510" y="15469"/>
                    </a:lnTo>
                    <a:lnTo>
                      <a:pt x="11428" y="15687"/>
                    </a:lnTo>
                    <a:lnTo>
                      <a:pt x="11346" y="15892"/>
                    </a:lnTo>
                    <a:lnTo>
                      <a:pt x="11264" y="16097"/>
                    </a:lnTo>
                    <a:lnTo>
                      <a:pt x="11169" y="16302"/>
                    </a:lnTo>
                    <a:lnTo>
                      <a:pt x="11060" y="16493"/>
                    </a:lnTo>
                    <a:lnTo>
                      <a:pt x="10937" y="16684"/>
                    </a:lnTo>
                    <a:lnTo>
                      <a:pt x="10814" y="16875"/>
                    </a:lnTo>
                    <a:lnTo>
                      <a:pt x="10677" y="17052"/>
                    </a:lnTo>
                    <a:lnTo>
                      <a:pt x="10541" y="17230"/>
                    </a:lnTo>
                    <a:lnTo>
                      <a:pt x="11005" y="17626"/>
                    </a:lnTo>
                    <a:lnTo>
                      <a:pt x="11169" y="17435"/>
                    </a:lnTo>
                    <a:lnTo>
                      <a:pt x="11319" y="17230"/>
                    </a:lnTo>
                    <a:lnTo>
                      <a:pt x="11455" y="17012"/>
                    </a:lnTo>
                    <a:lnTo>
                      <a:pt x="11578" y="16807"/>
                    </a:lnTo>
                    <a:lnTo>
                      <a:pt x="11701" y="16588"/>
                    </a:lnTo>
                    <a:lnTo>
                      <a:pt x="11810" y="16356"/>
                    </a:lnTo>
                    <a:lnTo>
                      <a:pt x="11920" y="16124"/>
                    </a:lnTo>
                    <a:lnTo>
                      <a:pt x="12002" y="15892"/>
                    </a:lnTo>
                    <a:lnTo>
                      <a:pt x="12084" y="15660"/>
                    </a:lnTo>
                    <a:lnTo>
                      <a:pt x="12165" y="15414"/>
                    </a:lnTo>
                    <a:lnTo>
                      <a:pt x="12220" y="15168"/>
                    </a:lnTo>
                    <a:lnTo>
                      <a:pt x="12275" y="14923"/>
                    </a:lnTo>
                    <a:lnTo>
                      <a:pt x="12302" y="14677"/>
                    </a:lnTo>
                    <a:lnTo>
                      <a:pt x="12329" y="14431"/>
                    </a:lnTo>
                    <a:lnTo>
                      <a:pt x="12357" y="14172"/>
                    </a:lnTo>
                    <a:lnTo>
                      <a:pt x="12357" y="13926"/>
                    </a:lnTo>
                    <a:lnTo>
                      <a:pt x="12357" y="5748"/>
                    </a:lnTo>
                    <a:lnTo>
                      <a:pt x="12343" y="5448"/>
                    </a:lnTo>
                    <a:lnTo>
                      <a:pt x="12329" y="5161"/>
                    </a:lnTo>
                    <a:lnTo>
                      <a:pt x="12288" y="4874"/>
                    </a:lnTo>
                    <a:lnTo>
                      <a:pt x="12234" y="4588"/>
                    </a:lnTo>
                    <a:lnTo>
                      <a:pt x="12179" y="4315"/>
                    </a:lnTo>
                    <a:lnTo>
                      <a:pt x="12097" y="4042"/>
                    </a:lnTo>
                    <a:lnTo>
                      <a:pt x="12002" y="3768"/>
                    </a:lnTo>
                    <a:lnTo>
                      <a:pt x="11906" y="3509"/>
                    </a:lnTo>
                    <a:lnTo>
                      <a:pt x="11783" y="3250"/>
                    </a:lnTo>
                    <a:lnTo>
                      <a:pt x="11660" y="3004"/>
                    </a:lnTo>
                    <a:lnTo>
                      <a:pt x="11524" y="2772"/>
                    </a:lnTo>
                    <a:lnTo>
                      <a:pt x="11374" y="2526"/>
                    </a:lnTo>
                    <a:lnTo>
                      <a:pt x="11210" y="2308"/>
                    </a:lnTo>
                    <a:lnTo>
                      <a:pt x="11046" y="2089"/>
                    </a:lnTo>
                    <a:lnTo>
                      <a:pt x="10868" y="1884"/>
                    </a:lnTo>
                    <a:lnTo>
                      <a:pt x="10677" y="1680"/>
                    </a:lnTo>
                    <a:lnTo>
                      <a:pt x="10472" y="1489"/>
                    </a:lnTo>
                    <a:lnTo>
                      <a:pt x="10268" y="1311"/>
                    </a:lnTo>
                    <a:lnTo>
                      <a:pt x="10049" y="1134"/>
                    </a:lnTo>
                    <a:lnTo>
                      <a:pt x="9817" y="983"/>
                    </a:lnTo>
                    <a:lnTo>
                      <a:pt x="9585" y="833"/>
                    </a:lnTo>
                    <a:lnTo>
                      <a:pt x="9353" y="697"/>
                    </a:lnTo>
                    <a:lnTo>
                      <a:pt x="9094" y="560"/>
                    </a:lnTo>
                    <a:lnTo>
                      <a:pt x="8848" y="451"/>
                    </a:lnTo>
                    <a:lnTo>
                      <a:pt x="8588" y="342"/>
                    </a:lnTo>
                    <a:lnTo>
                      <a:pt x="8315" y="260"/>
                    </a:lnTo>
                    <a:lnTo>
                      <a:pt x="8042" y="178"/>
                    </a:lnTo>
                    <a:lnTo>
                      <a:pt x="7769" y="110"/>
                    </a:lnTo>
                    <a:lnTo>
                      <a:pt x="7483" y="69"/>
                    </a:lnTo>
                    <a:lnTo>
                      <a:pt x="7196" y="28"/>
                    </a:lnTo>
                    <a:lnTo>
                      <a:pt x="690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9" name="Google Shape;849;p24">
                <a:extLst>
                  <a:ext uri="{FF2B5EF4-FFF2-40B4-BE49-F238E27FC236}">
                    <a16:creationId xmlns:a16="http://schemas.microsoft.com/office/drawing/2014/main" id="{65ABB9E6-4D94-B7F7-C468-3EB832CE5BB6}"/>
                  </a:ext>
                </a:extLst>
              </p:cNvPr>
              <p:cNvSpPr/>
              <p:nvPr/>
            </p:nvSpPr>
            <p:spPr>
              <a:xfrm>
                <a:off x="8211700" y="2453926"/>
                <a:ext cx="495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94" extrusionOk="0">
                    <a:moveTo>
                      <a:pt x="1243" y="1"/>
                    </a:moveTo>
                    <a:lnTo>
                      <a:pt x="1106" y="28"/>
                    </a:lnTo>
                    <a:lnTo>
                      <a:pt x="997" y="82"/>
                    </a:lnTo>
                    <a:lnTo>
                      <a:pt x="328" y="465"/>
                    </a:lnTo>
                    <a:lnTo>
                      <a:pt x="219" y="533"/>
                    </a:lnTo>
                    <a:lnTo>
                      <a:pt x="137" y="629"/>
                    </a:lnTo>
                    <a:lnTo>
                      <a:pt x="69" y="738"/>
                    </a:lnTo>
                    <a:lnTo>
                      <a:pt x="28" y="861"/>
                    </a:lnTo>
                    <a:lnTo>
                      <a:pt x="0" y="984"/>
                    </a:lnTo>
                    <a:lnTo>
                      <a:pt x="14" y="1106"/>
                    </a:lnTo>
                    <a:lnTo>
                      <a:pt x="41" y="1229"/>
                    </a:lnTo>
                    <a:lnTo>
                      <a:pt x="96" y="1352"/>
                    </a:lnTo>
                    <a:lnTo>
                      <a:pt x="96" y="1366"/>
                    </a:lnTo>
                    <a:lnTo>
                      <a:pt x="178" y="1475"/>
                    </a:lnTo>
                    <a:lnTo>
                      <a:pt x="273" y="1557"/>
                    </a:lnTo>
                    <a:lnTo>
                      <a:pt x="383" y="1625"/>
                    </a:lnTo>
                    <a:lnTo>
                      <a:pt x="492" y="1666"/>
                    </a:lnTo>
                    <a:lnTo>
                      <a:pt x="615" y="1693"/>
                    </a:lnTo>
                    <a:lnTo>
                      <a:pt x="738" y="1693"/>
                    </a:lnTo>
                    <a:lnTo>
                      <a:pt x="874" y="1666"/>
                    </a:lnTo>
                    <a:lnTo>
                      <a:pt x="997" y="1612"/>
                    </a:lnTo>
                    <a:lnTo>
                      <a:pt x="1652" y="1229"/>
                    </a:lnTo>
                    <a:lnTo>
                      <a:pt x="1762" y="1147"/>
                    </a:lnTo>
                    <a:lnTo>
                      <a:pt x="1843" y="1065"/>
                    </a:lnTo>
                    <a:lnTo>
                      <a:pt x="1912" y="956"/>
                    </a:lnTo>
                    <a:lnTo>
                      <a:pt x="1953" y="833"/>
                    </a:lnTo>
                    <a:lnTo>
                      <a:pt x="1980" y="710"/>
                    </a:lnTo>
                    <a:lnTo>
                      <a:pt x="1966" y="588"/>
                    </a:lnTo>
                    <a:lnTo>
                      <a:pt x="1939" y="465"/>
                    </a:lnTo>
                    <a:lnTo>
                      <a:pt x="1884" y="342"/>
                    </a:lnTo>
                    <a:lnTo>
                      <a:pt x="1884" y="328"/>
                    </a:lnTo>
                    <a:lnTo>
                      <a:pt x="1803" y="219"/>
                    </a:lnTo>
                    <a:lnTo>
                      <a:pt x="1707" y="123"/>
                    </a:lnTo>
                    <a:lnTo>
                      <a:pt x="1611" y="69"/>
                    </a:lnTo>
                    <a:lnTo>
                      <a:pt x="1489" y="14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0" name="Google Shape;850;p24">
                <a:extLst>
                  <a:ext uri="{FF2B5EF4-FFF2-40B4-BE49-F238E27FC236}">
                    <a16:creationId xmlns:a16="http://schemas.microsoft.com/office/drawing/2014/main" id="{F3A7F67E-C651-7F78-F9E9-CFE569BF8DBA}"/>
                  </a:ext>
                </a:extLst>
              </p:cNvPr>
              <p:cNvSpPr/>
              <p:nvPr/>
            </p:nvSpPr>
            <p:spPr>
              <a:xfrm>
                <a:off x="8429450" y="2450526"/>
                <a:ext cx="423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966" extrusionOk="0">
                    <a:moveTo>
                      <a:pt x="588" y="0"/>
                    </a:moveTo>
                    <a:lnTo>
                      <a:pt x="465" y="27"/>
                    </a:lnTo>
                    <a:lnTo>
                      <a:pt x="342" y="82"/>
                    </a:lnTo>
                    <a:lnTo>
                      <a:pt x="328" y="82"/>
                    </a:lnTo>
                    <a:lnTo>
                      <a:pt x="219" y="164"/>
                    </a:lnTo>
                    <a:lnTo>
                      <a:pt x="124" y="259"/>
                    </a:lnTo>
                    <a:lnTo>
                      <a:pt x="69" y="369"/>
                    </a:lnTo>
                    <a:lnTo>
                      <a:pt x="14" y="478"/>
                    </a:lnTo>
                    <a:lnTo>
                      <a:pt x="1" y="614"/>
                    </a:lnTo>
                    <a:lnTo>
                      <a:pt x="1" y="737"/>
                    </a:lnTo>
                    <a:lnTo>
                      <a:pt x="28" y="860"/>
                    </a:lnTo>
                    <a:lnTo>
                      <a:pt x="83" y="983"/>
                    </a:lnTo>
                    <a:lnTo>
                      <a:pt x="465" y="1638"/>
                    </a:lnTo>
                    <a:lnTo>
                      <a:pt x="533" y="1748"/>
                    </a:lnTo>
                    <a:lnTo>
                      <a:pt x="629" y="1829"/>
                    </a:lnTo>
                    <a:lnTo>
                      <a:pt x="738" y="1898"/>
                    </a:lnTo>
                    <a:lnTo>
                      <a:pt x="861" y="1939"/>
                    </a:lnTo>
                    <a:lnTo>
                      <a:pt x="984" y="1966"/>
                    </a:lnTo>
                    <a:lnTo>
                      <a:pt x="1107" y="1966"/>
                    </a:lnTo>
                    <a:lnTo>
                      <a:pt x="1230" y="1939"/>
                    </a:lnTo>
                    <a:lnTo>
                      <a:pt x="1352" y="1884"/>
                    </a:lnTo>
                    <a:lnTo>
                      <a:pt x="1366" y="1870"/>
                    </a:lnTo>
                    <a:lnTo>
                      <a:pt x="1475" y="1802"/>
                    </a:lnTo>
                    <a:lnTo>
                      <a:pt x="1557" y="1707"/>
                    </a:lnTo>
                    <a:lnTo>
                      <a:pt x="1625" y="1597"/>
                    </a:lnTo>
                    <a:lnTo>
                      <a:pt x="1666" y="1474"/>
                    </a:lnTo>
                    <a:lnTo>
                      <a:pt x="1694" y="1352"/>
                    </a:lnTo>
                    <a:lnTo>
                      <a:pt x="1694" y="1229"/>
                    </a:lnTo>
                    <a:lnTo>
                      <a:pt x="1666" y="1106"/>
                    </a:lnTo>
                    <a:lnTo>
                      <a:pt x="1612" y="983"/>
                    </a:lnTo>
                    <a:lnTo>
                      <a:pt x="1230" y="328"/>
                    </a:lnTo>
                    <a:lnTo>
                      <a:pt x="1148" y="218"/>
                    </a:lnTo>
                    <a:lnTo>
                      <a:pt x="1066" y="123"/>
                    </a:lnTo>
                    <a:lnTo>
                      <a:pt x="956" y="55"/>
                    </a:lnTo>
                    <a:lnTo>
                      <a:pt x="834" y="14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1" name="Google Shape;851;p24">
                <a:extLst>
                  <a:ext uri="{FF2B5EF4-FFF2-40B4-BE49-F238E27FC236}">
                    <a16:creationId xmlns:a16="http://schemas.microsoft.com/office/drawing/2014/main" id="{01BA36E1-40C1-47B3-EFF7-7192F43DEBAC}"/>
                  </a:ext>
                </a:extLst>
              </p:cNvPr>
              <p:cNvSpPr/>
              <p:nvPr/>
            </p:nvSpPr>
            <p:spPr>
              <a:xfrm>
                <a:off x="8424325" y="1577076"/>
                <a:ext cx="219850" cy="36935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14774" extrusionOk="0">
                    <a:moveTo>
                      <a:pt x="4124" y="1"/>
                    </a:moveTo>
                    <a:lnTo>
                      <a:pt x="3906" y="28"/>
                    </a:lnTo>
                    <a:lnTo>
                      <a:pt x="3687" y="56"/>
                    </a:lnTo>
                    <a:lnTo>
                      <a:pt x="3482" y="83"/>
                    </a:lnTo>
                    <a:lnTo>
                      <a:pt x="3264" y="138"/>
                    </a:lnTo>
                    <a:lnTo>
                      <a:pt x="3059" y="192"/>
                    </a:lnTo>
                    <a:lnTo>
                      <a:pt x="2854" y="260"/>
                    </a:lnTo>
                    <a:lnTo>
                      <a:pt x="2663" y="342"/>
                    </a:lnTo>
                    <a:lnTo>
                      <a:pt x="2472" y="424"/>
                    </a:lnTo>
                    <a:lnTo>
                      <a:pt x="2281" y="533"/>
                    </a:lnTo>
                    <a:lnTo>
                      <a:pt x="2090" y="629"/>
                    </a:lnTo>
                    <a:lnTo>
                      <a:pt x="1912" y="738"/>
                    </a:lnTo>
                    <a:lnTo>
                      <a:pt x="1749" y="861"/>
                    </a:lnTo>
                    <a:lnTo>
                      <a:pt x="1585" y="998"/>
                    </a:lnTo>
                    <a:lnTo>
                      <a:pt x="1421" y="1134"/>
                    </a:lnTo>
                    <a:lnTo>
                      <a:pt x="1271" y="1271"/>
                    </a:lnTo>
                    <a:lnTo>
                      <a:pt x="1134" y="1435"/>
                    </a:lnTo>
                    <a:lnTo>
                      <a:pt x="998" y="1585"/>
                    </a:lnTo>
                    <a:lnTo>
                      <a:pt x="861" y="1749"/>
                    </a:lnTo>
                    <a:lnTo>
                      <a:pt x="738" y="1926"/>
                    </a:lnTo>
                    <a:lnTo>
                      <a:pt x="629" y="2103"/>
                    </a:lnTo>
                    <a:lnTo>
                      <a:pt x="520" y="2281"/>
                    </a:lnTo>
                    <a:lnTo>
                      <a:pt x="424" y="2472"/>
                    </a:lnTo>
                    <a:lnTo>
                      <a:pt x="342" y="2663"/>
                    </a:lnTo>
                    <a:lnTo>
                      <a:pt x="260" y="2854"/>
                    </a:lnTo>
                    <a:lnTo>
                      <a:pt x="192" y="3059"/>
                    </a:lnTo>
                    <a:lnTo>
                      <a:pt x="138" y="3264"/>
                    </a:lnTo>
                    <a:lnTo>
                      <a:pt x="83" y="3482"/>
                    </a:lnTo>
                    <a:lnTo>
                      <a:pt x="42" y="3687"/>
                    </a:lnTo>
                    <a:lnTo>
                      <a:pt x="15" y="3906"/>
                    </a:lnTo>
                    <a:lnTo>
                      <a:pt x="1" y="4138"/>
                    </a:lnTo>
                    <a:lnTo>
                      <a:pt x="1" y="4356"/>
                    </a:lnTo>
                    <a:lnTo>
                      <a:pt x="1" y="9312"/>
                    </a:lnTo>
                    <a:lnTo>
                      <a:pt x="1" y="9626"/>
                    </a:lnTo>
                    <a:lnTo>
                      <a:pt x="28" y="9940"/>
                    </a:lnTo>
                    <a:lnTo>
                      <a:pt x="69" y="10254"/>
                    </a:lnTo>
                    <a:lnTo>
                      <a:pt x="110" y="10568"/>
                    </a:lnTo>
                    <a:lnTo>
                      <a:pt x="178" y="10868"/>
                    </a:lnTo>
                    <a:lnTo>
                      <a:pt x="260" y="11182"/>
                    </a:lnTo>
                    <a:lnTo>
                      <a:pt x="356" y="11483"/>
                    </a:lnTo>
                    <a:lnTo>
                      <a:pt x="452" y="11783"/>
                    </a:lnTo>
                    <a:lnTo>
                      <a:pt x="602" y="12138"/>
                    </a:lnTo>
                    <a:lnTo>
                      <a:pt x="738" y="12466"/>
                    </a:lnTo>
                    <a:lnTo>
                      <a:pt x="888" y="12766"/>
                    </a:lnTo>
                    <a:lnTo>
                      <a:pt x="1066" y="13053"/>
                    </a:lnTo>
                    <a:lnTo>
                      <a:pt x="1271" y="13312"/>
                    </a:lnTo>
                    <a:lnTo>
                      <a:pt x="1475" y="13544"/>
                    </a:lnTo>
                    <a:lnTo>
                      <a:pt x="1708" y="13763"/>
                    </a:lnTo>
                    <a:lnTo>
                      <a:pt x="1940" y="13968"/>
                    </a:lnTo>
                    <a:lnTo>
                      <a:pt x="2199" y="14131"/>
                    </a:lnTo>
                    <a:lnTo>
                      <a:pt x="2458" y="14295"/>
                    </a:lnTo>
                    <a:lnTo>
                      <a:pt x="2732" y="14418"/>
                    </a:lnTo>
                    <a:lnTo>
                      <a:pt x="3018" y="14527"/>
                    </a:lnTo>
                    <a:lnTo>
                      <a:pt x="3305" y="14623"/>
                    </a:lnTo>
                    <a:lnTo>
                      <a:pt x="3592" y="14691"/>
                    </a:lnTo>
                    <a:lnTo>
                      <a:pt x="3892" y="14746"/>
                    </a:lnTo>
                    <a:lnTo>
                      <a:pt x="4179" y="14773"/>
                    </a:lnTo>
                    <a:lnTo>
                      <a:pt x="4479" y="14773"/>
                    </a:lnTo>
                    <a:lnTo>
                      <a:pt x="4779" y="14759"/>
                    </a:lnTo>
                    <a:lnTo>
                      <a:pt x="5080" y="14719"/>
                    </a:lnTo>
                    <a:lnTo>
                      <a:pt x="5380" y="14664"/>
                    </a:lnTo>
                    <a:lnTo>
                      <a:pt x="5667" y="14596"/>
                    </a:lnTo>
                    <a:lnTo>
                      <a:pt x="5954" y="14486"/>
                    </a:lnTo>
                    <a:lnTo>
                      <a:pt x="6227" y="14377"/>
                    </a:lnTo>
                    <a:lnTo>
                      <a:pt x="6486" y="14227"/>
                    </a:lnTo>
                    <a:lnTo>
                      <a:pt x="6745" y="14063"/>
                    </a:lnTo>
                    <a:lnTo>
                      <a:pt x="6991" y="13886"/>
                    </a:lnTo>
                    <a:lnTo>
                      <a:pt x="7237" y="13681"/>
                    </a:lnTo>
                    <a:lnTo>
                      <a:pt x="7455" y="13462"/>
                    </a:lnTo>
                    <a:lnTo>
                      <a:pt x="7660" y="13217"/>
                    </a:lnTo>
                    <a:lnTo>
                      <a:pt x="7838" y="12944"/>
                    </a:lnTo>
                    <a:lnTo>
                      <a:pt x="8015" y="12671"/>
                    </a:lnTo>
                    <a:lnTo>
                      <a:pt x="8165" y="12357"/>
                    </a:lnTo>
                    <a:lnTo>
                      <a:pt x="8288" y="12029"/>
                    </a:lnTo>
                    <a:lnTo>
                      <a:pt x="8575" y="11223"/>
                    </a:lnTo>
                    <a:lnTo>
                      <a:pt x="8670" y="10896"/>
                    </a:lnTo>
                    <a:lnTo>
                      <a:pt x="8739" y="10582"/>
                    </a:lnTo>
                    <a:lnTo>
                      <a:pt x="8780" y="10254"/>
                    </a:lnTo>
                    <a:lnTo>
                      <a:pt x="8793" y="9913"/>
                    </a:lnTo>
                    <a:lnTo>
                      <a:pt x="8793" y="4356"/>
                    </a:lnTo>
                    <a:lnTo>
                      <a:pt x="8793" y="4138"/>
                    </a:lnTo>
                    <a:lnTo>
                      <a:pt x="8780" y="3906"/>
                    </a:lnTo>
                    <a:lnTo>
                      <a:pt x="8752" y="3687"/>
                    </a:lnTo>
                    <a:lnTo>
                      <a:pt x="8711" y="3482"/>
                    </a:lnTo>
                    <a:lnTo>
                      <a:pt x="8657" y="3264"/>
                    </a:lnTo>
                    <a:lnTo>
                      <a:pt x="8602" y="3059"/>
                    </a:lnTo>
                    <a:lnTo>
                      <a:pt x="8534" y="2854"/>
                    </a:lnTo>
                    <a:lnTo>
                      <a:pt x="8452" y="2663"/>
                    </a:lnTo>
                    <a:lnTo>
                      <a:pt x="8370" y="2472"/>
                    </a:lnTo>
                    <a:lnTo>
                      <a:pt x="8274" y="2281"/>
                    </a:lnTo>
                    <a:lnTo>
                      <a:pt x="8165" y="2103"/>
                    </a:lnTo>
                    <a:lnTo>
                      <a:pt x="8056" y="1926"/>
                    </a:lnTo>
                    <a:lnTo>
                      <a:pt x="7933" y="1749"/>
                    </a:lnTo>
                    <a:lnTo>
                      <a:pt x="7797" y="1585"/>
                    </a:lnTo>
                    <a:lnTo>
                      <a:pt x="7660" y="1435"/>
                    </a:lnTo>
                    <a:lnTo>
                      <a:pt x="7524" y="1271"/>
                    </a:lnTo>
                    <a:lnTo>
                      <a:pt x="7373" y="1134"/>
                    </a:lnTo>
                    <a:lnTo>
                      <a:pt x="7210" y="998"/>
                    </a:lnTo>
                    <a:lnTo>
                      <a:pt x="7046" y="861"/>
                    </a:lnTo>
                    <a:lnTo>
                      <a:pt x="6882" y="738"/>
                    </a:lnTo>
                    <a:lnTo>
                      <a:pt x="6704" y="629"/>
                    </a:lnTo>
                    <a:lnTo>
                      <a:pt x="6513" y="533"/>
                    </a:lnTo>
                    <a:lnTo>
                      <a:pt x="6336" y="424"/>
                    </a:lnTo>
                    <a:lnTo>
                      <a:pt x="6131" y="342"/>
                    </a:lnTo>
                    <a:lnTo>
                      <a:pt x="5940" y="260"/>
                    </a:lnTo>
                    <a:lnTo>
                      <a:pt x="5735" y="192"/>
                    </a:lnTo>
                    <a:lnTo>
                      <a:pt x="5530" y="138"/>
                    </a:lnTo>
                    <a:lnTo>
                      <a:pt x="5326" y="83"/>
                    </a:lnTo>
                    <a:lnTo>
                      <a:pt x="5107" y="56"/>
                    </a:lnTo>
                    <a:lnTo>
                      <a:pt x="4889" y="28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2" name="Google Shape;852;p24">
                <a:extLst>
                  <a:ext uri="{FF2B5EF4-FFF2-40B4-BE49-F238E27FC236}">
                    <a16:creationId xmlns:a16="http://schemas.microsoft.com/office/drawing/2014/main" id="{923E32A7-FDAB-625B-D64B-3C08001DFD08}"/>
                  </a:ext>
                </a:extLst>
              </p:cNvPr>
              <p:cNvSpPr/>
              <p:nvPr/>
            </p:nvSpPr>
            <p:spPr>
              <a:xfrm>
                <a:off x="8225350" y="995476"/>
                <a:ext cx="612675" cy="788125"/>
              </a:xfrm>
              <a:custGeom>
                <a:avLst/>
                <a:gdLst/>
                <a:ahLst/>
                <a:cxnLst/>
                <a:rect l="l" t="t" r="r" b="b"/>
                <a:pathLst>
                  <a:path w="24507" h="31525" extrusionOk="0">
                    <a:moveTo>
                      <a:pt x="10841" y="1"/>
                    </a:moveTo>
                    <a:lnTo>
                      <a:pt x="10281" y="15"/>
                    </a:lnTo>
                    <a:lnTo>
                      <a:pt x="9735" y="56"/>
                    </a:lnTo>
                    <a:lnTo>
                      <a:pt x="9189" y="124"/>
                    </a:lnTo>
                    <a:lnTo>
                      <a:pt x="8656" y="219"/>
                    </a:lnTo>
                    <a:lnTo>
                      <a:pt x="8137" y="342"/>
                    </a:lnTo>
                    <a:lnTo>
                      <a:pt x="7619" y="492"/>
                    </a:lnTo>
                    <a:lnTo>
                      <a:pt x="7114" y="656"/>
                    </a:lnTo>
                    <a:lnTo>
                      <a:pt x="6622" y="861"/>
                    </a:lnTo>
                    <a:lnTo>
                      <a:pt x="6144" y="1066"/>
                    </a:lnTo>
                    <a:lnTo>
                      <a:pt x="5680" y="1312"/>
                    </a:lnTo>
                    <a:lnTo>
                      <a:pt x="5216" y="1571"/>
                    </a:lnTo>
                    <a:lnTo>
                      <a:pt x="4779" y="1858"/>
                    </a:lnTo>
                    <a:lnTo>
                      <a:pt x="4356" y="2158"/>
                    </a:lnTo>
                    <a:lnTo>
                      <a:pt x="3946" y="2486"/>
                    </a:lnTo>
                    <a:lnTo>
                      <a:pt x="3550" y="2827"/>
                    </a:lnTo>
                    <a:lnTo>
                      <a:pt x="3182" y="3182"/>
                    </a:lnTo>
                    <a:lnTo>
                      <a:pt x="2813" y="3551"/>
                    </a:lnTo>
                    <a:lnTo>
                      <a:pt x="2472" y="3947"/>
                    </a:lnTo>
                    <a:lnTo>
                      <a:pt x="2158" y="4356"/>
                    </a:lnTo>
                    <a:lnTo>
                      <a:pt x="1857" y="4779"/>
                    </a:lnTo>
                    <a:lnTo>
                      <a:pt x="1571" y="5230"/>
                    </a:lnTo>
                    <a:lnTo>
                      <a:pt x="1311" y="5680"/>
                    </a:lnTo>
                    <a:lnTo>
                      <a:pt x="1065" y="6145"/>
                    </a:lnTo>
                    <a:lnTo>
                      <a:pt x="861" y="6622"/>
                    </a:lnTo>
                    <a:lnTo>
                      <a:pt x="656" y="7128"/>
                    </a:lnTo>
                    <a:lnTo>
                      <a:pt x="492" y="7619"/>
                    </a:lnTo>
                    <a:lnTo>
                      <a:pt x="342" y="8138"/>
                    </a:lnTo>
                    <a:lnTo>
                      <a:pt x="219" y="8670"/>
                    </a:lnTo>
                    <a:lnTo>
                      <a:pt x="123" y="9203"/>
                    </a:lnTo>
                    <a:lnTo>
                      <a:pt x="55" y="9735"/>
                    </a:lnTo>
                    <a:lnTo>
                      <a:pt x="14" y="10295"/>
                    </a:lnTo>
                    <a:lnTo>
                      <a:pt x="0" y="10855"/>
                    </a:lnTo>
                    <a:lnTo>
                      <a:pt x="274" y="19538"/>
                    </a:lnTo>
                    <a:lnTo>
                      <a:pt x="301" y="20152"/>
                    </a:lnTo>
                    <a:lnTo>
                      <a:pt x="342" y="20767"/>
                    </a:lnTo>
                    <a:lnTo>
                      <a:pt x="424" y="21367"/>
                    </a:lnTo>
                    <a:lnTo>
                      <a:pt x="519" y="21954"/>
                    </a:lnTo>
                    <a:lnTo>
                      <a:pt x="656" y="22541"/>
                    </a:lnTo>
                    <a:lnTo>
                      <a:pt x="820" y="23101"/>
                    </a:lnTo>
                    <a:lnTo>
                      <a:pt x="1011" y="23661"/>
                    </a:lnTo>
                    <a:lnTo>
                      <a:pt x="1229" y="24207"/>
                    </a:lnTo>
                    <a:lnTo>
                      <a:pt x="1461" y="24739"/>
                    </a:lnTo>
                    <a:lnTo>
                      <a:pt x="1734" y="25258"/>
                    </a:lnTo>
                    <a:lnTo>
                      <a:pt x="2021" y="25763"/>
                    </a:lnTo>
                    <a:lnTo>
                      <a:pt x="2335" y="26241"/>
                    </a:lnTo>
                    <a:lnTo>
                      <a:pt x="2663" y="26719"/>
                    </a:lnTo>
                    <a:lnTo>
                      <a:pt x="3018" y="27170"/>
                    </a:lnTo>
                    <a:lnTo>
                      <a:pt x="3400" y="27607"/>
                    </a:lnTo>
                    <a:lnTo>
                      <a:pt x="3796" y="28016"/>
                    </a:lnTo>
                    <a:lnTo>
                      <a:pt x="4219" y="28412"/>
                    </a:lnTo>
                    <a:lnTo>
                      <a:pt x="4642" y="28794"/>
                    </a:lnTo>
                    <a:lnTo>
                      <a:pt x="5107" y="29149"/>
                    </a:lnTo>
                    <a:lnTo>
                      <a:pt x="5571" y="29477"/>
                    </a:lnTo>
                    <a:lnTo>
                      <a:pt x="6062" y="29791"/>
                    </a:lnTo>
                    <a:lnTo>
                      <a:pt x="6567" y="30078"/>
                    </a:lnTo>
                    <a:lnTo>
                      <a:pt x="7086" y="30351"/>
                    </a:lnTo>
                    <a:lnTo>
                      <a:pt x="7605" y="30583"/>
                    </a:lnTo>
                    <a:lnTo>
                      <a:pt x="8151" y="30801"/>
                    </a:lnTo>
                    <a:lnTo>
                      <a:pt x="8711" y="30992"/>
                    </a:lnTo>
                    <a:lnTo>
                      <a:pt x="9284" y="31156"/>
                    </a:lnTo>
                    <a:lnTo>
                      <a:pt x="9858" y="31279"/>
                    </a:lnTo>
                    <a:lnTo>
                      <a:pt x="10458" y="31388"/>
                    </a:lnTo>
                    <a:lnTo>
                      <a:pt x="11059" y="31470"/>
                    </a:lnTo>
                    <a:lnTo>
                      <a:pt x="11660" y="31511"/>
                    </a:lnTo>
                    <a:lnTo>
                      <a:pt x="12274" y="31525"/>
                    </a:lnTo>
                    <a:lnTo>
                      <a:pt x="12520" y="31525"/>
                    </a:lnTo>
                    <a:lnTo>
                      <a:pt x="13134" y="31511"/>
                    </a:lnTo>
                    <a:lnTo>
                      <a:pt x="13749" y="31457"/>
                    </a:lnTo>
                    <a:lnTo>
                      <a:pt x="14349" y="31388"/>
                    </a:lnTo>
                    <a:lnTo>
                      <a:pt x="14936" y="31279"/>
                    </a:lnTo>
                    <a:lnTo>
                      <a:pt x="15524" y="31143"/>
                    </a:lnTo>
                    <a:lnTo>
                      <a:pt x="16083" y="30979"/>
                    </a:lnTo>
                    <a:lnTo>
                      <a:pt x="16643" y="30801"/>
                    </a:lnTo>
                    <a:lnTo>
                      <a:pt x="17189" y="30583"/>
                    </a:lnTo>
                    <a:lnTo>
                      <a:pt x="17722" y="30337"/>
                    </a:lnTo>
                    <a:lnTo>
                      <a:pt x="18240" y="30078"/>
                    </a:lnTo>
                    <a:lnTo>
                      <a:pt x="18746" y="29791"/>
                    </a:lnTo>
                    <a:lnTo>
                      <a:pt x="19223" y="29477"/>
                    </a:lnTo>
                    <a:lnTo>
                      <a:pt x="19701" y="29136"/>
                    </a:lnTo>
                    <a:lnTo>
                      <a:pt x="20152" y="28781"/>
                    </a:lnTo>
                    <a:lnTo>
                      <a:pt x="20589" y="28412"/>
                    </a:lnTo>
                    <a:lnTo>
                      <a:pt x="20998" y="28002"/>
                    </a:lnTo>
                    <a:lnTo>
                      <a:pt x="21394" y="27593"/>
                    </a:lnTo>
                    <a:lnTo>
                      <a:pt x="21776" y="27156"/>
                    </a:lnTo>
                    <a:lnTo>
                      <a:pt x="22131" y="26705"/>
                    </a:lnTo>
                    <a:lnTo>
                      <a:pt x="22459" y="26228"/>
                    </a:lnTo>
                    <a:lnTo>
                      <a:pt x="22773" y="25750"/>
                    </a:lnTo>
                    <a:lnTo>
                      <a:pt x="23060" y="25245"/>
                    </a:lnTo>
                    <a:lnTo>
                      <a:pt x="23333" y="24726"/>
                    </a:lnTo>
                    <a:lnTo>
                      <a:pt x="23565" y="24193"/>
                    </a:lnTo>
                    <a:lnTo>
                      <a:pt x="23783" y="23647"/>
                    </a:lnTo>
                    <a:lnTo>
                      <a:pt x="23975" y="23088"/>
                    </a:lnTo>
                    <a:lnTo>
                      <a:pt x="24138" y="22528"/>
                    </a:lnTo>
                    <a:lnTo>
                      <a:pt x="24261" y="21941"/>
                    </a:lnTo>
                    <a:lnTo>
                      <a:pt x="24370" y="21354"/>
                    </a:lnTo>
                    <a:lnTo>
                      <a:pt x="24452" y="20753"/>
                    </a:lnTo>
                    <a:lnTo>
                      <a:pt x="24493" y="20139"/>
                    </a:lnTo>
                    <a:lnTo>
                      <a:pt x="24507" y="19524"/>
                    </a:lnTo>
                    <a:lnTo>
                      <a:pt x="24234" y="10841"/>
                    </a:lnTo>
                    <a:lnTo>
                      <a:pt x="24220" y="10281"/>
                    </a:lnTo>
                    <a:lnTo>
                      <a:pt x="24179" y="9722"/>
                    </a:lnTo>
                    <a:lnTo>
                      <a:pt x="24111" y="9189"/>
                    </a:lnTo>
                    <a:lnTo>
                      <a:pt x="24016" y="8657"/>
                    </a:lnTo>
                    <a:lnTo>
                      <a:pt x="23893" y="8124"/>
                    </a:lnTo>
                    <a:lnTo>
                      <a:pt x="23742" y="7605"/>
                    </a:lnTo>
                    <a:lnTo>
                      <a:pt x="23579" y="7114"/>
                    </a:lnTo>
                    <a:lnTo>
                      <a:pt x="23387" y="6609"/>
                    </a:lnTo>
                    <a:lnTo>
                      <a:pt x="23169" y="6131"/>
                    </a:lnTo>
                    <a:lnTo>
                      <a:pt x="22923" y="5667"/>
                    </a:lnTo>
                    <a:lnTo>
                      <a:pt x="22664" y="5216"/>
                    </a:lnTo>
                    <a:lnTo>
                      <a:pt x="22377" y="4779"/>
                    </a:lnTo>
                    <a:lnTo>
                      <a:pt x="22077" y="4342"/>
                    </a:lnTo>
                    <a:lnTo>
                      <a:pt x="21763" y="3933"/>
                    </a:lnTo>
                    <a:lnTo>
                      <a:pt x="21422" y="3551"/>
                    </a:lnTo>
                    <a:lnTo>
                      <a:pt x="21053" y="3168"/>
                    </a:lnTo>
                    <a:lnTo>
                      <a:pt x="20684" y="2813"/>
                    </a:lnTo>
                    <a:lnTo>
                      <a:pt x="20288" y="2472"/>
                    </a:lnTo>
                    <a:lnTo>
                      <a:pt x="19879" y="2144"/>
                    </a:lnTo>
                    <a:lnTo>
                      <a:pt x="19456" y="1844"/>
                    </a:lnTo>
                    <a:lnTo>
                      <a:pt x="19005" y="1571"/>
                    </a:lnTo>
                    <a:lnTo>
                      <a:pt x="18554" y="1298"/>
                    </a:lnTo>
                    <a:lnTo>
                      <a:pt x="18090" y="1066"/>
                    </a:lnTo>
                    <a:lnTo>
                      <a:pt x="17612" y="847"/>
                    </a:lnTo>
                    <a:lnTo>
                      <a:pt x="17121" y="656"/>
                    </a:lnTo>
                    <a:lnTo>
                      <a:pt x="16616" y="479"/>
                    </a:lnTo>
                    <a:lnTo>
                      <a:pt x="16097" y="342"/>
                    </a:lnTo>
                    <a:lnTo>
                      <a:pt x="15578" y="219"/>
                    </a:lnTo>
                    <a:lnTo>
                      <a:pt x="15032" y="124"/>
                    </a:lnTo>
                    <a:lnTo>
                      <a:pt x="14500" y="56"/>
                    </a:lnTo>
                    <a:lnTo>
                      <a:pt x="13940" y="15"/>
                    </a:lnTo>
                    <a:lnTo>
                      <a:pt x="1338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3" name="Google Shape;853;p24">
                <a:extLst>
                  <a:ext uri="{FF2B5EF4-FFF2-40B4-BE49-F238E27FC236}">
                    <a16:creationId xmlns:a16="http://schemas.microsoft.com/office/drawing/2014/main" id="{8DF803A8-3EC9-CCB2-586C-3A27A6A0386D}"/>
                  </a:ext>
                </a:extLst>
              </p:cNvPr>
              <p:cNvSpPr/>
              <p:nvPr/>
            </p:nvSpPr>
            <p:spPr>
              <a:xfrm>
                <a:off x="8229450" y="1517351"/>
                <a:ext cx="60960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4384" h="13968" extrusionOk="0">
                    <a:moveTo>
                      <a:pt x="0" y="1"/>
                    </a:moveTo>
                    <a:lnTo>
                      <a:pt x="0" y="3236"/>
                    </a:lnTo>
                    <a:lnTo>
                      <a:pt x="28" y="3796"/>
                    </a:lnTo>
                    <a:lnTo>
                      <a:pt x="69" y="4342"/>
                    </a:lnTo>
                    <a:lnTo>
                      <a:pt x="150" y="4875"/>
                    </a:lnTo>
                    <a:lnTo>
                      <a:pt x="246" y="5407"/>
                    </a:lnTo>
                    <a:lnTo>
                      <a:pt x="383" y="5926"/>
                    </a:lnTo>
                    <a:lnTo>
                      <a:pt x="546" y="6431"/>
                    </a:lnTo>
                    <a:lnTo>
                      <a:pt x="738" y="6936"/>
                    </a:lnTo>
                    <a:lnTo>
                      <a:pt x="956" y="7414"/>
                    </a:lnTo>
                    <a:lnTo>
                      <a:pt x="1202" y="7892"/>
                    </a:lnTo>
                    <a:lnTo>
                      <a:pt x="1461" y="8356"/>
                    </a:lnTo>
                    <a:lnTo>
                      <a:pt x="1748" y="8807"/>
                    </a:lnTo>
                    <a:lnTo>
                      <a:pt x="2062" y="9244"/>
                    </a:lnTo>
                    <a:lnTo>
                      <a:pt x="2403" y="9653"/>
                    </a:lnTo>
                    <a:lnTo>
                      <a:pt x="2758" y="10063"/>
                    </a:lnTo>
                    <a:lnTo>
                      <a:pt x="3140" y="10459"/>
                    </a:lnTo>
                    <a:lnTo>
                      <a:pt x="3536" y="10827"/>
                    </a:lnTo>
                    <a:lnTo>
                      <a:pt x="3960" y="11182"/>
                    </a:lnTo>
                    <a:lnTo>
                      <a:pt x="4396" y="11524"/>
                    </a:lnTo>
                    <a:lnTo>
                      <a:pt x="4847" y="11838"/>
                    </a:lnTo>
                    <a:lnTo>
                      <a:pt x="5325" y="12138"/>
                    </a:lnTo>
                    <a:lnTo>
                      <a:pt x="5816" y="12411"/>
                    </a:lnTo>
                    <a:lnTo>
                      <a:pt x="6321" y="12670"/>
                    </a:lnTo>
                    <a:lnTo>
                      <a:pt x="6840" y="12916"/>
                    </a:lnTo>
                    <a:lnTo>
                      <a:pt x="7373" y="13121"/>
                    </a:lnTo>
                    <a:lnTo>
                      <a:pt x="7919" y="13312"/>
                    </a:lnTo>
                    <a:lnTo>
                      <a:pt x="8492" y="13490"/>
                    </a:lnTo>
                    <a:lnTo>
                      <a:pt x="9052" y="13626"/>
                    </a:lnTo>
                    <a:lnTo>
                      <a:pt x="9639" y="13749"/>
                    </a:lnTo>
                    <a:lnTo>
                      <a:pt x="10240" y="13845"/>
                    </a:lnTo>
                    <a:lnTo>
                      <a:pt x="10841" y="13913"/>
                    </a:lnTo>
                    <a:lnTo>
                      <a:pt x="11455" y="13954"/>
                    </a:lnTo>
                    <a:lnTo>
                      <a:pt x="12069" y="13967"/>
                    </a:lnTo>
                    <a:lnTo>
                      <a:pt x="12315" y="13967"/>
                    </a:lnTo>
                    <a:lnTo>
                      <a:pt x="12943" y="13954"/>
                    </a:lnTo>
                    <a:lnTo>
                      <a:pt x="13557" y="13913"/>
                    </a:lnTo>
                    <a:lnTo>
                      <a:pt x="14158" y="13845"/>
                    </a:lnTo>
                    <a:lnTo>
                      <a:pt x="14745" y="13749"/>
                    </a:lnTo>
                    <a:lnTo>
                      <a:pt x="15332" y="13626"/>
                    </a:lnTo>
                    <a:lnTo>
                      <a:pt x="15906" y="13490"/>
                    </a:lnTo>
                    <a:lnTo>
                      <a:pt x="16465" y="13312"/>
                    </a:lnTo>
                    <a:lnTo>
                      <a:pt x="17012" y="13121"/>
                    </a:lnTo>
                    <a:lnTo>
                      <a:pt x="17558" y="12916"/>
                    </a:lnTo>
                    <a:lnTo>
                      <a:pt x="18076" y="12670"/>
                    </a:lnTo>
                    <a:lnTo>
                      <a:pt x="18582" y="12411"/>
                    </a:lnTo>
                    <a:lnTo>
                      <a:pt x="19073" y="12138"/>
                    </a:lnTo>
                    <a:lnTo>
                      <a:pt x="19537" y="11838"/>
                    </a:lnTo>
                    <a:lnTo>
                      <a:pt x="20001" y="11524"/>
                    </a:lnTo>
                    <a:lnTo>
                      <a:pt x="20438" y="11182"/>
                    </a:lnTo>
                    <a:lnTo>
                      <a:pt x="20848" y="10827"/>
                    </a:lnTo>
                    <a:lnTo>
                      <a:pt x="21258" y="10459"/>
                    </a:lnTo>
                    <a:lnTo>
                      <a:pt x="21626" y="10063"/>
                    </a:lnTo>
                    <a:lnTo>
                      <a:pt x="21995" y="9653"/>
                    </a:lnTo>
                    <a:lnTo>
                      <a:pt x="22322" y="9244"/>
                    </a:lnTo>
                    <a:lnTo>
                      <a:pt x="22636" y="8807"/>
                    </a:lnTo>
                    <a:lnTo>
                      <a:pt x="22937" y="8356"/>
                    </a:lnTo>
                    <a:lnTo>
                      <a:pt x="23196" y="7892"/>
                    </a:lnTo>
                    <a:lnTo>
                      <a:pt x="23442" y="7414"/>
                    </a:lnTo>
                    <a:lnTo>
                      <a:pt x="23660" y="6936"/>
                    </a:lnTo>
                    <a:lnTo>
                      <a:pt x="23852" y="6431"/>
                    </a:lnTo>
                    <a:lnTo>
                      <a:pt x="24002" y="5926"/>
                    </a:lnTo>
                    <a:lnTo>
                      <a:pt x="24138" y="5407"/>
                    </a:lnTo>
                    <a:lnTo>
                      <a:pt x="24247" y="4875"/>
                    </a:lnTo>
                    <a:lnTo>
                      <a:pt x="24329" y="4342"/>
                    </a:lnTo>
                    <a:lnTo>
                      <a:pt x="24370" y="3796"/>
                    </a:lnTo>
                    <a:lnTo>
                      <a:pt x="24384" y="3236"/>
                    </a:lnTo>
                    <a:lnTo>
                      <a:pt x="24384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4" name="Google Shape;854;p24">
                <a:extLst>
                  <a:ext uri="{FF2B5EF4-FFF2-40B4-BE49-F238E27FC236}">
                    <a16:creationId xmlns:a16="http://schemas.microsoft.com/office/drawing/2014/main" id="{01B71CD1-D58E-5595-9FA9-7AB07D25A30A}"/>
                  </a:ext>
                </a:extLst>
              </p:cNvPr>
              <p:cNvSpPr/>
              <p:nvPr/>
            </p:nvSpPr>
            <p:spPr>
              <a:xfrm>
                <a:off x="8225350" y="1072276"/>
                <a:ext cx="86025" cy="32497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12999" extrusionOk="0">
                    <a:moveTo>
                      <a:pt x="3304" y="1"/>
                    </a:moveTo>
                    <a:lnTo>
                      <a:pt x="2922" y="369"/>
                    </a:lnTo>
                    <a:lnTo>
                      <a:pt x="2581" y="765"/>
                    </a:lnTo>
                    <a:lnTo>
                      <a:pt x="2240" y="1189"/>
                    </a:lnTo>
                    <a:lnTo>
                      <a:pt x="1926" y="1612"/>
                    </a:lnTo>
                    <a:lnTo>
                      <a:pt x="1639" y="2062"/>
                    </a:lnTo>
                    <a:lnTo>
                      <a:pt x="1366" y="2513"/>
                    </a:lnTo>
                    <a:lnTo>
                      <a:pt x="1120" y="2991"/>
                    </a:lnTo>
                    <a:lnTo>
                      <a:pt x="888" y="3482"/>
                    </a:lnTo>
                    <a:lnTo>
                      <a:pt x="683" y="3987"/>
                    </a:lnTo>
                    <a:lnTo>
                      <a:pt x="506" y="4492"/>
                    </a:lnTo>
                    <a:lnTo>
                      <a:pt x="355" y="5011"/>
                    </a:lnTo>
                    <a:lnTo>
                      <a:pt x="233" y="5544"/>
                    </a:lnTo>
                    <a:lnTo>
                      <a:pt x="137" y="6090"/>
                    </a:lnTo>
                    <a:lnTo>
                      <a:pt x="69" y="6650"/>
                    </a:lnTo>
                    <a:lnTo>
                      <a:pt x="14" y="7209"/>
                    </a:lnTo>
                    <a:lnTo>
                      <a:pt x="0" y="7783"/>
                    </a:lnTo>
                    <a:lnTo>
                      <a:pt x="164" y="12998"/>
                    </a:lnTo>
                    <a:lnTo>
                      <a:pt x="1762" y="12998"/>
                    </a:lnTo>
                    <a:lnTo>
                      <a:pt x="1762" y="8015"/>
                    </a:lnTo>
                    <a:lnTo>
                      <a:pt x="1762" y="7851"/>
                    </a:lnTo>
                    <a:lnTo>
                      <a:pt x="1775" y="7701"/>
                    </a:lnTo>
                    <a:lnTo>
                      <a:pt x="1803" y="7551"/>
                    </a:lnTo>
                    <a:lnTo>
                      <a:pt x="1844" y="7400"/>
                    </a:lnTo>
                    <a:lnTo>
                      <a:pt x="1885" y="7264"/>
                    </a:lnTo>
                    <a:lnTo>
                      <a:pt x="1939" y="7127"/>
                    </a:lnTo>
                    <a:lnTo>
                      <a:pt x="2007" y="6991"/>
                    </a:lnTo>
                    <a:lnTo>
                      <a:pt x="2076" y="6868"/>
                    </a:lnTo>
                    <a:lnTo>
                      <a:pt x="2253" y="6540"/>
                    </a:lnTo>
                    <a:lnTo>
                      <a:pt x="2417" y="6213"/>
                    </a:lnTo>
                    <a:lnTo>
                      <a:pt x="2581" y="5871"/>
                    </a:lnTo>
                    <a:lnTo>
                      <a:pt x="2717" y="5530"/>
                    </a:lnTo>
                    <a:lnTo>
                      <a:pt x="2840" y="5189"/>
                    </a:lnTo>
                    <a:lnTo>
                      <a:pt x="2949" y="4834"/>
                    </a:lnTo>
                    <a:lnTo>
                      <a:pt x="3045" y="4479"/>
                    </a:lnTo>
                    <a:lnTo>
                      <a:pt x="3141" y="4110"/>
                    </a:lnTo>
                    <a:lnTo>
                      <a:pt x="3209" y="3755"/>
                    </a:lnTo>
                    <a:lnTo>
                      <a:pt x="3277" y="3387"/>
                    </a:lnTo>
                    <a:lnTo>
                      <a:pt x="3332" y="3018"/>
                    </a:lnTo>
                    <a:lnTo>
                      <a:pt x="3373" y="2649"/>
                    </a:lnTo>
                    <a:lnTo>
                      <a:pt x="3400" y="2267"/>
                    </a:lnTo>
                    <a:lnTo>
                      <a:pt x="3427" y="1898"/>
                    </a:lnTo>
                    <a:lnTo>
                      <a:pt x="3441" y="1530"/>
                    </a:lnTo>
                    <a:lnTo>
                      <a:pt x="3441" y="1161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5" name="Google Shape;855;p24">
                <a:extLst>
                  <a:ext uri="{FF2B5EF4-FFF2-40B4-BE49-F238E27FC236}">
                    <a16:creationId xmlns:a16="http://schemas.microsoft.com/office/drawing/2014/main" id="{D0987EFA-AA87-8BB7-12B9-73E9DCB9EE36}"/>
                  </a:ext>
                </a:extLst>
              </p:cNvPr>
              <p:cNvSpPr/>
              <p:nvPr/>
            </p:nvSpPr>
            <p:spPr>
              <a:xfrm>
                <a:off x="8748250" y="1073651"/>
                <a:ext cx="90800" cy="3236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12944" extrusionOk="0">
                    <a:moveTo>
                      <a:pt x="96" y="0"/>
                    </a:moveTo>
                    <a:lnTo>
                      <a:pt x="14" y="915"/>
                    </a:lnTo>
                    <a:lnTo>
                      <a:pt x="0" y="1161"/>
                    </a:lnTo>
                    <a:lnTo>
                      <a:pt x="0" y="1407"/>
                    </a:lnTo>
                    <a:lnTo>
                      <a:pt x="14" y="1762"/>
                    </a:lnTo>
                    <a:lnTo>
                      <a:pt x="55" y="2117"/>
                    </a:lnTo>
                    <a:lnTo>
                      <a:pt x="82" y="2472"/>
                    </a:lnTo>
                    <a:lnTo>
                      <a:pt x="137" y="2826"/>
                    </a:lnTo>
                    <a:lnTo>
                      <a:pt x="191" y="3181"/>
                    </a:lnTo>
                    <a:lnTo>
                      <a:pt x="260" y="3536"/>
                    </a:lnTo>
                    <a:lnTo>
                      <a:pt x="328" y="3878"/>
                    </a:lnTo>
                    <a:lnTo>
                      <a:pt x="424" y="4219"/>
                    </a:lnTo>
                    <a:lnTo>
                      <a:pt x="519" y="4560"/>
                    </a:lnTo>
                    <a:lnTo>
                      <a:pt x="628" y="4902"/>
                    </a:lnTo>
                    <a:lnTo>
                      <a:pt x="751" y="5229"/>
                    </a:lnTo>
                    <a:lnTo>
                      <a:pt x="874" y="5571"/>
                    </a:lnTo>
                    <a:lnTo>
                      <a:pt x="1024" y="5885"/>
                    </a:lnTo>
                    <a:lnTo>
                      <a:pt x="1188" y="6199"/>
                    </a:lnTo>
                    <a:lnTo>
                      <a:pt x="1352" y="6513"/>
                    </a:lnTo>
                    <a:lnTo>
                      <a:pt x="1543" y="6813"/>
                    </a:lnTo>
                    <a:lnTo>
                      <a:pt x="1611" y="6950"/>
                    </a:lnTo>
                    <a:lnTo>
                      <a:pt x="1680" y="7072"/>
                    </a:lnTo>
                    <a:lnTo>
                      <a:pt x="1734" y="7209"/>
                    </a:lnTo>
                    <a:lnTo>
                      <a:pt x="1789" y="7359"/>
                    </a:lnTo>
                    <a:lnTo>
                      <a:pt x="1830" y="7496"/>
                    </a:lnTo>
                    <a:lnTo>
                      <a:pt x="1857" y="7646"/>
                    </a:lnTo>
                    <a:lnTo>
                      <a:pt x="1884" y="7796"/>
                    </a:lnTo>
                    <a:lnTo>
                      <a:pt x="1884" y="7960"/>
                    </a:lnTo>
                    <a:lnTo>
                      <a:pt x="2048" y="12943"/>
                    </a:lnTo>
                    <a:lnTo>
                      <a:pt x="3632" y="12888"/>
                    </a:lnTo>
                    <a:lnTo>
                      <a:pt x="3632" y="7673"/>
                    </a:lnTo>
                    <a:lnTo>
                      <a:pt x="3605" y="7100"/>
                    </a:lnTo>
                    <a:lnTo>
                      <a:pt x="3536" y="6540"/>
                    </a:lnTo>
                    <a:lnTo>
                      <a:pt x="3454" y="5994"/>
                    </a:lnTo>
                    <a:lnTo>
                      <a:pt x="3332" y="5448"/>
                    </a:lnTo>
                    <a:lnTo>
                      <a:pt x="3195" y="4915"/>
                    </a:lnTo>
                    <a:lnTo>
                      <a:pt x="3018" y="4397"/>
                    </a:lnTo>
                    <a:lnTo>
                      <a:pt x="2826" y="3891"/>
                    </a:lnTo>
                    <a:lnTo>
                      <a:pt x="2608" y="3400"/>
                    </a:lnTo>
                    <a:lnTo>
                      <a:pt x="2376" y="2922"/>
                    </a:lnTo>
                    <a:lnTo>
                      <a:pt x="2103" y="2458"/>
                    </a:lnTo>
                    <a:lnTo>
                      <a:pt x="1816" y="2007"/>
                    </a:lnTo>
                    <a:lnTo>
                      <a:pt x="1516" y="1570"/>
                    </a:lnTo>
                    <a:lnTo>
                      <a:pt x="1188" y="1147"/>
                    </a:lnTo>
                    <a:lnTo>
                      <a:pt x="847" y="751"/>
                    </a:lnTo>
                    <a:lnTo>
                      <a:pt x="478" y="355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6" name="Google Shape;856;p24">
                <a:extLst>
                  <a:ext uri="{FF2B5EF4-FFF2-40B4-BE49-F238E27FC236}">
                    <a16:creationId xmlns:a16="http://schemas.microsoft.com/office/drawing/2014/main" id="{96462DDF-D537-753D-A3E4-EB873622A08B}"/>
                  </a:ext>
                </a:extLst>
              </p:cNvPr>
              <p:cNvSpPr/>
              <p:nvPr/>
            </p:nvSpPr>
            <p:spPr>
              <a:xfrm>
                <a:off x="8123300" y="1371626"/>
                <a:ext cx="14610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830" extrusionOk="0">
                    <a:moveTo>
                      <a:pt x="2758" y="0"/>
                    </a:moveTo>
                    <a:lnTo>
                      <a:pt x="2485" y="27"/>
                    </a:lnTo>
                    <a:lnTo>
                      <a:pt x="2212" y="82"/>
                    </a:lnTo>
                    <a:lnTo>
                      <a:pt x="1939" y="164"/>
                    </a:lnTo>
                    <a:lnTo>
                      <a:pt x="1680" y="273"/>
                    </a:lnTo>
                    <a:lnTo>
                      <a:pt x="1434" y="396"/>
                    </a:lnTo>
                    <a:lnTo>
                      <a:pt x="1188" y="560"/>
                    </a:lnTo>
                    <a:lnTo>
                      <a:pt x="970" y="737"/>
                    </a:lnTo>
                    <a:lnTo>
                      <a:pt x="751" y="942"/>
                    </a:lnTo>
                    <a:lnTo>
                      <a:pt x="574" y="1174"/>
                    </a:lnTo>
                    <a:lnTo>
                      <a:pt x="410" y="1434"/>
                    </a:lnTo>
                    <a:lnTo>
                      <a:pt x="260" y="1693"/>
                    </a:lnTo>
                    <a:lnTo>
                      <a:pt x="164" y="1952"/>
                    </a:lnTo>
                    <a:lnTo>
                      <a:pt x="82" y="2225"/>
                    </a:lnTo>
                    <a:lnTo>
                      <a:pt x="28" y="2512"/>
                    </a:lnTo>
                    <a:lnTo>
                      <a:pt x="0" y="2785"/>
                    </a:lnTo>
                    <a:lnTo>
                      <a:pt x="0" y="3072"/>
                    </a:lnTo>
                    <a:lnTo>
                      <a:pt x="28" y="3345"/>
                    </a:lnTo>
                    <a:lnTo>
                      <a:pt x="82" y="3618"/>
                    </a:lnTo>
                    <a:lnTo>
                      <a:pt x="164" y="3891"/>
                    </a:lnTo>
                    <a:lnTo>
                      <a:pt x="273" y="4151"/>
                    </a:lnTo>
                    <a:lnTo>
                      <a:pt x="410" y="4410"/>
                    </a:lnTo>
                    <a:lnTo>
                      <a:pt x="560" y="4642"/>
                    </a:lnTo>
                    <a:lnTo>
                      <a:pt x="751" y="4860"/>
                    </a:lnTo>
                    <a:lnTo>
                      <a:pt x="956" y="5079"/>
                    </a:lnTo>
                    <a:lnTo>
                      <a:pt x="1188" y="5270"/>
                    </a:lnTo>
                    <a:lnTo>
                      <a:pt x="1434" y="5434"/>
                    </a:lnTo>
                    <a:lnTo>
                      <a:pt x="1693" y="5570"/>
                    </a:lnTo>
                    <a:lnTo>
                      <a:pt x="1966" y="5680"/>
                    </a:lnTo>
                    <a:lnTo>
                      <a:pt x="2239" y="5762"/>
                    </a:lnTo>
                    <a:lnTo>
                      <a:pt x="2512" y="5802"/>
                    </a:lnTo>
                    <a:lnTo>
                      <a:pt x="2799" y="5830"/>
                    </a:lnTo>
                    <a:lnTo>
                      <a:pt x="3072" y="5830"/>
                    </a:lnTo>
                    <a:lnTo>
                      <a:pt x="3359" y="5802"/>
                    </a:lnTo>
                    <a:lnTo>
                      <a:pt x="3632" y="5748"/>
                    </a:lnTo>
                    <a:lnTo>
                      <a:pt x="3891" y="5666"/>
                    </a:lnTo>
                    <a:lnTo>
                      <a:pt x="4164" y="5557"/>
                    </a:lnTo>
                    <a:lnTo>
                      <a:pt x="4410" y="5434"/>
                    </a:lnTo>
                    <a:lnTo>
                      <a:pt x="4642" y="5270"/>
                    </a:lnTo>
                    <a:lnTo>
                      <a:pt x="4874" y="5093"/>
                    </a:lnTo>
                    <a:lnTo>
                      <a:pt x="5079" y="4874"/>
                    </a:lnTo>
                    <a:lnTo>
                      <a:pt x="5270" y="4642"/>
                    </a:lnTo>
                    <a:lnTo>
                      <a:pt x="5434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16" y="3318"/>
                    </a:lnTo>
                    <a:lnTo>
                      <a:pt x="5844" y="3045"/>
                    </a:lnTo>
                    <a:lnTo>
                      <a:pt x="5830" y="2758"/>
                    </a:lnTo>
                    <a:lnTo>
                      <a:pt x="5803" y="2485"/>
                    </a:lnTo>
                    <a:lnTo>
                      <a:pt x="5748" y="2198"/>
                    </a:lnTo>
                    <a:lnTo>
                      <a:pt x="5666" y="1939"/>
                    </a:lnTo>
                    <a:lnTo>
                      <a:pt x="5557" y="1679"/>
                    </a:lnTo>
                    <a:lnTo>
                      <a:pt x="5434" y="1420"/>
                    </a:lnTo>
                    <a:lnTo>
                      <a:pt x="5270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410" y="396"/>
                    </a:lnTo>
                    <a:lnTo>
                      <a:pt x="4151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7" name="Google Shape;857;p24">
                <a:extLst>
                  <a:ext uri="{FF2B5EF4-FFF2-40B4-BE49-F238E27FC236}">
                    <a16:creationId xmlns:a16="http://schemas.microsoft.com/office/drawing/2014/main" id="{FFBA7475-F4B6-555E-AF9E-C5103500FB12}"/>
                  </a:ext>
                </a:extLst>
              </p:cNvPr>
              <p:cNvSpPr/>
              <p:nvPr/>
            </p:nvSpPr>
            <p:spPr>
              <a:xfrm>
                <a:off x="8193275" y="1397226"/>
                <a:ext cx="52225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823" extrusionOk="0">
                    <a:moveTo>
                      <a:pt x="123" y="0"/>
                    </a:moveTo>
                    <a:lnTo>
                      <a:pt x="68" y="14"/>
                    </a:lnTo>
                    <a:lnTo>
                      <a:pt x="27" y="41"/>
                    </a:lnTo>
                    <a:lnTo>
                      <a:pt x="14" y="82"/>
                    </a:lnTo>
                    <a:lnTo>
                      <a:pt x="0" y="123"/>
                    </a:lnTo>
                    <a:lnTo>
                      <a:pt x="14" y="178"/>
                    </a:lnTo>
                    <a:lnTo>
                      <a:pt x="41" y="219"/>
                    </a:lnTo>
                    <a:lnTo>
                      <a:pt x="82" y="232"/>
                    </a:lnTo>
                    <a:lnTo>
                      <a:pt x="123" y="246"/>
                    </a:lnTo>
                    <a:lnTo>
                      <a:pt x="287" y="246"/>
                    </a:lnTo>
                    <a:lnTo>
                      <a:pt x="451" y="273"/>
                    </a:lnTo>
                    <a:lnTo>
                      <a:pt x="615" y="300"/>
                    </a:lnTo>
                    <a:lnTo>
                      <a:pt x="765" y="355"/>
                    </a:lnTo>
                    <a:lnTo>
                      <a:pt x="915" y="423"/>
                    </a:lnTo>
                    <a:lnTo>
                      <a:pt x="1065" y="505"/>
                    </a:lnTo>
                    <a:lnTo>
                      <a:pt x="1188" y="587"/>
                    </a:lnTo>
                    <a:lnTo>
                      <a:pt x="1324" y="696"/>
                    </a:lnTo>
                    <a:lnTo>
                      <a:pt x="1434" y="819"/>
                    </a:lnTo>
                    <a:lnTo>
                      <a:pt x="1529" y="956"/>
                    </a:lnTo>
                    <a:lnTo>
                      <a:pt x="1625" y="1092"/>
                    </a:lnTo>
                    <a:lnTo>
                      <a:pt x="1693" y="1229"/>
                    </a:lnTo>
                    <a:lnTo>
                      <a:pt x="1761" y="1379"/>
                    </a:lnTo>
                    <a:lnTo>
                      <a:pt x="1802" y="1543"/>
                    </a:lnTo>
                    <a:lnTo>
                      <a:pt x="1830" y="1707"/>
                    </a:lnTo>
                    <a:lnTo>
                      <a:pt x="1843" y="1870"/>
                    </a:lnTo>
                    <a:lnTo>
                      <a:pt x="1843" y="2034"/>
                    </a:lnTo>
                    <a:lnTo>
                      <a:pt x="1816" y="2198"/>
                    </a:lnTo>
                    <a:lnTo>
                      <a:pt x="1775" y="2362"/>
                    </a:lnTo>
                    <a:lnTo>
                      <a:pt x="1734" y="2526"/>
                    </a:lnTo>
                    <a:lnTo>
                      <a:pt x="1666" y="2662"/>
                    </a:lnTo>
                    <a:lnTo>
                      <a:pt x="1584" y="2812"/>
                    </a:lnTo>
                    <a:lnTo>
                      <a:pt x="1488" y="2935"/>
                    </a:lnTo>
                    <a:lnTo>
                      <a:pt x="1379" y="3058"/>
                    </a:lnTo>
                    <a:lnTo>
                      <a:pt x="1270" y="3167"/>
                    </a:lnTo>
                    <a:lnTo>
                      <a:pt x="1147" y="3277"/>
                    </a:lnTo>
                    <a:lnTo>
                      <a:pt x="1010" y="3359"/>
                    </a:lnTo>
                    <a:lnTo>
                      <a:pt x="860" y="3441"/>
                    </a:lnTo>
                    <a:lnTo>
                      <a:pt x="710" y="3495"/>
                    </a:lnTo>
                    <a:lnTo>
                      <a:pt x="546" y="3536"/>
                    </a:lnTo>
                    <a:lnTo>
                      <a:pt x="382" y="3563"/>
                    </a:lnTo>
                    <a:lnTo>
                      <a:pt x="219" y="3577"/>
                    </a:lnTo>
                    <a:lnTo>
                      <a:pt x="164" y="3591"/>
                    </a:lnTo>
                    <a:lnTo>
                      <a:pt x="137" y="3618"/>
                    </a:lnTo>
                    <a:lnTo>
                      <a:pt x="109" y="3659"/>
                    </a:lnTo>
                    <a:lnTo>
                      <a:pt x="96" y="3714"/>
                    </a:lnTo>
                    <a:lnTo>
                      <a:pt x="109" y="3741"/>
                    </a:lnTo>
                    <a:lnTo>
                      <a:pt x="123" y="3782"/>
                    </a:lnTo>
                    <a:lnTo>
                      <a:pt x="150" y="3809"/>
                    </a:lnTo>
                    <a:lnTo>
                      <a:pt x="178" y="3823"/>
                    </a:lnTo>
                    <a:lnTo>
                      <a:pt x="219" y="3823"/>
                    </a:lnTo>
                    <a:lnTo>
                      <a:pt x="423" y="3809"/>
                    </a:lnTo>
                    <a:lnTo>
                      <a:pt x="615" y="3782"/>
                    </a:lnTo>
                    <a:lnTo>
                      <a:pt x="792" y="3727"/>
                    </a:lnTo>
                    <a:lnTo>
                      <a:pt x="969" y="3659"/>
                    </a:lnTo>
                    <a:lnTo>
                      <a:pt x="1133" y="3563"/>
                    </a:lnTo>
                    <a:lnTo>
                      <a:pt x="1283" y="3468"/>
                    </a:lnTo>
                    <a:lnTo>
                      <a:pt x="1434" y="3359"/>
                    </a:lnTo>
                    <a:lnTo>
                      <a:pt x="1557" y="3222"/>
                    </a:lnTo>
                    <a:lnTo>
                      <a:pt x="1679" y="3086"/>
                    </a:lnTo>
                    <a:lnTo>
                      <a:pt x="1789" y="2935"/>
                    </a:lnTo>
                    <a:lnTo>
                      <a:pt x="1884" y="2772"/>
                    </a:lnTo>
                    <a:lnTo>
                      <a:pt x="1952" y="2608"/>
                    </a:lnTo>
                    <a:lnTo>
                      <a:pt x="2007" y="2430"/>
                    </a:lnTo>
                    <a:lnTo>
                      <a:pt x="2062" y="2253"/>
                    </a:lnTo>
                    <a:lnTo>
                      <a:pt x="2075" y="2062"/>
                    </a:lnTo>
                    <a:lnTo>
                      <a:pt x="2089" y="1857"/>
                    </a:lnTo>
                    <a:lnTo>
                      <a:pt x="2075" y="1666"/>
                    </a:lnTo>
                    <a:lnTo>
                      <a:pt x="2034" y="1488"/>
                    </a:lnTo>
                    <a:lnTo>
                      <a:pt x="1980" y="1311"/>
                    </a:lnTo>
                    <a:lnTo>
                      <a:pt x="1925" y="1133"/>
                    </a:lnTo>
                    <a:lnTo>
                      <a:pt x="1830" y="969"/>
                    </a:lnTo>
                    <a:lnTo>
                      <a:pt x="1734" y="806"/>
                    </a:lnTo>
                    <a:lnTo>
                      <a:pt x="1625" y="655"/>
                    </a:lnTo>
                    <a:lnTo>
                      <a:pt x="1488" y="519"/>
                    </a:lnTo>
                    <a:lnTo>
                      <a:pt x="1338" y="396"/>
                    </a:lnTo>
                    <a:lnTo>
                      <a:pt x="1188" y="287"/>
                    </a:lnTo>
                    <a:lnTo>
                      <a:pt x="1024" y="205"/>
                    </a:lnTo>
                    <a:lnTo>
                      <a:pt x="860" y="123"/>
                    </a:lnTo>
                    <a:lnTo>
                      <a:pt x="683" y="68"/>
                    </a:lnTo>
                    <a:lnTo>
                      <a:pt x="492" y="2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8" name="Google Shape;858;p24">
                <a:extLst>
                  <a:ext uri="{FF2B5EF4-FFF2-40B4-BE49-F238E27FC236}">
                    <a16:creationId xmlns:a16="http://schemas.microsoft.com/office/drawing/2014/main" id="{0680FFDA-C6E6-C647-66A8-40CC8E03625B}"/>
                  </a:ext>
                </a:extLst>
              </p:cNvPr>
              <p:cNvSpPr/>
              <p:nvPr/>
            </p:nvSpPr>
            <p:spPr>
              <a:xfrm>
                <a:off x="8194300" y="1439201"/>
                <a:ext cx="478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06" extrusionOk="0">
                    <a:moveTo>
                      <a:pt x="751" y="0"/>
                    </a:moveTo>
                    <a:lnTo>
                      <a:pt x="519" y="28"/>
                    </a:lnTo>
                    <a:lnTo>
                      <a:pt x="287" y="69"/>
                    </a:lnTo>
                    <a:lnTo>
                      <a:pt x="68" y="151"/>
                    </a:lnTo>
                    <a:lnTo>
                      <a:pt x="27" y="178"/>
                    </a:lnTo>
                    <a:lnTo>
                      <a:pt x="0" y="219"/>
                    </a:lnTo>
                    <a:lnTo>
                      <a:pt x="0" y="273"/>
                    </a:lnTo>
                    <a:lnTo>
                      <a:pt x="0" y="314"/>
                    </a:lnTo>
                    <a:lnTo>
                      <a:pt x="41" y="355"/>
                    </a:lnTo>
                    <a:lnTo>
                      <a:pt x="82" y="383"/>
                    </a:lnTo>
                    <a:lnTo>
                      <a:pt x="123" y="396"/>
                    </a:lnTo>
                    <a:lnTo>
                      <a:pt x="164" y="383"/>
                    </a:lnTo>
                    <a:lnTo>
                      <a:pt x="355" y="314"/>
                    </a:lnTo>
                    <a:lnTo>
                      <a:pt x="560" y="260"/>
                    </a:lnTo>
                    <a:lnTo>
                      <a:pt x="765" y="232"/>
                    </a:lnTo>
                    <a:lnTo>
                      <a:pt x="956" y="246"/>
                    </a:lnTo>
                    <a:lnTo>
                      <a:pt x="1161" y="273"/>
                    </a:lnTo>
                    <a:lnTo>
                      <a:pt x="1352" y="314"/>
                    </a:lnTo>
                    <a:lnTo>
                      <a:pt x="1543" y="396"/>
                    </a:lnTo>
                    <a:lnTo>
                      <a:pt x="1734" y="492"/>
                    </a:lnTo>
                    <a:lnTo>
                      <a:pt x="1775" y="505"/>
                    </a:lnTo>
                    <a:lnTo>
                      <a:pt x="1816" y="505"/>
                    </a:lnTo>
                    <a:lnTo>
                      <a:pt x="1871" y="492"/>
                    </a:lnTo>
                    <a:lnTo>
                      <a:pt x="1898" y="451"/>
                    </a:lnTo>
                    <a:lnTo>
                      <a:pt x="1911" y="410"/>
                    </a:lnTo>
                    <a:lnTo>
                      <a:pt x="1911" y="369"/>
                    </a:lnTo>
                    <a:lnTo>
                      <a:pt x="1898" y="328"/>
                    </a:lnTo>
                    <a:lnTo>
                      <a:pt x="1857" y="287"/>
                    </a:lnTo>
                    <a:lnTo>
                      <a:pt x="1652" y="178"/>
                    </a:lnTo>
                    <a:lnTo>
                      <a:pt x="1434" y="82"/>
                    </a:lnTo>
                    <a:lnTo>
                      <a:pt x="1215" y="28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9" name="Google Shape;859;p24">
                <a:extLst>
                  <a:ext uri="{FF2B5EF4-FFF2-40B4-BE49-F238E27FC236}">
                    <a16:creationId xmlns:a16="http://schemas.microsoft.com/office/drawing/2014/main" id="{41D706C3-8E00-9372-98C2-4B549B6CFB88}"/>
                  </a:ext>
                </a:extLst>
              </p:cNvPr>
              <p:cNvSpPr/>
              <p:nvPr/>
            </p:nvSpPr>
            <p:spPr>
              <a:xfrm>
                <a:off x="8785100" y="1371626"/>
                <a:ext cx="145775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5830" extrusionOk="0">
                    <a:moveTo>
                      <a:pt x="2759" y="0"/>
                    </a:moveTo>
                    <a:lnTo>
                      <a:pt x="2486" y="27"/>
                    </a:lnTo>
                    <a:lnTo>
                      <a:pt x="2213" y="82"/>
                    </a:lnTo>
                    <a:lnTo>
                      <a:pt x="1940" y="164"/>
                    </a:lnTo>
                    <a:lnTo>
                      <a:pt x="1680" y="273"/>
                    </a:lnTo>
                    <a:lnTo>
                      <a:pt x="1421" y="396"/>
                    </a:lnTo>
                    <a:lnTo>
                      <a:pt x="1189" y="560"/>
                    </a:lnTo>
                    <a:lnTo>
                      <a:pt x="970" y="737"/>
                    </a:lnTo>
                    <a:lnTo>
                      <a:pt x="752" y="942"/>
                    </a:lnTo>
                    <a:lnTo>
                      <a:pt x="561" y="1174"/>
                    </a:lnTo>
                    <a:lnTo>
                      <a:pt x="397" y="1434"/>
                    </a:lnTo>
                    <a:lnTo>
                      <a:pt x="260" y="1693"/>
                    </a:lnTo>
                    <a:lnTo>
                      <a:pt x="151" y="1952"/>
                    </a:lnTo>
                    <a:lnTo>
                      <a:pt x="69" y="2225"/>
                    </a:lnTo>
                    <a:lnTo>
                      <a:pt x="28" y="2512"/>
                    </a:lnTo>
                    <a:lnTo>
                      <a:pt x="1" y="2785"/>
                    </a:lnTo>
                    <a:lnTo>
                      <a:pt x="1" y="3072"/>
                    </a:lnTo>
                    <a:lnTo>
                      <a:pt x="28" y="3345"/>
                    </a:lnTo>
                    <a:lnTo>
                      <a:pt x="83" y="3618"/>
                    </a:lnTo>
                    <a:lnTo>
                      <a:pt x="165" y="3891"/>
                    </a:lnTo>
                    <a:lnTo>
                      <a:pt x="274" y="4151"/>
                    </a:lnTo>
                    <a:lnTo>
                      <a:pt x="397" y="4410"/>
                    </a:lnTo>
                    <a:lnTo>
                      <a:pt x="561" y="4642"/>
                    </a:lnTo>
                    <a:lnTo>
                      <a:pt x="738" y="4860"/>
                    </a:lnTo>
                    <a:lnTo>
                      <a:pt x="957" y="5079"/>
                    </a:lnTo>
                    <a:lnTo>
                      <a:pt x="1175" y="5270"/>
                    </a:lnTo>
                    <a:lnTo>
                      <a:pt x="1434" y="5434"/>
                    </a:lnTo>
                    <a:lnTo>
                      <a:pt x="1694" y="5570"/>
                    </a:lnTo>
                    <a:lnTo>
                      <a:pt x="1953" y="5680"/>
                    </a:lnTo>
                    <a:lnTo>
                      <a:pt x="2226" y="5762"/>
                    </a:lnTo>
                    <a:lnTo>
                      <a:pt x="2513" y="5802"/>
                    </a:lnTo>
                    <a:lnTo>
                      <a:pt x="2786" y="5830"/>
                    </a:lnTo>
                    <a:lnTo>
                      <a:pt x="3073" y="5830"/>
                    </a:lnTo>
                    <a:lnTo>
                      <a:pt x="3346" y="5802"/>
                    </a:lnTo>
                    <a:lnTo>
                      <a:pt x="3632" y="5748"/>
                    </a:lnTo>
                    <a:lnTo>
                      <a:pt x="3892" y="5666"/>
                    </a:lnTo>
                    <a:lnTo>
                      <a:pt x="4151" y="5557"/>
                    </a:lnTo>
                    <a:lnTo>
                      <a:pt x="4411" y="5434"/>
                    </a:lnTo>
                    <a:lnTo>
                      <a:pt x="4643" y="5270"/>
                    </a:lnTo>
                    <a:lnTo>
                      <a:pt x="4875" y="5093"/>
                    </a:lnTo>
                    <a:lnTo>
                      <a:pt x="5080" y="4874"/>
                    </a:lnTo>
                    <a:lnTo>
                      <a:pt x="5271" y="4642"/>
                    </a:lnTo>
                    <a:lnTo>
                      <a:pt x="5435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03" y="3318"/>
                    </a:lnTo>
                    <a:lnTo>
                      <a:pt x="5831" y="3045"/>
                    </a:lnTo>
                    <a:lnTo>
                      <a:pt x="5831" y="2758"/>
                    </a:lnTo>
                    <a:lnTo>
                      <a:pt x="5803" y="2485"/>
                    </a:lnTo>
                    <a:lnTo>
                      <a:pt x="5749" y="2198"/>
                    </a:lnTo>
                    <a:lnTo>
                      <a:pt x="5667" y="1939"/>
                    </a:lnTo>
                    <a:lnTo>
                      <a:pt x="5557" y="1679"/>
                    </a:lnTo>
                    <a:lnTo>
                      <a:pt x="5435" y="1420"/>
                    </a:lnTo>
                    <a:lnTo>
                      <a:pt x="5271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397" y="396"/>
                    </a:lnTo>
                    <a:lnTo>
                      <a:pt x="4138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0" name="Google Shape;860;p24">
                <a:extLst>
                  <a:ext uri="{FF2B5EF4-FFF2-40B4-BE49-F238E27FC236}">
                    <a16:creationId xmlns:a16="http://schemas.microsoft.com/office/drawing/2014/main" id="{21248C47-CAA1-D76B-2141-0C343AB0330B}"/>
                  </a:ext>
                </a:extLst>
              </p:cNvPr>
              <p:cNvSpPr/>
              <p:nvPr/>
            </p:nvSpPr>
            <p:spPr>
              <a:xfrm>
                <a:off x="8809000" y="1396201"/>
                <a:ext cx="5190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823" extrusionOk="0">
                    <a:moveTo>
                      <a:pt x="1857" y="0"/>
                    </a:moveTo>
                    <a:lnTo>
                      <a:pt x="1666" y="14"/>
                    </a:lnTo>
                    <a:lnTo>
                      <a:pt x="1475" y="41"/>
                    </a:lnTo>
                    <a:lnTo>
                      <a:pt x="1284" y="96"/>
                    </a:lnTo>
                    <a:lnTo>
                      <a:pt x="1120" y="164"/>
                    </a:lnTo>
                    <a:lnTo>
                      <a:pt x="956" y="246"/>
                    </a:lnTo>
                    <a:lnTo>
                      <a:pt x="792" y="355"/>
                    </a:lnTo>
                    <a:lnTo>
                      <a:pt x="656" y="464"/>
                    </a:lnTo>
                    <a:lnTo>
                      <a:pt x="519" y="587"/>
                    </a:lnTo>
                    <a:lnTo>
                      <a:pt x="396" y="737"/>
                    </a:lnTo>
                    <a:lnTo>
                      <a:pt x="287" y="888"/>
                    </a:lnTo>
                    <a:lnTo>
                      <a:pt x="205" y="1038"/>
                    </a:lnTo>
                    <a:lnTo>
                      <a:pt x="123" y="1215"/>
                    </a:lnTo>
                    <a:lnTo>
                      <a:pt x="69" y="1393"/>
                    </a:lnTo>
                    <a:lnTo>
                      <a:pt x="28" y="1570"/>
                    </a:lnTo>
                    <a:lnTo>
                      <a:pt x="1" y="1761"/>
                    </a:lnTo>
                    <a:lnTo>
                      <a:pt x="1" y="1966"/>
                    </a:lnTo>
                    <a:lnTo>
                      <a:pt x="14" y="2144"/>
                    </a:lnTo>
                    <a:lnTo>
                      <a:pt x="41" y="2335"/>
                    </a:lnTo>
                    <a:lnTo>
                      <a:pt x="96" y="2512"/>
                    </a:lnTo>
                    <a:lnTo>
                      <a:pt x="164" y="2690"/>
                    </a:lnTo>
                    <a:lnTo>
                      <a:pt x="246" y="2853"/>
                    </a:lnTo>
                    <a:lnTo>
                      <a:pt x="342" y="3017"/>
                    </a:lnTo>
                    <a:lnTo>
                      <a:pt x="465" y="3154"/>
                    </a:lnTo>
                    <a:lnTo>
                      <a:pt x="588" y="3290"/>
                    </a:lnTo>
                    <a:lnTo>
                      <a:pt x="738" y="3427"/>
                    </a:lnTo>
                    <a:lnTo>
                      <a:pt x="888" y="3522"/>
                    </a:lnTo>
                    <a:lnTo>
                      <a:pt x="1052" y="3618"/>
                    </a:lnTo>
                    <a:lnTo>
                      <a:pt x="1229" y="3700"/>
                    </a:lnTo>
                    <a:lnTo>
                      <a:pt x="1407" y="3755"/>
                    </a:lnTo>
                    <a:lnTo>
                      <a:pt x="1584" y="3796"/>
                    </a:lnTo>
                    <a:lnTo>
                      <a:pt x="1775" y="3809"/>
                    </a:lnTo>
                    <a:lnTo>
                      <a:pt x="1967" y="3823"/>
                    </a:lnTo>
                    <a:lnTo>
                      <a:pt x="2007" y="3809"/>
                    </a:lnTo>
                    <a:lnTo>
                      <a:pt x="2048" y="3782"/>
                    </a:lnTo>
                    <a:lnTo>
                      <a:pt x="2076" y="3741"/>
                    </a:lnTo>
                    <a:lnTo>
                      <a:pt x="2076" y="3700"/>
                    </a:lnTo>
                    <a:lnTo>
                      <a:pt x="2062" y="3645"/>
                    </a:lnTo>
                    <a:lnTo>
                      <a:pt x="2048" y="3604"/>
                    </a:lnTo>
                    <a:lnTo>
                      <a:pt x="2007" y="3591"/>
                    </a:lnTo>
                    <a:lnTo>
                      <a:pt x="1953" y="3577"/>
                    </a:lnTo>
                    <a:lnTo>
                      <a:pt x="1789" y="3577"/>
                    </a:lnTo>
                    <a:lnTo>
                      <a:pt x="1625" y="3550"/>
                    </a:lnTo>
                    <a:lnTo>
                      <a:pt x="1461" y="3522"/>
                    </a:lnTo>
                    <a:lnTo>
                      <a:pt x="1311" y="3468"/>
                    </a:lnTo>
                    <a:lnTo>
                      <a:pt x="1161" y="3400"/>
                    </a:lnTo>
                    <a:lnTo>
                      <a:pt x="1024" y="3318"/>
                    </a:lnTo>
                    <a:lnTo>
                      <a:pt x="888" y="3222"/>
                    </a:lnTo>
                    <a:lnTo>
                      <a:pt x="765" y="3127"/>
                    </a:lnTo>
                    <a:lnTo>
                      <a:pt x="642" y="3004"/>
                    </a:lnTo>
                    <a:lnTo>
                      <a:pt x="547" y="2867"/>
                    </a:lnTo>
                    <a:lnTo>
                      <a:pt x="451" y="2731"/>
                    </a:lnTo>
                    <a:lnTo>
                      <a:pt x="383" y="2594"/>
                    </a:lnTo>
                    <a:lnTo>
                      <a:pt x="328" y="2444"/>
                    </a:lnTo>
                    <a:lnTo>
                      <a:pt x="274" y="2280"/>
                    </a:lnTo>
                    <a:lnTo>
                      <a:pt x="246" y="2116"/>
                    </a:lnTo>
                    <a:lnTo>
                      <a:pt x="233" y="1952"/>
                    </a:lnTo>
                    <a:lnTo>
                      <a:pt x="246" y="1789"/>
                    </a:lnTo>
                    <a:lnTo>
                      <a:pt x="260" y="1611"/>
                    </a:lnTo>
                    <a:lnTo>
                      <a:pt x="301" y="1461"/>
                    </a:lnTo>
                    <a:lnTo>
                      <a:pt x="355" y="1297"/>
                    </a:lnTo>
                    <a:lnTo>
                      <a:pt x="424" y="1147"/>
                    </a:lnTo>
                    <a:lnTo>
                      <a:pt x="492" y="1010"/>
                    </a:lnTo>
                    <a:lnTo>
                      <a:pt x="588" y="888"/>
                    </a:lnTo>
                    <a:lnTo>
                      <a:pt x="697" y="765"/>
                    </a:lnTo>
                    <a:lnTo>
                      <a:pt x="806" y="655"/>
                    </a:lnTo>
                    <a:lnTo>
                      <a:pt x="943" y="546"/>
                    </a:lnTo>
                    <a:lnTo>
                      <a:pt x="1079" y="464"/>
                    </a:lnTo>
                    <a:lnTo>
                      <a:pt x="1216" y="382"/>
                    </a:lnTo>
                    <a:lnTo>
                      <a:pt x="1366" y="328"/>
                    </a:lnTo>
                    <a:lnTo>
                      <a:pt x="1530" y="287"/>
                    </a:lnTo>
                    <a:lnTo>
                      <a:pt x="1693" y="246"/>
                    </a:lnTo>
                    <a:lnTo>
                      <a:pt x="1857" y="232"/>
                    </a:lnTo>
                    <a:lnTo>
                      <a:pt x="1912" y="232"/>
                    </a:lnTo>
                    <a:lnTo>
                      <a:pt x="1953" y="205"/>
                    </a:lnTo>
                    <a:lnTo>
                      <a:pt x="1967" y="164"/>
                    </a:lnTo>
                    <a:lnTo>
                      <a:pt x="1980" y="109"/>
                    </a:lnTo>
                    <a:lnTo>
                      <a:pt x="1980" y="82"/>
                    </a:lnTo>
                    <a:lnTo>
                      <a:pt x="1953" y="41"/>
                    </a:lnTo>
                    <a:lnTo>
                      <a:pt x="1926" y="14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1" name="Google Shape;861;p24">
                <a:extLst>
                  <a:ext uri="{FF2B5EF4-FFF2-40B4-BE49-F238E27FC236}">
                    <a16:creationId xmlns:a16="http://schemas.microsoft.com/office/drawing/2014/main" id="{C7CFE7F3-7C40-8E33-CDD2-1F1106B5B765}"/>
                  </a:ext>
                </a:extLst>
              </p:cNvPr>
              <p:cNvSpPr/>
              <p:nvPr/>
            </p:nvSpPr>
            <p:spPr>
              <a:xfrm>
                <a:off x="8812075" y="1436801"/>
                <a:ext cx="48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520" extrusionOk="0">
                    <a:moveTo>
                      <a:pt x="1161" y="1"/>
                    </a:moveTo>
                    <a:lnTo>
                      <a:pt x="942" y="14"/>
                    </a:lnTo>
                    <a:lnTo>
                      <a:pt x="710" y="42"/>
                    </a:lnTo>
                    <a:lnTo>
                      <a:pt x="478" y="96"/>
                    </a:lnTo>
                    <a:lnTo>
                      <a:pt x="260" y="192"/>
                    </a:lnTo>
                    <a:lnTo>
                      <a:pt x="55" y="301"/>
                    </a:lnTo>
                    <a:lnTo>
                      <a:pt x="28" y="328"/>
                    </a:lnTo>
                    <a:lnTo>
                      <a:pt x="0" y="369"/>
                    </a:lnTo>
                    <a:lnTo>
                      <a:pt x="0" y="424"/>
                    </a:lnTo>
                    <a:lnTo>
                      <a:pt x="14" y="465"/>
                    </a:lnTo>
                    <a:lnTo>
                      <a:pt x="55" y="506"/>
                    </a:lnTo>
                    <a:lnTo>
                      <a:pt x="96" y="520"/>
                    </a:lnTo>
                    <a:lnTo>
                      <a:pt x="137" y="520"/>
                    </a:lnTo>
                    <a:lnTo>
                      <a:pt x="192" y="506"/>
                    </a:lnTo>
                    <a:lnTo>
                      <a:pt x="369" y="410"/>
                    </a:lnTo>
                    <a:lnTo>
                      <a:pt x="560" y="328"/>
                    </a:lnTo>
                    <a:lnTo>
                      <a:pt x="751" y="274"/>
                    </a:lnTo>
                    <a:lnTo>
                      <a:pt x="956" y="247"/>
                    </a:lnTo>
                    <a:lnTo>
                      <a:pt x="1161" y="247"/>
                    </a:lnTo>
                    <a:lnTo>
                      <a:pt x="1352" y="274"/>
                    </a:lnTo>
                    <a:lnTo>
                      <a:pt x="1557" y="315"/>
                    </a:lnTo>
                    <a:lnTo>
                      <a:pt x="1748" y="397"/>
                    </a:lnTo>
                    <a:lnTo>
                      <a:pt x="1844" y="397"/>
                    </a:lnTo>
                    <a:lnTo>
                      <a:pt x="1884" y="369"/>
                    </a:lnTo>
                    <a:lnTo>
                      <a:pt x="1912" y="328"/>
                    </a:lnTo>
                    <a:lnTo>
                      <a:pt x="1925" y="287"/>
                    </a:lnTo>
                    <a:lnTo>
                      <a:pt x="1912" y="233"/>
                    </a:lnTo>
                    <a:lnTo>
                      <a:pt x="1884" y="192"/>
                    </a:lnTo>
                    <a:lnTo>
                      <a:pt x="1844" y="165"/>
                    </a:lnTo>
                    <a:lnTo>
                      <a:pt x="1625" y="83"/>
                    </a:lnTo>
                    <a:lnTo>
                      <a:pt x="1393" y="28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2" name="Google Shape;862;p24">
                <a:extLst>
                  <a:ext uri="{FF2B5EF4-FFF2-40B4-BE49-F238E27FC236}">
                    <a16:creationId xmlns:a16="http://schemas.microsoft.com/office/drawing/2014/main" id="{E9573125-053B-315D-69D7-3A18A86F192C}"/>
                  </a:ext>
                </a:extLst>
              </p:cNvPr>
              <p:cNvSpPr/>
              <p:nvPr/>
            </p:nvSpPr>
            <p:spPr>
              <a:xfrm>
                <a:off x="84362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2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410" y="151"/>
                    </a:lnTo>
                    <a:lnTo>
                      <a:pt x="328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65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28" y="724"/>
                    </a:lnTo>
                    <a:lnTo>
                      <a:pt x="14" y="820"/>
                    </a:lnTo>
                    <a:lnTo>
                      <a:pt x="1" y="901"/>
                    </a:lnTo>
                    <a:lnTo>
                      <a:pt x="14" y="997"/>
                    </a:lnTo>
                    <a:lnTo>
                      <a:pt x="28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65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8" y="1611"/>
                    </a:lnTo>
                    <a:lnTo>
                      <a:pt x="410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2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1011" y="1816"/>
                    </a:lnTo>
                    <a:lnTo>
                      <a:pt x="1093" y="1803"/>
                    </a:lnTo>
                    <a:lnTo>
                      <a:pt x="1189" y="1775"/>
                    </a:lnTo>
                    <a:lnTo>
                      <a:pt x="1271" y="1748"/>
                    </a:lnTo>
                    <a:lnTo>
                      <a:pt x="1352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6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6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52" y="110"/>
                    </a:lnTo>
                    <a:lnTo>
                      <a:pt x="1271" y="69"/>
                    </a:lnTo>
                    <a:lnTo>
                      <a:pt x="1189" y="41"/>
                    </a:lnTo>
                    <a:lnTo>
                      <a:pt x="1093" y="14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3" name="Google Shape;863;p24">
                <a:extLst>
                  <a:ext uri="{FF2B5EF4-FFF2-40B4-BE49-F238E27FC236}">
                    <a16:creationId xmlns:a16="http://schemas.microsoft.com/office/drawing/2014/main" id="{C08260D8-34C5-3C09-8B95-1AB9B6510CE6}"/>
                  </a:ext>
                </a:extLst>
              </p:cNvPr>
              <p:cNvSpPr/>
              <p:nvPr/>
            </p:nvSpPr>
            <p:spPr>
              <a:xfrm>
                <a:off x="85973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3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397" y="151"/>
                    </a:lnTo>
                    <a:lnTo>
                      <a:pt x="329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51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15" y="724"/>
                    </a:lnTo>
                    <a:lnTo>
                      <a:pt x="1" y="820"/>
                    </a:lnTo>
                    <a:lnTo>
                      <a:pt x="1" y="901"/>
                    </a:lnTo>
                    <a:lnTo>
                      <a:pt x="1" y="997"/>
                    </a:lnTo>
                    <a:lnTo>
                      <a:pt x="15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51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9" y="1611"/>
                    </a:lnTo>
                    <a:lnTo>
                      <a:pt x="397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3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998" y="1816"/>
                    </a:lnTo>
                    <a:lnTo>
                      <a:pt x="1093" y="1803"/>
                    </a:lnTo>
                    <a:lnTo>
                      <a:pt x="1175" y="1775"/>
                    </a:lnTo>
                    <a:lnTo>
                      <a:pt x="1271" y="1748"/>
                    </a:lnTo>
                    <a:lnTo>
                      <a:pt x="1339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7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7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39" y="110"/>
                    </a:lnTo>
                    <a:lnTo>
                      <a:pt x="1271" y="69"/>
                    </a:lnTo>
                    <a:lnTo>
                      <a:pt x="1175" y="41"/>
                    </a:lnTo>
                    <a:lnTo>
                      <a:pt x="1093" y="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4" name="Google Shape;864;p24">
                <a:extLst>
                  <a:ext uri="{FF2B5EF4-FFF2-40B4-BE49-F238E27FC236}">
                    <a16:creationId xmlns:a16="http://schemas.microsoft.com/office/drawing/2014/main" id="{47BFA9CD-F8C6-52AE-1B41-BD7448497D85}"/>
                  </a:ext>
                </a:extLst>
              </p:cNvPr>
              <p:cNvSpPr/>
              <p:nvPr/>
            </p:nvSpPr>
            <p:spPr>
              <a:xfrm>
                <a:off x="8434575" y="1517351"/>
                <a:ext cx="209600" cy="89450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3578" extrusionOk="0">
                    <a:moveTo>
                      <a:pt x="1" y="1"/>
                    </a:moveTo>
                    <a:lnTo>
                      <a:pt x="1" y="42"/>
                    </a:lnTo>
                    <a:lnTo>
                      <a:pt x="14" y="219"/>
                    </a:lnTo>
                    <a:lnTo>
                      <a:pt x="28" y="410"/>
                    </a:lnTo>
                    <a:lnTo>
                      <a:pt x="42" y="588"/>
                    </a:lnTo>
                    <a:lnTo>
                      <a:pt x="82" y="752"/>
                    </a:lnTo>
                    <a:lnTo>
                      <a:pt x="123" y="929"/>
                    </a:lnTo>
                    <a:lnTo>
                      <a:pt x="164" y="1093"/>
                    </a:lnTo>
                    <a:lnTo>
                      <a:pt x="219" y="1257"/>
                    </a:lnTo>
                    <a:lnTo>
                      <a:pt x="287" y="1421"/>
                    </a:lnTo>
                    <a:lnTo>
                      <a:pt x="356" y="1571"/>
                    </a:lnTo>
                    <a:lnTo>
                      <a:pt x="437" y="1735"/>
                    </a:lnTo>
                    <a:lnTo>
                      <a:pt x="519" y="1885"/>
                    </a:lnTo>
                    <a:lnTo>
                      <a:pt x="615" y="2021"/>
                    </a:lnTo>
                    <a:lnTo>
                      <a:pt x="820" y="2294"/>
                    </a:lnTo>
                    <a:lnTo>
                      <a:pt x="1038" y="2540"/>
                    </a:lnTo>
                    <a:lnTo>
                      <a:pt x="1298" y="2772"/>
                    </a:lnTo>
                    <a:lnTo>
                      <a:pt x="1571" y="2977"/>
                    </a:lnTo>
                    <a:lnTo>
                      <a:pt x="1707" y="3073"/>
                    </a:lnTo>
                    <a:lnTo>
                      <a:pt x="1857" y="3155"/>
                    </a:lnTo>
                    <a:lnTo>
                      <a:pt x="2008" y="3236"/>
                    </a:lnTo>
                    <a:lnTo>
                      <a:pt x="2171" y="3305"/>
                    </a:lnTo>
                    <a:lnTo>
                      <a:pt x="2335" y="3373"/>
                    </a:lnTo>
                    <a:lnTo>
                      <a:pt x="2499" y="3428"/>
                    </a:lnTo>
                    <a:lnTo>
                      <a:pt x="2663" y="3469"/>
                    </a:lnTo>
                    <a:lnTo>
                      <a:pt x="2827" y="3510"/>
                    </a:lnTo>
                    <a:lnTo>
                      <a:pt x="3004" y="3537"/>
                    </a:lnTo>
                    <a:lnTo>
                      <a:pt x="3182" y="3564"/>
                    </a:lnTo>
                    <a:lnTo>
                      <a:pt x="3359" y="3578"/>
                    </a:lnTo>
                    <a:lnTo>
                      <a:pt x="5025" y="3578"/>
                    </a:lnTo>
                    <a:lnTo>
                      <a:pt x="5202" y="3564"/>
                    </a:lnTo>
                    <a:lnTo>
                      <a:pt x="5380" y="3537"/>
                    </a:lnTo>
                    <a:lnTo>
                      <a:pt x="5557" y="3510"/>
                    </a:lnTo>
                    <a:lnTo>
                      <a:pt x="5735" y="3469"/>
                    </a:lnTo>
                    <a:lnTo>
                      <a:pt x="5899" y="3428"/>
                    </a:lnTo>
                    <a:lnTo>
                      <a:pt x="6062" y="3373"/>
                    </a:lnTo>
                    <a:lnTo>
                      <a:pt x="6226" y="3305"/>
                    </a:lnTo>
                    <a:lnTo>
                      <a:pt x="6376" y="3236"/>
                    </a:lnTo>
                    <a:lnTo>
                      <a:pt x="6540" y="3155"/>
                    </a:lnTo>
                    <a:lnTo>
                      <a:pt x="6677" y="3073"/>
                    </a:lnTo>
                    <a:lnTo>
                      <a:pt x="6827" y="2977"/>
                    </a:lnTo>
                    <a:lnTo>
                      <a:pt x="7100" y="2772"/>
                    </a:lnTo>
                    <a:lnTo>
                      <a:pt x="7346" y="2540"/>
                    </a:lnTo>
                    <a:lnTo>
                      <a:pt x="7578" y="2294"/>
                    </a:lnTo>
                    <a:lnTo>
                      <a:pt x="7783" y="2021"/>
                    </a:lnTo>
                    <a:lnTo>
                      <a:pt x="7878" y="1885"/>
                    </a:lnTo>
                    <a:lnTo>
                      <a:pt x="7960" y="1735"/>
                    </a:lnTo>
                    <a:lnTo>
                      <a:pt x="8042" y="1571"/>
                    </a:lnTo>
                    <a:lnTo>
                      <a:pt x="8110" y="1421"/>
                    </a:lnTo>
                    <a:lnTo>
                      <a:pt x="8179" y="1257"/>
                    </a:lnTo>
                    <a:lnTo>
                      <a:pt x="8233" y="1093"/>
                    </a:lnTo>
                    <a:lnTo>
                      <a:pt x="8274" y="929"/>
                    </a:lnTo>
                    <a:lnTo>
                      <a:pt x="8315" y="752"/>
                    </a:lnTo>
                    <a:lnTo>
                      <a:pt x="8342" y="588"/>
                    </a:lnTo>
                    <a:lnTo>
                      <a:pt x="8370" y="410"/>
                    </a:lnTo>
                    <a:lnTo>
                      <a:pt x="8383" y="219"/>
                    </a:lnTo>
                    <a:lnTo>
                      <a:pt x="8383" y="42"/>
                    </a:lnTo>
                    <a:lnTo>
                      <a:pt x="8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5" name="Google Shape;865;p24">
                <a:extLst>
                  <a:ext uri="{FF2B5EF4-FFF2-40B4-BE49-F238E27FC236}">
                    <a16:creationId xmlns:a16="http://schemas.microsoft.com/office/drawing/2014/main" id="{908F256E-9B9E-A60A-FAC3-BB6CC8F8D10D}"/>
                  </a:ext>
                </a:extLst>
              </p:cNvPr>
              <p:cNvSpPr/>
              <p:nvPr/>
            </p:nvSpPr>
            <p:spPr>
              <a:xfrm>
                <a:off x="8345150" y="995476"/>
                <a:ext cx="366600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14664" h="4493" extrusionOk="0">
                    <a:moveTo>
                      <a:pt x="6049" y="1"/>
                    </a:moveTo>
                    <a:lnTo>
                      <a:pt x="5625" y="15"/>
                    </a:lnTo>
                    <a:lnTo>
                      <a:pt x="5216" y="28"/>
                    </a:lnTo>
                    <a:lnTo>
                      <a:pt x="4806" y="69"/>
                    </a:lnTo>
                    <a:lnTo>
                      <a:pt x="4397" y="124"/>
                    </a:lnTo>
                    <a:lnTo>
                      <a:pt x="4001" y="192"/>
                    </a:lnTo>
                    <a:lnTo>
                      <a:pt x="3605" y="274"/>
                    </a:lnTo>
                    <a:lnTo>
                      <a:pt x="3223" y="370"/>
                    </a:lnTo>
                    <a:lnTo>
                      <a:pt x="2840" y="492"/>
                    </a:lnTo>
                    <a:lnTo>
                      <a:pt x="2458" y="615"/>
                    </a:lnTo>
                    <a:lnTo>
                      <a:pt x="2089" y="752"/>
                    </a:lnTo>
                    <a:lnTo>
                      <a:pt x="1721" y="902"/>
                    </a:lnTo>
                    <a:lnTo>
                      <a:pt x="1366" y="1066"/>
                    </a:lnTo>
                    <a:lnTo>
                      <a:pt x="1011" y="1243"/>
                    </a:lnTo>
                    <a:lnTo>
                      <a:pt x="670" y="1434"/>
                    </a:lnTo>
                    <a:lnTo>
                      <a:pt x="328" y="1639"/>
                    </a:lnTo>
                    <a:lnTo>
                      <a:pt x="1" y="1844"/>
                    </a:lnTo>
                    <a:lnTo>
                      <a:pt x="137" y="2131"/>
                    </a:lnTo>
                    <a:lnTo>
                      <a:pt x="301" y="2404"/>
                    </a:lnTo>
                    <a:lnTo>
                      <a:pt x="478" y="2663"/>
                    </a:lnTo>
                    <a:lnTo>
                      <a:pt x="670" y="2909"/>
                    </a:lnTo>
                    <a:lnTo>
                      <a:pt x="874" y="3155"/>
                    </a:lnTo>
                    <a:lnTo>
                      <a:pt x="1106" y="3359"/>
                    </a:lnTo>
                    <a:lnTo>
                      <a:pt x="1352" y="3564"/>
                    </a:lnTo>
                    <a:lnTo>
                      <a:pt x="1598" y="3755"/>
                    </a:lnTo>
                    <a:lnTo>
                      <a:pt x="1871" y="3919"/>
                    </a:lnTo>
                    <a:lnTo>
                      <a:pt x="2158" y="4069"/>
                    </a:lnTo>
                    <a:lnTo>
                      <a:pt x="2444" y="4192"/>
                    </a:lnTo>
                    <a:lnTo>
                      <a:pt x="2745" y="4302"/>
                    </a:lnTo>
                    <a:lnTo>
                      <a:pt x="3059" y="4383"/>
                    </a:lnTo>
                    <a:lnTo>
                      <a:pt x="3386" y="4438"/>
                    </a:lnTo>
                    <a:lnTo>
                      <a:pt x="3714" y="4479"/>
                    </a:lnTo>
                    <a:lnTo>
                      <a:pt x="4042" y="4493"/>
                    </a:lnTo>
                    <a:lnTo>
                      <a:pt x="10622" y="4493"/>
                    </a:lnTo>
                    <a:lnTo>
                      <a:pt x="10950" y="4479"/>
                    </a:lnTo>
                    <a:lnTo>
                      <a:pt x="11278" y="4438"/>
                    </a:lnTo>
                    <a:lnTo>
                      <a:pt x="11605" y="4383"/>
                    </a:lnTo>
                    <a:lnTo>
                      <a:pt x="11919" y="4302"/>
                    </a:lnTo>
                    <a:lnTo>
                      <a:pt x="12220" y="4192"/>
                    </a:lnTo>
                    <a:lnTo>
                      <a:pt x="12506" y="4069"/>
                    </a:lnTo>
                    <a:lnTo>
                      <a:pt x="12793" y="3919"/>
                    </a:lnTo>
                    <a:lnTo>
                      <a:pt x="13066" y="3755"/>
                    </a:lnTo>
                    <a:lnTo>
                      <a:pt x="13312" y="3564"/>
                    </a:lnTo>
                    <a:lnTo>
                      <a:pt x="13558" y="3373"/>
                    </a:lnTo>
                    <a:lnTo>
                      <a:pt x="13790" y="3155"/>
                    </a:lnTo>
                    <a:lnTo>
                      <a:pt x="13995" y="2923"/>
                    </a:lnTo>
                    <a:lnTo>
                      <a:pt x="14186" y="2663"/>
                    </a:lnTo>
                    <a:lnTo>
                      <a:pt x="14363" y="2404"/>
                    </a:lnTo>
                    <a:lnTo>
                      <a:pt x="14513" y="2131"/>
                    </a:lnTo>
                    <a:lnTo>
                      <a:pt x="14664" y="1844"/>
                    </a:lnTo>
                    <a:lnTo>
                      <a:pt x="14336" y="1639"/>
                    </a:lnTo>
                    <a:lnTo>
                      <a:pt x="13995" y="1434"/>
                    </a:lnTo>
                    <a:lnTo>
                      <a:pt x="13653" y="1243"/>
                    </a:lnTo>
                    <a:lnTo>
                      <a:pt x="13298" y="1066"/>
                    </a:lnTo>
                    <a:lnTo>
                      <a:pt x="12943" y="902"/>
                    </a:lnTo>
                    <a:lnTo>
                      <a:pt x="12575" y="752"/>
                    </a:lnTo>
                    <a:lnTo>
                      <a:pt x="12192" y="615"/>
                    </a:lnTo>
                    <a:lnTo>
                      <a:pt x="11824" y="479"/>
                    </a:lnTo>
                    <a:lnTo>
                      <a:pt x="11428" y="370"/>
                    </a:lnTo>
                    <a:lnTo>
                      <a:pt x="11046" y="274"/>
                    </a:lnTo>
                    <a:lnTo>
                      <a:pt x="10650" y="192"/>
                    </a:lnTo>
                    <a:lnTo>
                      <a:pt x="10240" y="124"/>
                    </a:lnTo>
                    <a:lnTo>
                      <a:pt x="9844" y="69"/>
                    </a:lnTo>
                    <a:lnTo>
                      <a:pt x="9435" y="28"/>
                    </a:lnTo>
                    <a:lnTo>
                      <a:pt x="901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6" name="Google Shape;866;p24">
                <a:extLst>
                  <a:ext uri="{FF2B5EF4-FFF2-40B4-BE49-F238E27FC236}">
                    <a16:creationId xmlns:a16="http://schemas.microsoft.com/office/drawing/2014/main" id="{E95BDED7-2261-52A8-B5FE-949B19829439}"/>
                  </a:ext>
                </a:extLst>
              </p:cNvPr>
              <p:cNvSpPr/>
              <p:nvPr/>
            </p:nvSpPr>
            <p:spPr>
              <a:xfrm>
                <a:off x="834787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2868" y="0"/>
                    </a:moveTo>
                    <a:lnTo>
                      <a:pt x="2567" y="14"/>
                    </a:lnTo>
                    <a:lnTo>
                      <a:pt x="2294" y="55"/>
                    </a:lnTo>
                    <a:lnTo>
                      <a:pt x="2008" y="137"/>
                    </a:lnTo>
                    <a:lnTo>
                      <a:pt x="1748" y="233"/>
                    </a:lnTo>
                    <a:lnTo>
                      <a:pt x="1503" y="355"/>
                    </a:lnTo>
                    <a:lnTo>
                      <a:pt x="1257" y="492"/>
                    </a:lnTo>
                    <a:lnTo>
                      <a:pt x="1038" y="656"/>
                    </a:lnTo>
                    <a:lnTo>
                      <a:pt x="834" y="847"/>
                    </a:lnTo>
                    <a:lnTo>
                      <a:pt x="656" y="1052"/>
                    </a:lnTo>
                    <a:lnTo>
                      <a:pt x="492" y="1270"/>
                    </a:lnTo>
                    <a:lnTo>
                      <a:pt x="342" y="1502"/>
                    </a:lnTo>
                    <a:lnTo>
                      <a:pt x="219" y="1748"/>
                    </a:lnTo>
                    <a:lnTo>
                      <a:pt x="124" y="2021"/>
                    </a:lnTo>
                    <a:lnTo>
                      <a:pt x="55" y="2294"/>
                    </a:lnTo>
                    <a:lnTo>
                      <a:pt x="14" y="2581"/>
                    </a:lnTo>
                    <a:lnTo>
                      <a:pt x="1" y="2867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1898"/>
                    </a:lnTo>
                    <a:lnTo>
                      <a:pt x="7715" y="1707"/>
                    </a:lnTo>
                    <a:lnTo>
                      <a:pt x="7687" y="1516"/>
                    </a:lnTo>
                    <a:lnTo>
                      <a:pt x="7633" y="1338"/>
                    </a:lnTo>
                    <a:lnTo>
                      <a:pt x="7578" y="1161"/>
                    </a:lnTo>
                    <a:lnTo>
                      <a:pt x="7496" y="997"/>
                    </a:lnTo>
                    <a:lnTo>
                      <a:pt x="7401" y="833"/>
                    </a:lnTo>
                    <a:lnTo>
                      <a:pt x="7291" y="697"/>
                    </a:lnTo>
                    <a:lnTo>
                      <a:pt x="7168" y="560"/>
                    </a:lnTo>
                    <a:lnTo>
                      <a:pt x="7032" y="437"/>
                    </a:lnTo>
                    <a:lnTo>
                      <a:pt x="6882" y="328"/>
                    </a:lnTo>
                    <a:lnTo>
                      <a:pt x="6732" y="233"/>
                    </a:lnTo>
                    <a:lnTo>
                      <a:pt x="6568" y="151"/>
                    </a:lnTo>
                    <a:lnTo>
                      <a:pt x="6390" y="82"/>
                    </a:lnTo>
                    <a:lnTo>
                      <a:pt x="6213" y="41"/>
                    </a:lnTo>
                    <a:lnTo>
                      <a:pt x="6022" y="14"/>
                    </a:lnTo>
                    <a:lnTo>
                      <a:pt x="5830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7" name="Google Shape;867;p24">
                <a:extLst>
                  <a:ext uri="{FF2B5EF4-FFF2-40B4-BE49-F238E27FC236}">
                    <a16:creationId xmlns:a16="http://schemas.microsoft.com/office/drawing/2014/main" id="{9B4F791E-188B-9633-7662-2407EBBCDCC3}"/>
                  </a:ext>
                </a:extLst>
              </p:cNvPr>
              <p:cNvSpPr/>
              <p:nvPr/>
            </p:nvSpPr>
            <p:spPr>
              <a:xfrm>
                <a:off x="853662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1898" y="0"/>
                    </a:moveTo>
                    <a:lnTo>
                      <a:pt x="1707" y="14"/>
                    </a:lnTo>
                    <a:lnTo>
                      <a:pt x="1516" y="41"/>
                    </a:lnTo>
                    <a:lnTo>
                      <a:pt x="1339" y="82"/>
                    </a:lnTo>
                    <a:lnTo>
                      <a:pt x="1161" y="151"/>
                    </a:lnTo>
                    <a:lnTo>
                      <a:pt x="997" y="233"/>
                    </a:lnTo>
                    <a:lnTo>
                      <a:pt x="847" y="328"/>
                    </a:lnTo>
                    <a:lnTo>
                      <a:pt x="697" y="437"/>
                    </a:lnTo>
                    <a:lnTo>
                      <a:pt x="560" y="560"/>
                    </a:lnTo>
                    <a:lnTo>
                      <a:pt x="438" y="697"/>
                    </a:lnTo>
                    <a:lnTo>
                      <a:pt x="328" y="833"/>
                    </a:lnTo>
                    <a:lnTo>
                      <a:pt x="233" y="997"/>
                    </a:lnTo>
                    <a:lnTo>
                      <a:pt x="151" y="1161"/>
                    </a:lnTo>
                    <a:lnTo>
                      <a:pt x="96" y="1338"/>
                    </a:lnTo>
                    <a:lnTo>
                      <a:pt x="42" y="1516"/>
                    </a:lnTo>
                    <a:lnTo>
                      <a:pt x="14" y="1707"/>
                    </a:lnTo>
                    <a:lnTo>
                      <a:pt x="1" y="1898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2867"/>
                    </a:lnTo>
                    <a:lnTo>
                      <a:pt x="7714" y="2581"/>
                    </a:lnTo>
                    <a:lnTo>
                      <a:pt x="7673" y="2294"/>
                    </a:lnTo>
                    <a:lnTo>
                      <a:pt x="7605" y="2021"/>
                    </a:lnTo>
                    <a:lnTo>
                      <a:pt x="7510" y="1748"/>
                    </a:lnTo>
                    <a:lnTo>
                      <a:pt x="7387" y="1502"/>
                    </a:lnTo>
                    <a:lnTo>
                      <a:pt x="7237" y="1270"/>
                    </a:lnTo>
                    <a:lnTo>
                      <a:pt x="7073" y="1052"/>
                    </a:lnTo>
                    <a:lnTo>
                      <a:pt x="6895" y="847"/>
                    </a:lnTo>
                    <a:lnTo>
                      <a:pt x="6691" y="656"/>
                    </a:lnTo>
                    <a:lnTo>
                      <a:pt x="6458" y="492"/>
                    </a:lnTo>
                    <a:lnTo>
                      <a:pt x="6226" y="355"/>
                    </a:lnTo>
                    <a:lnTo>
                      <a:pt x="5981" y="233"/>
                    </a:lnTo>
                    <a:lnTo>
                      <a:pt x="5721" y="137"/>
                    </a:lnTo>
                    <a:lnTo>
                      <a:pt x="5434" y="55"/>
                    </a:lnTo>
                    <a:lnTo>
                      <a:pt x="5161" y="14"/>
                    </a:lnTo>
                    <a:lnTo>
                      <a:pt x="4861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8" name="Google Shape;868;p24">
                <a:extLst>
                  <a:ext uri="{FF2B5EF4-FFF2-40B4-BE49-F238E27FC236}">
                    <a16:creationId xmlns:a16="http://schemas.microsoft.com/office/drawing/2014/main" id="{85F98AFC-DC98-A241-542A-24415493FB53}"/>
                  </a:ext>
                </a:extLst>
              </p:cNvPr>
              <p:cNvSpPr/>
              <p:nvPr/>
            </p:nvSpPr>
            <p:spPr>
              <a:xfrm>
                <a:off x="8497725" y="1386976"/>
                <a:ext cx="86725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4452" extrusionOk="0">
                    <a:moveTo>
                      <a:pt x="1529" y="0"/>
                    </a:moveTo>
                    <a:lnTo>
                      <a:pt x="1366" y="28"/>
                    </a:lnTo>
                    <a:lnTo>
                      <a:pt x="1202" y="69"/>
                    </a:lnTo>
                    <a:lnTo>
                      <a:pt x="1038" y="123"/>
                    </a:lnTo>
                    <a:lnTo>
                      <a:pt x="888" y="205"/>
                    </a:lnTo>
                    <a:lnTo>
                      <a:pt x="751" y="287"/>
                    </a:lnTo>
                    <a:lnTo>
                      <a:pt x="615" y="383"/>
                    </a:lnTo>
                    <a:lnTo>
                      <a:pt x="492" y="492"/>
                    </a:lnTo>
                    <a:lnTo>
                      <a:pt x="383" y="615"/>
                    </a:lnTo>
                    <a:lnTo>
                      <a:pt x="287" y="751"/>
                    </a:lnTo>
                    <a:lnTo>
                      <a:pt x="205" y="888"/>
                    </a:lnTo>
                    <a:lnTo>
                      <a:pt x="123" y="1038"/>
                    </a:lnTo>
                    <a:lnTo>
                      <a:pt x="69" y="1202"/>
                    </a:lnTo>
                    <a:lnTo>
                      <a:pt x="28" y="1366"/>
                    </a:lnTo>
                    <a:lnTo>
                      <a:pt x="0" y="1530"/>
                    </a:lnTo>
                    <a:lnTo>
                      <a:pt x="0" y="1707"/>
                    </a:lnTo>
                    <a:lnTo>
                      <a:pt x="0" y="2745"/>
                    </a:lnTo>
                    <a:lnTo>
                      <a:pt x="0" y="2922"/>
                    </a:lnTo>
                    <a:lnTo>
                      <a:pt x="28" y="3086"/>
                    </a:lnTo>
                    <a:lnTo>
                      <a:pt x="69" y="3250"/>
                    </a:lnTo>
                    <a:lnTo>
                      <a:pt x="123" y="3414"/>
                    </a:lnTo>
                    <a:lnTo>
                      <a:pt x="205" y="3564"/>
                    </a:lnTo>
                    <a:lnTo>
                      <a:pt x="287" y="3700"/>
                    </a:lnTo>
                    <a:lnTo>
                      <a:pt x="383" y="3837"/>
                    </a:lnTo>
                    <a:lnTo>
                      <a:pt x="492" y="3960"/>
                    </a:lnTo>
                    <a:lnTo>
                      <a:pt x="615" y="4069"/>
                    </a:lnTo>
                    <a:lnTo>
                      <a:pt x="751" y="4165"/>
                    </a:lnTo>
                    <a:lnTo>
                      <a:pt x="888" y="4246"/>
                    </a:lnTo>
                    <a:lnTo>
                      <a:pt x="1038" y="4328"/>
                    </a:lnTo>
                    <a:lnTo>
                      <a:pt x="1202" y="4383"/>
                    </a:lnTo>
                    <a:lnTo>
                      <a:pt x="1366" y="4424"/>
                    </a:lnTo>
                    <a:lnTo>
                      <a:pt x="1529" y="4451"/>
                    </a:lnTo>
                    <a:lnTo>
                      <a:pt x="1925" y="4451"/>
                    </a:lnTo>
                    <a:lnTo>
                      <a:pt x="2089" y="4424"/>
                    </a:lnTo>
                    <a:lnTo>
                      <a:pt x="2253" y="4383"/>
                    </a:lnTo>
                    <a:lnTo>
                      <a:pt x="2417" y="4328"/>
                    </a:lnTo>
                    <a:lnTo>
                      <a:pt x="2567" y="4246"/>
                    </a:lnTo>
                    <a:lnTo>
                      <a:pt x="2704" y="4165"/>
                    </a:lnTo>
                    <a:lnTo>
                      <a:pt x="2840" y="4069"/>
                    </a:lnTo>
                    <a:lnTo>
                      <a:pt x="2963" y="3960"/>
                    </a:lnTo>
                    <a:lnTo>
                      <a:pt x="3072" y="3837"/>
                    </a:lnTo>
                    <a:lnTo>
                      <a:pt x="3168" y="3700"/>
                    </a:lnTo>
                    <a:lnTo>
                      <a:pt x="3250" y="3564"/>
                    </a:lnTo>
                    <a:lnTo>
                      <a:pt x="3332" y="3414"/>
                    </a:lnTo>
                    <a:lnTo>
                      <a:pt x="3386" y="3250"/>
                    </a:lnTo>
                    <a:lnTo>
                      <a:pt x="3427" y="3086"/>
                    </a:lnTo>
                    <a:lnTo>
                      <a:pt x="3454" y="2922"/>
                    </a:lnTo>
                    <a:lnTo>
                      <a:pt x="3468" y="2745"/>
                    </a:lnTo>
                    <a:lnTo>
                      <a:pt x="3468" y="1707"/>
                    </a:lnTo>
                    <a:lnTo>
                      <a:pt x="3454" y="1530"/>
                    </a:lnTo>
                    <a:lnTo>
                      <a:pt x="3427" y="1366"/>
                    </a:lnTo>
                    <a:lnTo>
                      <a:pt x="3386" y="1202"/>
                    </a:lnTo>
                    <a:lnTo>
                      <a:pt x="3332" y="1038"/>
                    </a:lnTo>
                    <a:lnTo>
                      <a:pt x="3250" y="888"/>
                    </a:lnTo>
                    <a:lnTo>
                      <a:pt x="3168" y="751"/>
                    </a:lnTo>
                    <a:lnTo>
                      <a:pt x="3072" y="615"/>
                    </a:lnTo>
                    <a:lnTo>
                      <a:pt x="2963" y="492"/>
                    </a:lnTo>
                    <a:lnTo>
                      <a:pt x="2840" y="383"/>
                    </a:lnTo>
                    <a:lnTo>
                      <a:pt x="2704" y="287"/>
                    </a:lnTo>
                    <a:lnTo>
                      <a:pt x="2567" y="205"/>
                    </a:lnTo>
                    <a:lnTo>
                      <a:pt x="2417" y="123"/>
                    </a:lnTo>
                    <a:lnTo>
                      <a:pt x="2253" y="69"/>
                    </a:lnTo>
                    <a:lnTo>
                      <a:pt x="2089" y="28"/>
                    </a:lnTo>
                    <a:lnTo>
                      <a:pt x="192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289" name="Bocadillo: rectángulo con esquinas redondeadas 2288">
            <a:extLst>
              <a:ext uri="{FF2B5EF4-FFF2-40B4-BE49-F238E27FC236}">
                <a16:creationId xmlns:a16="http://schemas.microsoft.com/office/drawing/2014/main" id="{E859E7DE-FFAB-5AA9-683E-7D4228CFB83D}"/>
              </a:ext>
            </a:extLst>
          </p:cNvPr>
          <p:cNvSpPr/>
          <p:nvPr/>
        </p:nvSpPr>
        <p:spPr>
          <a:xfrm>
            <a:off x="4043291" y="2477279"/>
            <a:ext cx="3447206" cy="1310234"/>
          </a:xfrm>
          <a:prstGeom prst="wedgeRoundRectCallout">
            <a:avLst>
              <a:gd name="adj1" fmla="val 63976"/>
              <a:gd name="adj2" fmla="val -32921"/>
              <a:gd name="adj3" fmla="val 16667"/>
            </a:avLst>
          </a:prstGeom>
          <a:solidFill>
            <a:srgbClr val="7030A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51" name="Google Shape;2251;p35"/>
          <p:cNvSpPr txBox="1">
            <a:spLocks noGrp="1"/>
          </p:cNvSpPr>
          <p:nvPr>
            <p:ph type="subTitle" idx="5"/>
          </p:nvPr>
        </p:nvSpPr>
        <p:spPr>
          <a:xfrm>
            <a:off x="4150008" y="2501341"/>
            <a:ext cx="3306796" cy="523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7030A0"/>
                </a:solidFill>
              </a:rPr>
              <a:t>Materiales Requeridos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247" name="Google Shape;2247;p35"/>
          <p:cNvSpPr txBox="1">
            <a:spLocks noGrp="1"/>
          </p:cNvSpPr>
          <p:nvPr>
            <p:ph type="subTitle" idx="1"/>
          </p:nvPr>
        </p:nvSpPr>
        <p:spPr>
          <a:xfrm>
            <a:off x="4127952" y="3078726"/>
            <a:ext cx="3306796" cy="523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i="1" dirty="0">
                <a:solidFill>
                  <a:srgbClr val="000000"/>
                </a:solidFill>
              </a:rPr>
              <a:t>PC, software de desarrollo, bases de datos y acceso a la información de la clínica.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8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2"/>
          <p:cNvSpPr/>
          <p:nvPr/>
        </p:nvSpPr>
        <p:spPr>
          <a:xfrm rot="354600">
            <a:off x="4621008" y="3568204"/>
            <a:ext cx="2299287" cy="621847"/>
          </a:xfrm>
          <a:custGeom>
            <a:avLst/>
            <a:gdLst/>
            <a:ahLst/>
            <a:cxnLst/>
            <a:rect l="l" t="t" r="r" b="b"/>
            <a:pathLst>
              <a:path w="100211" h="28157" extrusionOk="0">
                <a:moveTo>
                  <a:pt x="89465" y="9298"/>
                </a:moveTo>
                <a:cubicBezTo>
                  <a:pt x="82642" y="13919"/>
                  <a:pt x="65929" y="26573"/>
                  <a:pt x="52671" y="27955"/>
                </a:cubicBezTo>
                <a:cubicBezTo>
                  <a:pt x="39413" y="29337"/>
                  <a:pt x="17474" y="21520"/>
                  <a:pt x="9916" y="17590"/>
                </a:cubicBezTo>
                <a:cubicBezTo>
                  <a:pt x="2358" y="13660"/>
                  <a:pt x="-6624" y="7269"/>
                  <a:pt x="7325" y="4375"/>
                </a:cubicBezTo>
                <a:cubicBezTo>
                  <a:pt x="21274" y="1482"/>
                  <a:pt x="79921" y="-591"/>
                  <a:pt x="93611" y="229"/>
                </a:cubicBezTo>
                <a:cubicBezTo>
                  <a:pt x="107301" y="1050"/>
                  <a:pt x="96288" y="4677"/>
                  <a:pt x="89465" y="9298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20" name="Google Shape;2020;p32"/>
          <p:cNvSpPr/>
          <p:nvPr/>
        </p:nvSpPr>
        <p:spPr>
          <a:xfrm>
            <a:off x="5358600" y="954576"/>
            <a:ext cx="3355325" cy="2923630"/>
          </a:xfrm>
          <a:custGeom>
            <a:avLst/>
            <a:gdLst/>
            <a:ahLst/>
            <a:cxnLst/>
            <a:rect l="l" t="t" r="r" b="b"/>
            <a:pathLst>
              <a:path w="66766" h="58173" extrusionOk="0">
                <a:moveTo>
                  <a:pt x="43805" y="0"/>
                </a:moveTo>
                <a:cubicBezTo>
                  <a:pt x="40650" y="0"/>
                  <a:pt x="37272" y="524"/>
                  <a:pt x="33757" y="1634"/>
                </a:cubicBezTo>
                <a:cubicBezTo>
                  <a:pt x="22442" y="5205"/>
                  <a:pt x="0" y="15981"/>
                  <a:pt x="6495" y="32064"/>
                </a:cubicBezTo>
                <a:cubicBezTo>
                  <a:pt x="10610" y="45495"/>
                  <a:pt x="23195" y="58173"/>
                  <a:pt x="36938" y="58173"/>
                </a:cubicBezTo>
                <a:cubicBezTo>
                  <a:pt x="38927" y="58173"/>
                  <a:pt x="40941" y="57907"/>
                  <a:pt x="42956" y="57340"/>
                </a:cubicBezTo>
                <a:cubicBezTo>
                  <a:pt x="55020" y="53945"/>
                  <a:pt x="64486" y="36808"/>
                  <a:pt x="65576" y="23796"/>
                </a:cubicBezTo>
                <a:cubicBezTo>
                  <a:pt x="66765" y="9604"/>
                  <a:pt x="57322" y="0"/>
                  <a:pt x="43805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2"/>
          <p:cNvSpPr txBox="1">
            <a:spLocks noGrp="1"/>
          </p:cNvSpPr>
          <p:nvPr>
            <p:ph type="title"/>
          </p:nvPr>
        </p:nvSpPr>
        <p:spPr>
          <a:xfrm>
            <a:off x="-70949" y="2826381"/>
            <a:ext cx="4938218" cy="1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2" name="Google Shape;2022;p32"/>
          <p:cNvSpPr txBox="1">
            <a:spLocks noGrp="1"/>
          </p:cNvSpPr>
          <p:nvPr>
            <p:ph type="title" idx="2"/>
          </p:nvPr>
        </p:nvSpPr>
        <p:spPr>
          <a:xfrm>
            <a:off x="1370850" y="1280799"/>
            <a:ext cx="1632900" cy="13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023" name="Google Shape;2023;p32"/>
          <p:cNvGrpSpPr/>
          <p:nvPr/>
        </p:nvGrpSpPr>
        <p:grpSpPr>
          <a:xfrm>
            <a:off x="6146176" y="852807"/>
            <a:ext cx="2100531" cy="2650282"/>
            <a:chOff x="2970400" y="1542575"/>
            <a:chExt cx="2853983" cy="3600926"/>
          </a:xfrm>
        </p:grpSpPr>
        <p:sp>
          <p:nvSpPr>
            <p:cNvPr id="2024" name="Google Shape;2024;p32"/>
            <p:cNvSpPr/>
            <p:nvPr/>
          </p:nvSpPr>
          <p:spPr>
            <a:xfrm>
              <a:off x="3246501" y="3713612"/>
              <a:ext cx="719590" cy="1252829"/>
            </a:xfrm>
            <a:custGeom>
              <a:avLst/>
              <a:gdLst/>
              <a:ahLst/>
              <a:cxnLst/>
              <a:rect l="l" t="t" r="r" b="b"/>
              <a:pathLst>
                <a:path w="8306" h="14461" extrusionOk="0">
                  <a:moveTo>
                    <a:pt x="4326" y="1"/>
                  </a:moveTo>
                  <a:cubicBezTo>
                    <a:pt x="4038" y="1"/>
                    <a:pt x="3733" y="50"/>
                    <a:pt x="3411" y="158"/>
                  </a:cubicBezTo>
                  <a:cubicBezTo>
                    <a:pt x="1155" y="917"/>
                    <a:pt x="821" y="4857"/>
                    <a:pt x="1088" y="6768"/>
                  </a:cubicBezTo>
                  <a:cubicBezTo>
                    <a:pt x="1284" y="8184"/>
                    <a:pt x="2073" y="9431"/>
                    <a:pt x="2937" y="10596"/>
                  </a:cubicBezTo>
                  <a:cubicBezTo>
                    <a:pt x="3076" y="10786"/>
                    <a:pt x="3231" y="11008"/>
                    <a:pt x="3398" y="11243"/>
                  </a:cubicBezTo>
                  <a:cubicBezTo>
                    <a:pt x="3126" y="11271"/>
                    <a:pt x="2855" y="11290"/>
                    <a:pt x="2586" y="11290"/>
                  </a:cubicBezTo>
                  <a:cubicBezTo>
                    <a:pt x="2559" y="11290"/>
                    <a:pt x="2533" y="11290"/>
                    <a:pt x="2506" y="11290"/>
                  </a:cubicBezTo>
                  <a:cubicBezTo>
                    <a:pt x="2493" y="11290"/>
                    <a:pt x="2481" y="11289"/>
                    <a:pt x="2468" y="11289"/>
                  </a:cubicBezTo>
                  <a:cubicBezTo>
                    <a:pt x="1585" y="11289"/>
                    <a:pt x="742" y="11586"/>
                    <a:pt x="319" y="12372"/>
                  </a:cubicBezTo>
                  <a:cubicBezTo>
                    <a:pt x="111" y="12756"/>
                    <a:pt x="0" y="13266"/>
                    <a:pt x="99" y="13717"/>
                  </a:cubicBezTo>
                  <a:cubicBezTo>
                    <a:pt x="223" y="14293"/>
                    <a:pt x="642" y="14460"/>
                    <a:pt x="1119" y="14460"/>
                  </a:cubicBezTo>
                  <a:cubicBezTo>
                    <a:pt x="1612" y="14460"/>
                    <a:pt x="2167" y="14282"/>
                    <a:pt x="2526" y="14188"/>
                  </a:cubicBezTo>
                  <a:cubicBezTo>
                    <a:pt x="3146" y="14028"/>
                    <a:pt x="3741" y="13805"/>
                    <a:pt x="4379" y="13671"/>
                  </a:cubicBezTo>
                  <a:cubicBezTo>
                    <a:pt x="5089" y="13521"/>
                    <a:pt x="5818" y="13414"/>
                    <a:pt x="6521" y="13202"/>
                  </a:cubicBezTo>
                  <a:cubicBezTo>
                    <a:pt x="6918" y="13080"/>
                    <a:pt x="7192" y="12775"/>
                    <a:pt x="7281" y="12408"/>
                  </a:cubicBezTo>
                  <a:cubicBezTo>
                    <a:pt x="7496" y="11518"/>
                    <a:pt x="7906" y="10714"/>
                    <a:pt x="8043" y="9799"/>
                  </a:cubicBezTo>
                  <a:cubicBezTo>
                    <a:pt x="8306" y="8053"/>
                    <a:pt x="8287" y="6082"/>
                    <a:pt x="7937" y="4325"/>
                  </a:cubicBezTo>
                  <a:cubicBezTo>
                    <a:pt x="7578" y="2517"/>
                    <a:pt x="6378" y="1"/>
                    <a:pt x="4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3572416" y="3758574"/>
              <a:ext cx="393843" cy="1090735"/>
            </a:xfrm>
            <a:custGeom>
              <a:avLst/>
              <a:gdLst/>
              <a:ahLst/>
              <a:cxnLst/>
              <a:rect l="l" t="t" r="r" b="b"/>
              <a:pathLst>
                <a:path w="4546" h="1259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1897" y="2435"/>
                    <a:pt x="0" y="10164"/>
                    <a:pt x="2979" y="12590"/>
                  </a:cubicBezTo>
                  <a:lnTo>
                    <a:pt x="2982" y="12590"/>
                  </a:lnTo>
                  <a:cubicBezTo>
                    <a:pt x="3259" y="12438"/>
                    <a:pt x="3447" y="12183"/>
                    <a:pt x="3519" y="11889"/>
                  </a:cubicBezTo>
                  <a:cubicBezTo>
                    <a:pt x="3734" y="10999"/>
                    <a:pt x="4141" y="10195"/>
                    <a:pt x="4281" y="9281"/>
                  </a:cubicBezTo>
                  <a:cubicBezTo>
                    <a:pt x="4545" y="7534"/>
                    <a:pt x="4525" y="5563"/>
                    <a:pt x="4175" y="3803"/>
                  </a:cubicBezTo>
                  <a:cubicBezTo>
                    <a:pt x="3916" y="2502"/>
                    <a:pt x="3220" y="832"/>
                    <a:pt x="2084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3535770" y="4673685"/>
              <a:ext cx="149272" cy="18540"/>
            </a:xfrm>
            <a:custGeom>
              <a:avLst/>
              <a:gdLst/>
              <a:ahLst/>
              <a:cxnLst/>
              <a:rect l="l" t="t" r="r" b="b"/>
              <a:pathLst>
                <a:path w="1723" h="214" extrusionOk="0">
                  <a:moveTo>
                    <a:pt x="913" y="0"/>
                  </a:moveTo>
                  <a:cubicBezTo>
                    <a:pt x="443" y="0"/>
                    <a:pt x="69" y="102"/>
                    <a:pt x="45" y="108"/>
                  </a:cubicBezTo>
                  <a:cubicBezTo>
                    <a:pt x="16" y="118"/>
                    <a:pt x="1" y="145"/>
                    <a:pt x="8" y="175"/>
                  </a:cubicBezTo>
                  <a:cubicBezTo>
                    <a:pt x="15" y="199"/>
                    <a:pt x="36" y="214"/>
                    <a:pt x="60" y="214"/>
                  </a:cubicBezTo>
                  <a:cubicBezTo>
                    <a:pt x="64" y="214"/>
                    <a:pt x="69" y="213"/>
                    <a:pt x="74" y="212"/>
                  </a:cubicBezTo>
                  <a:cubicBezTo>
                    <a:pt x="80" y="211"/>
                    <a:pt x="453" y="110"/>
                    <a:pt x="916" y="110"/>
                  </a:cubicBezTo>
                  <a:cubicBezTo>
                    <a:pt x="1149" y="110"/>
                    <a:pt x="1405" y="136"/>
                    <a:pt x="1648" y="212"/>
                  </a:cubicBezTo>
                  <a:cubicBezTo>
                    <a:pt x="1653" y="213"/>
                    <a:pt x="1658" y="213"/>
                    <a:pt x="1664" y="213"/>
                  </a:cubicBezTo>
                  <a:cubicBezTo>
                    <a:pt x="1686" y="213"/>
                    <a:pt x="1707" y="198"/>
                    <a:pt x="1716" y="175"/>
                  </a:cubicBezTo>
                  <a:cubicBezTo>
                    <a:pt x="1723" y="148"/>
                    <a:pt x="1708" y="118"/>
                    <a:pt x="1680" y="108"/>
                  </a:cubicBezTo>
                  <a:cubicBezTo>
                    <a:pt x="1422" y="27"/>
                    <a:pt x="1155" y="0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3599706" y="3193031"/>
              <a:ext cx="606" cy="1733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" y="20"/>
                    <a:pt x="7" y="20"/>
                  </a:cubicBezTo>
                  <a:cubicBezTo>
                    <a:pt x="7" y="20"/>
                    <a:pt x="6" y="17"/>
                    <a:pt x="4" y="11"/>
                  </a:cubicBezTo>
                  <a:cubicBezTo>
                    <a:pt x="1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3031390" y="3110209"/>
              <a:ext cx="697845" cy="1983075"/>
            </a:xfrm>
            <a:custGeom>
              <a:avLst/>
              <a:gdLst/>
              <a:ahLst/>
              <a:cxnLst/>
              <a:rect l="l" t="t" r="r" b="b"/>
              <a:pathLst>
                <a:path w="8055" h="22890" extrusionOk="0">
                  <a:moveTo>
                    <a:pt x="5117" y="0"/>
                  </a:moveTo>
                  <a:cubicBezTo>
                    <a:pt x="4663" y="0"/>
                    <a:pt x="4237" y="207"/>
                    <a:pt x="4054" y="664"/>
                  </a:cubicBezTo>
                  <a:cubicBezTo>
                    <a:pt x="2573" y="4368"/>
                    <a:pt x="4288" y="7739"/>
                    <a:pt x="4529" y="10620"/>
                  </a:cubicBezTo>
                  <a:cubicBezTo>
                    <a:pt x="4688" y="12526"/>
                    <a:pt x="4354" y="14471"/>
                    <a:pt x="4047" y="16347"/>
                  </a:cubicBezTo>
                  <a:cubicBezTo>
                    <a:pt x="3851" y="17545"/>
                    <a:pt x="3630" y="18733"/>
                    <a:pt x="3385" y="19918"/>
                  </a:cubicBezTo>
                  <a:cubicBezTo>
                    <a:pt x="2165" y="19959"/>
                    <a:pt x="982" y="20846"/>
                    <a:pt x="708" y="21082"/>
                  </a:cubicBezTo>
                  <a:cubicBezTo>
                    <a:pt x="319" y="21413"/>
                    <a:pt x="0" y="21793"/>
                    <a:pt x="137" y="22351"/>
                  </a:cubicBezTo>
                  <a:cubicBezTo>
                    <a:pt x="234" y="22751"/>
                    <a:pt x="685" y="22890"/>
                    <a:pt x="1166" y="22890"/>
                  </a:cubicBezTo>
                  <a:cubicBezTo>
                    <a:pt x="1245" y="22890"/>
                    <a:pt x="1324" y="22886"/>
                    <a:pt x="1402" y="22879"/>
                  </a:cubicBezTo>
                  <a:cubicBezTo>
                    <a:pt x="2530" y="22781"/>
                    <a:pt x="3984" y="22871"/>
                    <a:pt x="5059" y="22492"/>
                  </a:cubicBezTo>
                  <a:cubicBezTo>
                    <a:pt x="5457" y="22351"/>
                    <a:pt x="5566" y="22257"/>
                    <a:pt x="5729" y="21851"/>
                  </a:cubicBezTo>
                  <a:cubicBezTo>
                    <a:pt x="5901" y="21422"/>
                    <a:pt x="5978" y="20936"/>
                    <a:pt x="6111" y="20493"/>
                  </a:cubicBezTo>
                  <a:cubicBezTo>
                    <a:pt x="6572" y="18971"/>
                    <a:pt x="7078" y="17477"/>
                    <a:pt x="7396" y="15913"/>
                  </a:cubicBezTo>
                  <a:cubicBezTo>
                    <a:pt x="7720" y="14334"/>
                    <a:pt x="7930" y="12720"/>
                    <a:pt x="7989" y="11107"/>
                  </a:cubicBezTo>
                  <a:cubicBezTo>
                    <a:pt x="8054" y="9288"/>
                    <a:pt x="7969" y="7386"/>
                    <a:pt x="7643" y="5594"/>
                  </a:cubicBezTo>
                  <a:cubicBezTo>
                    <a:pt x="7363" y="4044"/>
                    <a:pt x="7071" y="2460"/>
                    <a:pt x="6564" y="967"/>
                  </a:cubicBezTo>
                  <a:cubicBezTo>
                    <a:pt x="6356" y="356"/>
                    <a:pt x="5713" y="0"/>
                    <a:pt x="5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3672218" y="4487769"/>
              <a:ext cx="260" cy="1300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1"/>
                  </a:moveTo>
                  <a:lnTo>
                    <a:pt x="2" y="1"/>
                  </a:lnTo>
                  <a:cubicBezTo>
                    <a:pt x="2" y="1"/>
                    <a:pt x="1" y="8"/>
                    <a:pt x="1" y="15"/>
                  </a:cubicBezTo>
                  <a:cubicBezTo>
                    <a:pt x="2" y="5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1F1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3405127" y="3110469"/>
              <a:ext cx="324102" cy="1378623"/>
            </a:xfrm>
            <a:custGeom>
              <a:avLst/>
              <a:gdLst/>
              <a:ahLst/>
              <a:cxnLst/>
              <a:rect l="l" t="t" r="r" b="b"/>
              <a:pathLst>
                <a:path w="3741" h="15913" extrusionOk="0">
                  <a:moveTo>
                    <a:pt x="805" y="0"/>
                  </a:moveTo>
                  <a:cubicBezTo>
                    <a:pt x="622" y="0"/>
                    <a:pt x="445" y="33"/>
                    <a:pt x="285" y="103"/>
                  </a:cubicBezTo>
                  <a:cubicBezTo>
                    <a:pt x="238" y="952"/>
                    <a:pt x="1" y="2239"/>
                    <a:pt x="2" y="3092"/>
                  </a:cubicBezTo>
                  <a:cubicBezTo>
                    <a:pt x="4" y="3912"/>
                    <a:pt x="101" y="4722"/>
                    <a:pt x="274" y="5520"/>
                  </a:cubicBezTo>
                  <a:cubicBezTo>
                    <a:pt x="756" y="7753"/>
                    <a:pt x="1560" y="9917"/>
                    <a:pt x="2170" y="12115"/>
                  </a:cubicBezTo>
                  <a:cubicBezTo>
                    <a:pt x="2517" y="13371"/>
                    <a:pt x="2758" y="14649"/>
                    <a:pt x="3084" y="15913"/>
                  </a:cubicBezTo>
                  <a:cubicBezTo>
                    <a:pt x="3406" y="14332"/>
                    <a:pt x="3616" y="12719"/>
                    <a:pt x="3676" y="11105"/>
                  </a:cubicBezTo>
                  <a:cubicBezTo>
                    <a:pt x="3740" y="9285"/>
                    <a:pt x="3655" y="7383"/>
                    <a:pt x="3329" y="5593"/>
                  </a:cubicBezTo>
                  <a:cubicBezTo>
                    <a:pt x="3049" y="4042"/>
                    <a:pt x="2757" y="2459"/>
                    <a:pt x="2250" y="965"/>
                  </a:cubicBezTo>
                  <a:cubicBezTo>
                    <a:pt x="2043" y="354"/>
                    <a:pt x="1400" y="0"/>
                    <a:pt x="805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3172083" y="4927954"/>
              <a:ext cx="96078" cy="167032"/>
            </a:xfrm>
            <a:custGeom>
              <a:avLst/>
              <a:gdLst/>
              <a:ahLst/>
              <a:cxnLst/>
              <a:rect l="l" t="t" r="r" b="b"/>
              <a:pathLst>
                <a:path w="1109" h="1928" extrusionOk="0">
                  <a:moveTo>
                    <a:pt x="1052" y="0"/>
                  </a:moveTo>
                  <a:cubicBezTo>
                    <a:pt x="1046" y="0"/>
                    <a:pt x="1039" y="2"/>
                    <a:pt x="1033" y="4"/>
                  </a:cubicBezTo>
                  <a:cubicBezTo>
                    <a:pt x="1023" y="7"/>
                    <a:pt x="1" y="384"/>
                    <a:pt x="55" y="1876"/>
                  </a:cubicBezTo>
                  <a:cubicBezTo>
                    <a:pt x="57" y="1905"/>
                    <a:pt x="80" y="1927"/>
                    <a:pt x="108" y="1927"/>
                  </a:cubicBezTo>
                  <a:lnTo>
                    <a:pt x="108" y="1926"/>
                  </a:lnTo>
                  <a:cubicBezTo>
                    <a:pt x="138" y="1925"/>
                    <a:pt x="162" y="1899"/>
                    <a:pt x="159" y="1870"/>
                  </a:cubicBezTo>
                  <a:cubicBezTo>
                    <a:pt x="109" y="461"/>
                    <a:pt x="1029" y="118"/>
                    <a:pt x="1069" y="104"/>
                  </a:cubicBezTo>
                  <a:cubicBezTo>
                    <a:pt x="1095" y="95"/>
                    <a:pt x="1109" y="64"/>
                    <a:pt x="1100" y="35"/>
                  </a:cubicBezTo>
                  <a:cubicBezTo>
                    <a:pt x="1093" y="15"/>
                    <a:pt x="1073" y="0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3073147" y="4921457"/>
              <a:ext cx="93393" cy="167985"/>
            </a:xfrm>
            <a:custGeom>
              <a:avLst/>
              <a:gdLst/>
              <a:ahLst/>
              <a:cxnLst/>
              <a:rect l="l" t="t" r="r" b="b"/>
              <a:pathLst>
                <a:path w="1078" h="1939" extrusionOk="0">
                  <a:moveTo>
                    <a:pt x="1015" y="0"/>
                  </a:moveTo>
                  <a:cubicBezTo>
                    <a:pt x="1009" y="0"/>
                    <a:pt x="1002" y="1"/>
                    <a:pt x="996" y="3"/>
                  </a:cubicBezTo>
                  <a:cubicBezTo>
                    <a:pt x="987" y="8"/>
                    <a:pt x="1" y="430"/>
                    <a:pt x="35" y="1887"/>
                  </a:cubicBezTo>
                  <a:cubicBezTo>
                    <a:pt x="36" y="1915"/>
                    <a:pt x="59" y="1938"/>
                    <a:pt x="88" y="1938"/>
                  </a:cubicBezTo>
                  <a:cubicBezTo>
                    <a:pt x="119" y="1938"/>
                    <a:pt x="142" y="1914"/>
                    <a:pt x="142" y="1885"/>
                  </a:cubicBezTo>
                  <a:cubicBezTo>
                    <a:pt x="109" y="503"/>
                    <a:pt x="1000" y="118"/>
                    <a:pt x="1037" y="102"/>
                  </a:cubicBezTo>
                  <a:cubicBezTo>
                    <a:pt x="1064" y="92"/>
                    <a:pt x="1077" y="59"/>
                    <a:pt x="1066" y="32"/>
                  </a:cubicBezTo>
                  <a:cubicBezTo>
                    <a:pt x="1058" y="12"/>
                    <a:pt x="1037" y="0"/>
                    <a:pt x="1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3522342" y="4067943"/>
              <a:ext cx="205931" cy="940076"/>
            </a:xfrm>
            <a:custGeom>
              <a:avLst/>
              <a:gdLst/>
              <a:ahLst/>
              <a:cxnLst/>
              <a:rect l="l" t="t" r="r" b="b"/>
              <a:pathLst>
                <a:path w="2377" h="10851" extrusionOk="0">
                  <a:moveTo>
                    <a:pt x="2322" y="1"/>
                  </a:moveTo>
                  <a:cubicBezTo>
                    <a:pt x="2291" y="1"/>
                    <a:pt x="2270" y="24"/>
                    <a:pt x="2269" y="52"/>
                  </a:cubicBezTo>
                  <a:cubicBezTo>
                    <a:pt x="2212" y="1591"/>
                    <a:pt x="2013" y="3205"/>
                    <a:pt x="1676" y="4849"/>
                  </a:cubicBezTo>
                  <a:cubicBezTo>
                    <a:pt x="1425" y="6090"/>
                    <a:pt x="1047" y="7310"/>
                    <a:pt x="681" y="8489"/>
                  </a:cubicBezTo>
                  <a:cubicBezTo>
                    <a:pt x="584" y="8799"/>
                    <a:pt x="488" y="9112"/>
                    <a:pt x="393" y="9424"/>
                  </a:cubicBezTo>
                  <a:cubicBezTo>
                    <a:pt x="343" y="9594"/>
                    <a:pt x="299" y="9770"/>
                    <a:pt x="257" y="9941"/>
                  </a:cubicBezTo>
                  <a:cubicBezTo>
                    <a:pt x="187" y="10222"/>
                    <a:pt x="116" y="10512"/>
                    <a:pt x="12" y="10776"/>
                  </a:cubicBezTo>
                  <a:cubicBezTo>
                    <a:pt x="0" y="10805"/>
                    <a:pt x="14" y="10836"/>
                    <a:pt x="42" y="10846"/>
                  </a:cubicBezTo>
                  <a:cubicBezTo>
                    <a:pt x="49" y="10848"/>
                    <a:pt x="54" y="10851"/>
                    <a:pt x="62" y="10851"/>
                  </a:cubicBezTo>
                  <a:cubicBezTo>
                    <a:pt x="83" y="10851"/>
                    <a:pt x="103" y="10838"/>
                    <a:pt x="112" y="10816"/>
                  </a:cubicBezTo>
                  <a:cubicBezTo>
                    <a:pt x="220" y="10546"/>
                    <a:pt x="291" y="10252"/>
                    <a:pt x="361" y="9967"/>
                  </a:cubicBezTo>
                  <a:cubicBezTo>
                    <a:pt x="403" y="9797"/>
                    <a:pt x="446" y="9620"/>
                    <a:pt x="496" y="9454"/>
                  </a:cubicBezTo>
                  <a:cubicBezTo>
                    <a:pt x="590" y="9141"/>
                    <a:pt x="686" y="8830"/>
                    <a:pt x="783" y="8519"/>
                  </a:cubicBezTo>
                  <a:cubicBezTo>
                    <a:pt x="1148" y="7338"/>
                    <a:pt x="1528" y="6115"/>
                    <a:pt x="1782" y="4871"/>
                  </a:cubicBezTo>
                  <a:cubicBezTo>
                    <a:pt x="2120" y="3220"/>
                    <a:pt x="2320" y="1600"/>
                    <a:pt x="2376" y="56"/>
                  </a:cubicBezTo>
                  <a:cubicBezTo>
                    <a:pt x="2376" y="25"/>
                    <a:pt x="2353" y="2"/>
                    <a:pt x="2325" y="1"/>
                  </a:cubicBezTo>
                  <a:cubicBezTo>
                    <a:pt x="2324" y="1"/>
                    <a:pt x="2323" y="1"/>
                    <a:pt x="2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3216526" y="4521729"/>
              <a:ext cx="170411" cy="342468"/>
            </a:xfrm>
            <a:custGeom>
              <a:avLst/>
              <a:gdLst/>
              <a:ahLst/>
              <a:cxnLst/>
              <a:rect l="l" t="t" r="r" b="b"/>
              <a:pathLst>
                <a:path w="1967" h="3953" extrusionOk="0">
                  <a:moveTo>
                    <a:pt x="1912" y="1"/>
                  </a:moveTo>
                  <a:cubicBezTo>
                    <a:pt x="1886" y="1"/>
                    <a:pt x="1863" y="20"/>
                    <a:pt x="1858" y="46"/>
                  </a:cubicBezTo>
                  <a:cubicBezTo>
                    <a:pt x="1671" y="1184"/>
                    <a:pt x="1458" y="2340"/>
                    <a:pt x="1206" y="3574"/>
                  </a:cubicBezTo>
                  <a:cubicBezTo>
                    <a:pt x="842" y="3592"/>
                    <a:pt x="450" y="3685"/>
                    <a:pt x="42" y="3849"/>
                  </a:cubicBezTo>
                  <a:cubicBezTo>
                    <a:pt x="13" y="3859"/>
                    <a:pt x="1" y="3892"/>
                    <a:pt x="11" y="3918"/>
                  </a:cubicBezTo>
                  <a:cubicBezTo>
                    <a:pt x="21" y="3939"/>
                    <a:pt x="39" y="3952"/>
                    <a:pt x="61" y="3952"/>
                  </a:cubicBezTo>
                  <a:cubicBezTo>
                    <a:pt x="68" y="3952"/>
                    <a:pt x="73" y="3951"/>
                    <a:pt x="82" y="3949"/>
                  </a:cubicBezTo>
                  <a:cubicBezTo>
                    <a:pt x="495" y="3782"/>
                    <a:pt x="887" y="3692"/>
                    <a:pt x="1251" y="3679"/>
                  </a:cubicBezTo>
                  <a:lnTo>
                    <a:pt x="1293" y="3678"/>
                  </a:lnTo>
                  <a:lnTo>
                    <a:pt x="1301" y="3636"/>
                  </a:lnTo>
                  <a:cubicBezTo>
                    <a:pt x="1558" y="2386"/>
                    <a:pt x="1774" y="1216"/>
                    <a:pt x="1964" y="61"/>
                  </a:cubicBezTo>
                  <a:cubicBezTo>
                    <a:pt x="1967" y="33"/>
                    <a:pt x="1948" y="6"/>
                    <a:pt x="1920" y="1"/>
                  </a:cubicBezTo>
                  <a:cubicBezTo>
                    <a:pt x="1917" y="1"/>
                    <a:pt x="1914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3376971" y="3839317"/>
              <a:ext cx="64630" cy="691867"/>
            </a:xfrm>
            <a:custGeom>
              <a:avLst/>
              <a:gdLst/>
              <a:ahLst/>
              <a:cxnLst/>
              <a:rect l="l" t="t" r="r" b="b"/>
              <a:pathLst>
                <a:path w="746" h="7986" extrusionOk="0">
                  <a:moveTo>
                    <a:pt x="173" y="0"/>
                  </a:moveTo>
                  <a:cubicBezTo>
                    <a:pt x="171" y="0"/>
                    <a:pt x="168" y="1"/>
                    <a:pt x="165" y="1"/>
                  </a:cubicBezTo>
                  <a:cubicBezTo>
                    <a:pt x="136" y="7"/>
                    <a:pt x="118" y="35"/>
                    <a:pt x="125" y="64"/>
                  </a:cubicBezTo>
                  <a:cubicBezTo>
                    <a:pt x="303" y="872"/>
                    <a:pt x="432" y="1547"/>
                    <a:pt x="486" y="2207"/>
                  </a:cubicBezTo>
                  <a:cubicBezTo>
                    <a:pt x="640" y="4046"/>
                    <a:pt x="333" y="5925"/>
                    <a:pt x="35" y="7743"/>
                  </a:cubicBezTo>
                  <a:lnTo>
                    <a:pt x="5" y="7924"/>
                  </a:lnTo>
                  <a:cubicBezTo>
                    <a:pt x="0" y="7953"/>
                    <a:pt x="20" y="7980"/>
                    <a:pt x="49" y="7985"/>
                  </a:cubicBezTo>
                  <a:lnTo>
                    <a:pt x="58" y="7985"/>
                  </a:lnTo>
                  <a:cubicBezTo>
                    <a:pt x="83" y="7985"/>
                    <a:pt x="106" y="7965"/>
                    <a:pt x="108" y="7943"/>
                  </a:cubicBezTo>
                  <a:lnTo>
                    <a:pt x="139" y="7760"/>
                  </a:lnTo>
                  <a:cubicBezTo>
                    <a:pt x="436" y="5938"/>
                    <a:pt x="746" y="4052"/>
                    <a:pt x="592" y="2200"/>
                  </a:cubicBezTo>
                  <a:cubicBezTo>
                    <a:pt x="536" y="1534"/>
                    <a:pt x="406" y="856"/>
                    <a:pt x="227" y="42"/>
                  </a:cubicBezTo>
                  <a:cubicBezTo>
                    <a:pt x="222" y="17"/>
                    <a:pt x="199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3326031" y="2322103"/>
              <a:ext cx="1651696" cy="2538232"/>
            </a:xfrm>
            <a:custGeom>
              <a:avLst/>
              <a:gdLst/>
              <a:ahLst/>
              <a:cxnLst/>
              <a:rect l="l" t="t" r="r" b="b"/>
              <a:pathLst>
                <a:path w="19065" h="29298" extrusionOk="0">
                  <a:moveTo>
                    <a:pt x="8047" y="0"/>
                  </a:moveTo>
                  <a:lnTo>
                    <a:pt x="1712" y="379"/>
                  </a:lnTo>
                  <a:cubicBezTo>
                    <a:pt x="1849" y="2542"/>
                    <a:pt x="874" y="5879"/>
                    <a:pt x="656" y="8002"/>
                  </a:cubicBezTo>
                  <a:cubicBezTo>
                    <a:pt x="0" y="14364"/>
                    <a:pt x="1098" y="14444"/>
                    <a:pt x="3912" y="22251"/>
                  </a:cubicBezTo>
                  <a:cubicBezTo>
                    <a:pt x="4071" y="22688"/>
                    <a:pt x="4768" y="25938"/>
                    <a:pt x="5977" y="27453"/>
                  </a:cubicBezTo>
                  <a:cubicBezTo>
                    <a:pt x="7212" y="29001"/>
                    <a:pt x="8226" y="29026"/>
                    <a:pt x="9532" y="29188"/>
                  </a:cubicBezTo>
                  <a:cubicBezTo>
                    <a:pt x="10375" y="29293"/>
                    <a:pt x="14762" y="29298"/>
                    <a:pt x="14969" y="29298"/>
                  </a:cubicBezTo>
                  <a:cubicBezTo>
                    <a:pt x="15892" y="29298"/>
                    <a:pt x="16516" y="28215"/>
                    <a:pt x="16593" y="27871"/>
                  </a:cubicBezTo>
                  <a:cubicBezTo>
                    <a:pt x="16854" y="26708"/>
                    <a:pt x="16837" y="25515"/>
                    <a:pt x="16830" y="24333"/>
                  </a:cubicBezTo>
                  <a:cubicBezTo>
                    <a:pt x="16826" y="23206"/>
                    <a:pt x="16358" y="20588"/>
                    <a:pt x="18257" y="20588"/>
                  </a:cubicBezTo>
                  <a:cubicBezTo>
                    <a:pt x="18259" y="20588"/>
                    <a:pt x="18260" y="20588"/>
                    <a:pt x="18262" y="20588"/>
                  </a:cubicBezTo>
                  <a:cubicBezTo>
                    <a:pt x="18278" y="20588"/>
                    <a:pt x="18294" y="20588"/>
                    <a:pt x="18309" y="20588"/>
                  </a:cubicBezTo>
                  <a:cubicBezTo>
                    <a:pt x="18756" y="20588"/>
                    <a:pt x="19064" y="20560"/>
                    <a:pt x="18977" y="20047"/>
                  </a:cubicBezTo>
                  <a:cubicBezTo>
                    <a:pt x="18389" y="16506"/>
                    <a:pt x="16107" y="13580"/>
                    <a:pt x="15122" y="11794"/>
                  </a:cubicBezTo>
                  <a:cubicBezTo>
                    <a:pt x="13737" y="9285"/>
                    <a:pt x="12124" y="6598"/>
                    <a:pt x="10275" y="4335"/>
                  </a:cubicBezTo>
                  <a:cubicBezTo>
                    <a:pt x="9280" y="3117"/>
                    <a:pt x="7598" y="1715"/>
                    <a:pt x="8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4532836" y="3897361"/>
              <a:ext cx="166946" cy="963641"/>
            </a:xfrm>
            <a:custGeom>
              <a:avLst/>
              <a:gdLst/>
              <a:ahLst/>
              <a:cxnLst/>
              <a:rect l="l" t="t" r="r" b="b"/>
              <a:pathLst>
                <a:path w="1927" h="11123" extrusionOk="0">
                  <a:moveTo>
                    <a:pt x="1097" y="1"/>
                  </a:moveTo>
                  <a:lnTo>
                    <a:pt x="0" y="11113"/>
                  </a:lnTo>
                  <a:cubicBezTo>
                    <a:pt x="258" y="11115"/>
                    <a:pt x="538" y="11123"/>
                    <a:pt x="782" y="11123"/>
                  </a:cubicBezTo>
                  <a:cubicBezTo>
                    <a:pt x="1078" y="11123"/>
                    <a:pt x="1320" y="11111"/>
                    <a:pt x="1404" y="11059"/>
                  </a:cubicBezTo>
                  <a:cubicBezTo>
                    <a:pt x="1591" y="8846"/>
                    <a:pt x="1926" y="2446"/>
                    <a:pt x="1097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3351501" y="3190258"/>
              <a:ext cx="497458" cy="1515073"/>
            </a:xfrm>
            <a:custGeom>
              <a:avLst/>
              <a:gdLst/>
              <a:ahLst/>
              <a:cxnLst/>
              <a:rect l="l" t="t" r="r" b="b"/>
              <a:pathLst>
                <a:path w="5742" h="17488" extrusionOk="0">
                  <a:moveTo>
                    <a:pt x="196" y="1"/>
                  </a:moveTo>
                  <a:cubicBezTo>
                    <a:pt x="167" y="1"/>
                    <a:pt x="149" y="24"/>
                    <a:pt x="147" y="51"/>
                  </a:cubicBezTo>
                  <a:cubicBezTo>
                    <a:pt x="0" y="3242"/>
                    <a:pt x="563" y="4627"/>
                    <a:pt x="1794" y="7663"/>
                  </a:cubicBezTo>
                  <a:cubicBezTo>
                    <a:pt x="2275" y="8847"/>
                    <a:pt x="2872" y="10320"/>
                    <a:pt x="3568" y="12252"/>
                  </a:cubicBezTo>
                  <a:cubicBezTo>
                    <a:pt x="3597" y="12329"/>
                    <a:pt x="3643" y="12502"/>
                    <a:pt x="3707" y="12739"/>
                  </a:cubicBezTo>
                  <a:cubicBezTo>
                    <a:pt x="3988" y="13781"/>
                    <a:pt x="4646" y="16221"/>
                    <a:pt x="5642" y="17469"/>
                  </a:cubicBezTo>
                  <a:cubicBezTo>
                    <a:pt x="5653" y="17481"/>
                    <a:pt x="5667" y="17488"/>
                    <a:pt x="5683" y="17488"/>
                  </a:cubicBezTo>
                  <a:cubicBezTo>
                    <a:pt x="5694" y="17488"/>
                    <a:pt x="5706" y="17485"/>
                    <a:pt x="5716" y="17478"/>
                  </a:cubicBezTo>
                  <a:cubicBezTo>
                    <a:pt x="5739" y="17459"/>
                    <a:pt x="5742" y="17426"/>
                    <a:pt x="5724" y="17402"/>
                  </a:cubicBezTo>
                  <a:cubicBezTo>
                    <a:pt x="4742" y="16173"/>
                    <a:pt x="4088" y="13747"/>
                    <a:pt x="3810" y="12712"/>
                  </a:cubicBezTo>
                  <a:cubicBezTo>
                    <a:pt x="3746" y="12472"/>
                    <a:pt x="3698" y="12298"/>
                    <a:pt x="3668" y="12216"/>
                  </a:cubicBezTo>
                  <a:cubicBezTo>
                    <a:pt x="2970" y="10283"/>
                    <a:pt x="2372" y="8808"/>
                    <a:pt x="1892" y="7624"/>
                  </a:cubicBezTo>
                  <a:cubicBezTo>
                    <a:pt x="666" y="4605"/>
                    <a:pt x="107" y="3224"/>
                    <a:pt x="252" y="55"/>
                  </a:cubicBezTo>
                  <a:cubicBezTo>
                    <a:pt x="254" y="27"/>
                    <a:pt x="230" y="3"/>
                    <a:pt x="202" y="1"/>
                  </a:cubicBezTo>
                  <a:cubicBezTo>
                    <a:pt x="200" y="1"/>
                    <a:pt x="198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3852329" y="2322190"/>
              <a:ext cx="1090735" cy="1619208"/>
            </a:xfrm>
            <a:custGeom>
              <a:avLst/>
              <a:gdLst/>
              <a:ahLst/>
              <a:cxnLst/>
              <a:rect l="l" t="t" r="r" b="b"/>
              <a:pathLst>
                <a:path w="12590" h="18690" extrusionOk="0">
                  <a:moveTo>
                    <a:pt x="1972" y="1"/>
                  </a:moveTo>
                  <a:lnTo>
                    <a:pt x="1" y="119"/>
                  </a:lnTo>
                  <a:cubicBezTo>
                    <a:pt x="2785" y="2706"/>
                    <a:pt x="1377" y="6113"/>
                    <a:pt x="5449" y="8339"/>
                  </a:cubicBezTo>
                  <a:cubicBezTo>
                    <a:pt x="6507" y="8918"/>
                    <a:pt x="7248" y="9950"/>
                    <a:pt x="7434" y="11142"/>
                  </a:cubicBezTo>
                  <a:cubicBezTo>
                    <a:pt x="7648" y="12520"/>
                    <a:pt x="7711" y="13714"/>
                    <a:pt x="8309" y="14883"/>
                  </a:cubicBezTo>
                  <a:cubicBezTo>
                    <a:pt x="9096" y="16426"/>
                    <a:pt x="10362" y="17731"/>
                    <a:pt x="12590" y="18690"/>
                  </a:cubicBezTo>
                  <a:cubicBezTo>
                    <a:pt x="11739" y="15761"/>
                    <a:pt x="9904" y="13348"/>
                    <a:pt x="9047" y="11795"/>
                  </a:cubicBezTo>
                  <a:cubicBezTo>
                    <a:pt x="8582" y="10949"/>
                    <a:pt x="8089" y="10084"/>
                    <a:pt x="7568" y="9219"/>
                  </a:cubicBezTo>
                  <a:cubicBezTo>
                    <a:pt x="6547" y="7523"/>
                    <a:pt x="5425" y="5838"/>
                    <a:pt x="4200" y="4336"/>
                  </a:cubicBezTo>
                  <a:cubicBezTo>
                    <a:pt x="3205" y="3118"/>
                    <a:pt x="1523" y="1716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3745943" y="3967275"/>
              <a:ext cx="633042" cy="687795"/>
            </a:xfrm>
            <a:custGeom>
              <a:avLst/>
              <a:gdLst/>
              <a:ahLst/>
              <a:cxnLst/>
              <a:rect l="l" t="t" r="r" b="b"/>
              <a:pathLst>
                <a:path w="7307" h="7939" extrusionOk="0">
                  <a:moveTo>
                    <a:pt x="4806" y="0"/>
                  </a:moveTo>
                  <a:cubicBezTo>
                    <a:pt x="4638" y="0"/>
                    <a:pt x="4515" y="137"/>
                    <a:pt x="4346" y="137"/>
                  </a:cubicBezTo>
                  <a:cubicBezTo>
                    <a:pt x="4338" y="137"/>
                    <a:pt x="4329" y="137"/>
                    <a:pt x="4321" y="136"/>
                  </a:cubicBezTo>
                  <a:cubicBezTo>
                    <a:pt x="4152" y="123"/>
                    <a:pt x="4052" y="34"/>
                    <a:pt x="3897" y="34"/>
                  </a:cubicBezTo>
                  <a:cubicBezTo>
                    <a:pt x="3863" y="34"/>
                    <a:pt x="3826" y="38"/>
                    <a:pt x="3784" y="49"/>
                  </a:cubicBezTo>
                  <a:cubicBezTo>
                    <a:pt x="3638" y="87"/>
                    <a:pt x="3540" y="144"/>
                    <a:pt x="3400" y="144"/>
                  </a:cubicBezTo>
                  <a:cubicBezTo>
                    <a:pt x="3371" y="144"/>
                    <a:pt x="3340" y="142"/>
                    <a:pt x="3306" y="136"/>
                  </a:cubicBezTo>
                  <a:cubicBezTo>
                    <a:pt x="3202" y="119"/>
                    <a:pt x="3122" y="100"/>
                    <a:pt x="3038" y="100"/>
                  </a:cubicBezTo>
                  <a:cubicBezTo>
                    <a:pt x="2974" y="100"/>
                    <a:pt x="2909" y="111"/>
                    <a:pt x="2829" y="142"/>
                  </a:cubicBezTo>
                  <a:cubicBezTo>
                    <a:pt x="2694" y="195"/>
                    <a:pt x="2602" y="218"/>
                    <a:pt x="2481" y="218"/>
                  </a:cubicBezTo>
                  <a:cubicBezTo>
                    <a:pt x="2443" y="218"/>
                    <a:pt x="2402" y="216"/>
                    <a:pt x="2357" y="212"/>
                  </a:cubicBezTo>
                  <a:cubicBezTo>
                    <a:pt x="2136" y="189"/>
                    <a:pt x="1907" y="171"/>
                    <a:pt x="1680" y="171"/>
                  </a:cubicBezTo>
                  <a:cubicBezTo>
                    <a:pt x="1512" y="171"/>
                    <a:pt x="1344" y="181"/>
                    <a:pt x="1180" y="205"/>
                  </a:cubicBezTo>
                  <a:cubicBezTo>
                    <a:pt x="987" y="233"/>
                    <a:pt x="789" y="276"/>
                    <a:pt x="600" y="319"/>
                  </a:cubicBezTo>
                  <a:cubicBezTo>
                    <a:pt x="470" y="347"/>
                    <a:pt x="238" y="354"/>
                    <a:pt x="143" y="447"/>
                  </a:cubicBezTo>
                  <a:cubicBezTo>
                    <a:pt x="1" y="586"/>
                    <a:pt x="72" y="911"/>
                    <a:pt x="93" y="1087"/>
                  </a:cubicBezTo>
                  <a:cubicBezTo>
                    <a:pt x="123" y="1347"/>
                    <a:pt x="175" y="1558"/>
                    <a:pt x="159" y="1821"/>
                  </a:cubicBezTo>
                  <a:cubicBezTo>
                    <a:pt x="128" y="2328"/>
                    <a:pt x="302" y="2856"/>
                    <a:pt x="429" y="3341"/>
                  </a:cubicBezTo>
                  <a:cubicBezTo>
                    <a:pt x="550" y="3811"/>
                    <a:pt x="707" y="4305"/>
                    <a:pt x="766" y="4785"/>
                  </a:cubicBezTo>
                  <a:cubicBezTo>
                    <a:pt x="797" y="5049"/>
                    <a:pt x="802" y="5326"/>
                    <a:pt x="889" y="5582"/>
                  </a:cubicBezTo>
                  <a:cubicBezTo>
                    <a:pt x="953" y="5773"/>
                    <a:pt x="1074" y="5969"/>
                    <a:pt x="1167" y="6151"/>
                  </a:cubicBezTo>
                  <a:cubicBezTo>
                    <a:pt x="1239" y="6287"/>
                    <a:pt x="1303" y="6388"/>
                    <a:pt x="1317" y="6545"/>
                  </a:cubicBezTo>
                  <a:cubicBezTo>
                    <a:pt x="1327" y="6641"/>
                    <a:pt x="1296" y="6740"/>
                    <a:pt x="1323" y="6834"/>
                  </a:cubicBezTo>
                  <a:cubicBezTo>
                    <a:pt x="1377" y="7031"/>
                    <a:pt x="1574" y="7174"/>
                    <a:pt x="1667" y="7359"/>
                  </a:cubicBezTo>
                  <a:cubicBezTo>
                    <a:pt x="1735" y="7495"/>
                    <a:pt x="1830" y="7845"/>
                    <a:pt x="1970" y="7918"/>
                  </a:cubicBezTo>
                  <a:cubicBezTo>
                    <a:pt x="1999" y="7933"/>
                    <a:pt x="2034" y="7939"/>
                    <a:pt x="2071" y="7939"/>
                  </a:cubicBezTo>
                  <a:cubicBezTo>
                    <a:pt x="2193" y="7939"/>
                    <a:pt x="2343" y="7876"/>
                    <a:pt x="2442" y="7862"/>
                  </a:cubicBezTo>
                  <a:cubicBezTo>
                    <a:pt x="2799" y="7815"/>
                    <a:pt x="3163" y="7766"/>
                    <a:pt x="3523" y="7755"/>
                  </a:cubicBezTo>
                  <a:cubicBezTo>
                    <a:pt x="3602" y="7753"/>
                    <a:pt x="3680" y="7749"/>
                    <a:pt x="3758" y="7749"/>
                  </a:cubicBezTo>
                  <a:cubicBezTo>
                    <a:pt x="3863" y="7749"/>
                    <a:pt x="3966" y="7756"/>
                    <a:pt x="4070" y="7788"/>
                  </a:cubicBezTo>
                  <a:cubicBezTo>
                    <a:pt x="4179" y="7820"/>
                    <a:pt x="4257" y="7838"/>
                    <a:pt x="4340" y="7838"/>
                  </a:cubicBezTo>
                  <a:cubicBezTo>
                    <a:pt x="4406" y="7838"/>
                    <a:pt x="4474" y="7827"/>
                    <a:pt x="4561" y="7803"/>
                  </a:cubicBezTo>
                  <a:cubicBezTo>
                    <a:pt x="4660" y="7777"/>
                    <a:pt x="4760" y="7768"/>
                    <a:pt x="4861" y="7768"/>
                  </a:cubicBezTo>
                  <a:cubicBezTo>
                    <a:pt x="5097" y="7768"/>
                    <a:pt x="5338" y="7819"/>
                    <a:pt x="5578" y="7826"/>
                  </a:cubicBezTo>
                  <a:cubicBezTo>
                    <a:pt x="5603" y="7827"/>
                    <a:pt x="5629" y="7828"/>
                    <a:pt x="5654" y="7828"/>
                  </a:cubicBezTo>
                  <a:cubicBezTo>
                    <a:pt x="5980" y="7828"/>
                    <a:pt x="6303" y="7757"/>
                    <a:pt x="6629" y="7748"/>
                  </a:cubicBezTo>
                  <a:cubicBezTo>
                    <a:pt x="7307" y="7732"/>
                    <a:pt x="6683" y="6891"/>
                    <a:pt x="6593" y="6644"/>
                  </a:cubicBezTo>
                  <a:cubicBezTo>
                    <a:pt x="6504" y="6403"/>
                    <a:pt x="6506" y="6111"/>
                    <a:pt x="6353" y="5904"/>
                  </a:cubicBezTo>
                  <a:cubicBezTo>
                    <a:pt x="6286" y="5816"/>
                    <a:pt x="6197" y="5756"/>
                    <a:pt x="6157" y="5647"/>
                  </a:cubicBezTo>
                  <a:cubicBezTo>
                    <a:pt x="6113" y="5523"/>
                    <a:pt x="6142" y="5376"/>
                    <a:pt x="6117" y="5246"/>
                  </a:cubicBezTo>
                  <a:cubicBezTo>
                    <a:pt x="6063" y="4973"/>
                    <a:pt x="5918" y="4711"/>
                    <a:pt x="5848" y="4435"/>
                  </a:cubicBezTo>
                  <a:cubicBezTo>
                    <a:pt x="5776" y="4161"/>
                    <a:pt x="5692" y="3890"/>
                    <a:pt x="5629" y="3611"/>
                  </a:cubicBezTo>
                  <a:cubicBezTo>
                    <a:pt x="5511" y="3082"/>
                    <a:pt x="5591" y="2548"/>
                    <a:pt x="5436" y="2029"/>
                  </a:cubicBezTo>
                  <a:cubicBezTo>
                    <a:pt x="5361" y="1769"/>
                    <a:pt x="5269" y="1534"/>
                    <a:pt x="5229" y="1261"/>
                  </a:cubicBezTo>
                  <a:cubicBezTo>
                    <a:pt x="5194" y="1014"/>
                    <a:pt x="5205" y="769"/>
                    <a:pt x="5162" y="520"/>
                  </a:cubicBezTo>
                  <a:cubicBezTo>
                    <a:pt x="5125" y="300"/>
                    <a:pt x="5098" y="7"/>
                    <a:pt x="4811" y="0"/>
                  </a:cubicBezTo>
                  <a:cubicBezTo>
                    <a:pt x="4809" y="0"/>
                    <a:pt x="4808" y="0"/>
                    <a:pt x="4806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3742478" y="3963463"/>
              <a:ext cx="538177" cy="493126"/>
            </a:xfrm>
            <a:custGeom>
              <a:avLst/>
              <a:gdLst/>
              <a:ahLst/>
              <a:cxnLst/>
              <a:rect l="l" t="t" r="r" b="b"/>
              <a:pathLst>
                <a:path w="6212" h="5692" extrusionOk="0">
                  <a:moveTo>
                    <a:pt x="4847" y="0"/>
                  </a:moveTo>
                  <a:cubicBezTo>
                    <a:pt x="4749" y="0"/>
                    <a:pt x="4671" y="36"/>
                    <a:pt x="4594" y="73"/>
                  </a:cubicBezTo>
                  <a:cubicBezTo>
                    <a:pt x="4524" y="105"/>
                    <a:pt x="4460" y="137"/>
                    <a:pt x="4387" y="137"/>
                  </a:cubicBezTo>
                  <a:cubicBezTo>
                    <a:pt x="4380" y="137"/>
                    <a:pt x="4373" y="136"/>
                    <a:pt x="4366" y="136"/>
                  </a:cubicBezTo>
                  <a:cubicBezTo>
                    <a:pt x="4290" y="130"/>
                    <a:pt x="4231" y="109"/>
                    <a:pt x="4168" y="86"/>
                  </a:cubicBezTo>
                  <a:cubicBezTo>
                    <a:pt x="4099" y="60"/>
                    <a:pt x="4026" y="32"/>
                    <a:pt x="3937" y="32"/>
                  </a:cubicBezTo>
                  <a:cubicBezTo>
                    <a:pt x="3898" y="32"/>
                    <a:pt x="3856" y="38"/>
                    <a:pt x="3810" y="50"/>
                  </a:cubicBezTo>
                  <a:cubicBezTo>
                    <a:pt x="3762" y="63"/>
                    <a:pt x="3717" y="79"/>
                    <a:pt x="3674" y="93"/>
                  </a:cubicBezTo>
                  <a:cubicBezTo>
                    <a:pt x="3593" y="120"/>
                    <a:pt x="3525" y="143"/>
                    <a:pt x="3440" y="143"/>
                  </a:cubicBezTo>
                  <a:cubicBezTo>
                    <a:pt x="3413" y="143"/>
                    <a:pt x="3385" y="141"/>
                    <a:pt x="3355" y="136"/>
                  </a:cubicBezTo>
                  <a:lnTo>
                    <a:pt x="3288" y="123"/>
                  </a:lnTo>
                  <a:cubicBezTo>
                    <a:pt x="3213" y="109"/>
                    <a:pt x="3146" y="97"/>
                    <a:pt x="3076" y="97"/>
                  </a:cubicBezTo>
                  <a:cubicBezTo>
                    <a:pt x="3008" y="97"/>
                    <a:pt x="2936" y="109"/>
                    <a:pt x="2849" y="143"/>
                  </a:cubicBezTo>
                  <a:cubicBezTo>
                    <a:pt x="2717" y="195"/>
                    <a:pt x="2630" y="216"/>
                    <a:pt x="2524" y="216"/>
                  </a:cubicBezTo>
                  <a:cubicBezTo>
                    <a:pt x="2487" y="216"/>
                    <a:pt x="2447" y="213"/>
                    <a:pt x="2402" y="209"/>
                  </a:cubicBezTo>
                  <a:cubicBezTo>
                    <a:pt x="2201" y="188"/>
                    <a:pt x="1964" y="169"/>
                    <a:pt x="1718" y="169"/>
                  </a:cubicBezTo>
                  <a:cubicBezTo>
                    <a:pt x="1551" y="169"/>
                    <a:pt x="1380" y="178"/>
                    <a:pt x="1211" y="201"/>
                  </a:cubicBezTo>
                  <a:cubicBezTo>
                    <a:pt x="1013" y="229"/>
                    <a:pt x="813" y="273"/>
                    <a:pt x="626" y="316"/>
                  </a:cubicBezTo>
                  <a:cubicBezTo>
                    <a:pt x="593" y="323"/>
                    <a:pt x="555" y="328"/>
                    <a:pt x="512" y="336"/>
                  </a:cubicBezTo>
                  <a:cubicBezTo>
                    <a:pt x="378" y="356"/>
                    <a:pt x="226" y="378"/>
                    <a:pt x="143" y="458"/>
                  </a:cubicBezTo>
                  <a:cubicBezTo>
                    <a:pt x="1" y="600"/>
                    <a:pt x="41" y="872"/>
                    <a:pt x="69" y="1071"/>
                  </a:cubicBezTo>
                  <a:cubicBezTo>
                    <a:pt x="72" y="1098"/>
                    <a:pt x="76" y="1121"/>
                    <a:pt x="79" y="1144"/>
                  </a:cubicBezTo>
                  <a:cubicBezTo>
                    <a:pt x="86" y="1212"/>
                    <a:pt x="98" y="1277"/>
                    <a:pt x="106" y="1341"/>
                  </a:cubicBezTo>
                  <a:cubicBezTo>
                    <a:pt x="133" y="1514"/>
                    <a:pt x="158" y="1678"/>
                    <a:pt x="146" y="1866"/>
                  </a:cubicBezTo>
                  <a:cubicBezTo>
                    <a:pt x="119" y="2306"/>
                    <a:pt x="241" y="2751"/>
                    <a:pt x="358" y="3184"/>
                  </a:cubicBezTo>
                  <a:lnTo>
                    <a:pt x="418" y="3404"/>
                  </a:lnTo>
                  <a:cubicBezTo>
                    <a:pt x="443" y="3505"/>
                    <a:pt x="472" y="3608"/>
                    <a:pt x="500" y="3714"/>
                  </a:cubicBezTo>
                  <a:cubicBezTo>
                    <a:pt x="603" y="4084"/>
                    <a:pt x="707" y="4468"/>
                    <a:pt x="753" y="4839"/>
                  </a:cubicBezTo>
                  <a:cubicBezTo>
                    <a:pt x="762" y="4905"/>
                    <a:pt x="767" y="4970"/>
                    <a:pt x="775" y="5039"/>
                  </a:cubicBezTo>
                  <a:cubicBezTo>
                    <a:pt x="793" y="5239"/>
                    <a:pt x="813" y="5447"/>
                    <a:pt x="879" y="5643"/>
                  </a:cubicBezTo>
                  <a:cubicBezTo>
                    <a:pt x="886" y="5664"/>
                    <a:pt x="907" y="5679"/>
                    <a:pt x="929" y="5679"/>
                  </a:cubicBezTo>
                  <a:cubicBezTo>
                    <a:pt x="930" y="5679"/>
                    <a:pt x="931" y="5678"/>
                    <a:pt x="932" y="5678"/>
                  </a:cubicBezTo>
                  <a:cubicBezTo>
                    <a:pt x="938" y="5678"/>
                    <a:pt x="942" y="5679"/>
                    <a:pt x="942" y="5691"/>
                  </a:cubicBezTo>
                  <a:cubicBezTo>
                    <a:pt x="970" y="5681"/>
                    <a:pt x="984" y="5653"/>
                    <a:pt x="976" y="5624"/>
                  </a:cubicBezTo>
                  <a:cubicBezTo>
                    <a:pt x="913" y="5439"/>
                    <a:pt x="893" y="5236"/>
                    <a:pt x="876" y="5042"/>
                  </a:cubicBezTo>
                  <a:cubicBezTo>
                    <a:pt x="869" y="4975"/>
                    <a:pt x="863" y="4906"/>
                    <a:pt x="855" y="4839"/>
                  </a:cubicBezTo>
                  <a:cubicBezTo>
                    <a:pt x="807" y="4461"/>
                    <a:pt x="703" y="4072"/>
                    <a:pt x="599" y="3698"/>
                  </a:cubicBezTo>
                  <a:cubicBezTo>
                    <a:pt x="570" y="3592"/>
                    <a:pt x="542" y="3490"/>
                    <a:pt x="515" y="3387"/>
                  </a:cubicBezTo>
                  <a:cubicBezTo>
                    <a:pt x="498" y="3314"/>
                    <a:pt x="476" y="3241"/>
                    <a:pt x="456" y="3166"/>
                  </a:cubicBezTo>
                  <a:cubicBezTo>
                    <a:pt x="340" y="2743"/>
                    <a:pt x="221" y="2306"/>
                    <a:pt x="248" y="1883"/>
                  </a:cubicBezTo>
                  <a:cubicBezTo>
                    <a:pt x="261" y="1683"/>
                    <a:pt x="235" y="1514"/>
                    <a:pt x="208" y="1334"/>
                  </a:cubicBezTo>
                  <a:cubicBezTo>
                    <a:pt x="199" y="1271"/>
                    <a:pt x="191" y="1207"/>
                    <a:pt x="182" y="1141"/>
                  </a:cubicBezTo>
                  <a:cubicBezTo>
                    <a:pt x="178" y="1117"/>
                    <a:pt x="175" y="1091"/>
                    <a:pt x="171" y="1064"/>
                  </a:cubicBezTo>
                  <a:cubicBezTo>
                    <a:pt x="148" y="898"/>
                    <a:pt x="112" y="644"/>
                    <a:pt x="215" y="543"/>
                  </a:cubicBezTo>
                  <a:cubicBezTo>
                    <a:pt x="275" y="486"/>
                    <a:pt x="412" y="464"/>
                    <a:pt x="525" y="448"/>
                  </a:cubicBezTo>
                  <a:cubicBezTo>
                    <a:pt x="570" y="441"/>
                    <a:pt x="612" y="434"/>
                    <a:pt x="647" y="427"/>
                  </a:cubicBezTo>
                  <a:cubicBezTo>
                    <a:pt x="833" y="386"/>
                    <a:pt x="1032" y="341"/>
                    <a:pt x="1224" y="314"/>
                  </a:cubicBezTo>
                  <a:cubicBezTo>
                    <a:pt x="1387" y="291"/>
                    <a:pt x="1555" y="282"/>
                    <a:pt x="1718" y="282"/>
                  </a:cubicBezTo>
                  <a:cubicBezTo>
                    <a:pt x="1959" y="282"/>
                    <a:pt x="2191" y="301"/>
                    <a:pt x="2388" y="321"/>
                  </a:cubicBezTo>
                  <a:cubicBezTo>
                    <a:pt x="2435" y="326"/>
                    <a:pt x="2478" y="329"/>
                    <a:pt x="2517" y="329"/>
                  </a:cubicBezTo>
                  <a:cubicBezTo>
                    <a:pt x="2652" y="329"/>
                    <a:pt x="2750" y="301"/>
                    <a:pt x="2885" y="249"/>
                  </a:cubicBezTo>
                  <a:cubicBezTo>
                    <a:pt x="2958" y="221"/>
                    <a:pt x="3017" y="211"/>
                    <a:pt x="3076" y="211"/>
                  </a:cubicBezTo>
                  <a:cubicBezTo>
                    <a:pt x="3136" y="211"/>
                    <a:pt x="3195" y="221"/>
                    <a:pt x="3266" y="234"/>
                  </a:cubicBezTo>
                  <a:lnTo>
                    <a:pt x="3335" y="246"/>
                  </a:lnTo>
                  <a:cubicBezTo>
                    <a:pt x="3371" y="252"/>
                    <a:pt x="3406" y="254"/>
                    <a:pt x="3437" y="254"/>
                  </a:cubicBezTo>
                  <a:cubicBezTo>
                    <a:pt x="3541" y="254"/>
                    <a:pt x="3622" y="227"/>
                    <a:pt x="3706" y="199"/>
                  </a:cubicBezTo>
                  <a:cubicBezTo>
                    <a:pt x="3746" y="184"/>
                    <a:pt x="3789" y="170"/>
                    <a:pt x="3834" y="157"/>
                  </a:cubicBezTo>
                  <a:cubicBezTo>
                    <a:pt x="3872" y="147"/>
                    <a:pt x="3905" y="143"/>
                    <a:pt x="3936" y="143"/>
                  </a:cubicBezTo>
                  <a:cubicBezTo>
                    <a:pt x="4008" y="143"/>
                    <a:pt x="4066" y="166"/>
                    <a:pt x="4131" y="189"/>
                  </a:cubicBezTo>
                  <a:cubicBezTo>
                    <a:pt x="4196" y="213"/>
                    <a:pt x="4267" y="239"/>
                    <a:pt x="4356" y="246"/>
                  </a:cubicBezTo>
                  <a:cubicBezTo>
                    <a:pt x="4364" y="246"/>
                    <a:pt x="4373" y="247"/>
                    <a:pt x="4381" y="247"/>
                  </a:cubicBezTo>
                  <a:cubicBezTo>
                    <a:pt x="4479" y="247"/>
                    <a:pt x="4561" y="210"/>
                    <a:pt x="4638" y="173"/>
                  </a:cubicBezTo>
                  <a:cubicBezTo>
                    <a:pt x="4705" y="141"/>
                    <a:pt x="4770" y="110"/>
                    <a:pt x="4841" y="110"/>
                  </a:cubicBezTo>
                  <a:lnTo>
                    <a:pt x="4848" y="110"/>
                  </a:lnTo>
                  <a:cubicBezTo>
                    <a:pt x="5055" y="116"/>
                    <a:pt x="5101" y="293"/>
                    <a:pt x="5141" y="538"/>
                  </a:cubicBezTo>
                  <a:lnTo>
                    <a:pt x="5148" y="585"/>
                  </a:lnTo>
                  <a:cubicBezTo>
                    <a:pt x="5169" y="715"/>
                    <a:pt x="5179" y="850"/>
                    <a:pt x="5187" y="978"/>
                  </a:cubicBezTo>
                  <a:cubicBezTo>
                    <a:pt x="5194" y="1091"/>
                    <a:pt x="5201" y="1208"/>
                    <a:pt x="5217" y="1324"/>
                  </a:cubicBezTo>
                  <a:cubicBezTo>
                    <a:pt x="5245" y="1531"/>
                    <a:pt x="5304" y="1715"/>
                    <a:pt x="5365" y="1908"/>
                  </a:cubicBezTo>
                  <a:cubicBezTo>
                    <a:pt x="5384" y="1972"/>
                    <a:pt x="5404" y="2035"/>
                    <a:pt x="5424" y="2100"/>
                  </a:cubicBezTo>
                  <a:cubicBezTo>
                    <a:pt x="5503" y="2373"/>
                    <a:pt x="5518" y="2647"/>
                    <a:pt x="5532" y="2936"/>
                  </a:cubicBezTo>
                  <a:cubicBezTo>
                    <a:pt x="5545" y="3178"/>
                    <a:pt x="5559" y="3430"/>
                    <a:pt x="5615" y="3678"/>
                  </a:cubicBezTo>
                  <a:cubicBezTo>
                    <a:pt x="5653" y="3849"/>
                    <a:pt x="5701" y="4021"/>
                    <a:pt x="5746" y="4186"/>
                  </a:cubicBezTo>
                  <a:cubicBezTo>
                    <a:pt x="5775" y="4292"/>
                    <a:pt x="5805" y="4398"/>
                    <a:pt x="5832" y="4505"/>
                  </a:cubicBezTo>
                  <a:cubicBezTo>
                    <a:pt x="5865" y="4632"/>
                    <a:pt x="5915" y="4756"/>
                    <a:pt x="5960" y="4878"/>
                  </a:cubicBezTo>
                  <a:cubicBezTo>
                    <a:pt x="6019" y="5026"/>
                    <a:pt x="6073" y="5167"/>
                    <a:pt x="6102" y="5312"/>
                  </a:cubicBezTo>
                  <a:cubicBezTo>
                    <a:pt x="6107" y="5338"/>
                    <a:pt x="6129" y="5355"/>
                    <a:pt x="6154" y="5355"/>
                  </a:cubicBezTo>
                  <a:cubicBezTo>
                    <a:pt x="6158" y="5355"/>
                    <a:pt x="6161" y="5355"/>
                    <a:pt x="6165" y="5354"/>
                  </a:cubicBezTo>
                  <a:cubicBezTo>
                    <a:pt x="6193" y="5349"/>
                    <a:pt x="6212" y="5320"/>
                    <a:pt x="6207" y="5292"/>
                  </a:cubicBezTo>
                  <a:cubicBezTo>
                    <a:pt x="6176" y="5139"/>
                    <a:pt x="6117" y="4986"/>
                    <a:pt x="6060" y="4840"/>
                  </a:cubicBezTo>
                  <a:cubicBezTo>
                    <a:pt x="6015" y="4722"/>
                    <a:pt x="5966" y="4601"/>
                    <a:pt x="5936" y="4479"/>
                  </a:cubicBezTo>
                  <a:cubicBezTo>
                    <a:pt x="5909" y="4372"/>
                    <a:pt x="5879" y="4265"/>
                    <a:pt x="5850" y="4161"/>
                  </a:cubicBezTo>
                  <a:cubicBezTo>
                    <a:pt x="5805" y="3994"/>
                    <a:pt x="5758" y="3825"/>
                    <a:pt x="5719" y="3655"/>
                  </a:cubicBezTo>
                  <a:cubicBezTo>
                    <a:pt x="5666" y="3414"/>
                    <a:pt x="5653" y="3168"/>
                    <a:pt x="5641" y="2930"/>
                  </a:cubicBezTo>
                  <a:cubicBezTo>
                    <a:pt x="5626" y="2647"/>
                    <a:pt x="5611" y="2356"/>
                    <a:pt x="5526" y="2070"/>
                  </a:cubicBezTo>
                  <a:cubicBezTo>
                    <a:pt x="5508" y="2005"/>
                    <a:pt x="5486" y="1940"/>
                    <a:pt x="5466" y="1876"/>
                  </a:cubicBezTo>
                  <a:cubicBezTo>
                    <a:pt x="5408" y="1686"/>
                    <a:pt x="5351" y="1508"/>
                    <a:pt x="5322" y="1308"/>
                  </a:cubicBezTo>
                  <a:cubicBezTo>
                    <a:pt x="5305" y="1195"/>
                    <a:pt x="5301" y="1080"/>
                    <a:pt x="5294" y="970"/>
                  </a:cubicBezTo>
                  <a:cubicBezTo>
                    <a:pt x="5286" y="837"/>
                    <a:pt x="5276" y="700"/>
                    <a:pt x="5254" y="564"/>
                  </a:cubicBezTo>
                  <a:lnTo>
                    <a:pt x="5246" y="517"/>
                  </a:lnTo>
                  <a:cubicBezTo>
                    <a:pt x="5211" y="301"/>
                    <a:pt x="5162" y="9"/>
                    <a:pt x="4852" y="0"/>
                  </a:cubicBezTo>
                  <a:cubicBezTo>
                    <a:pt x="4851" y="0"/>
                    <a:pt x="4849" y="0"/>
                    <a:pt x="4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3954297" y="4070282"/>
              <a:ext cx="159582" cy="499971"/>
            </a:xfrm>
            <a:custGeom>
              <a:avLst/>
              <a:gdLst/>
              <a:ahLst/>
              <a:cxnLst/>
              <a:rect l="l" t="t" r="r" b="b"/>
              <a:pathLst>
                <a:path w="1842" h="5771" extrusionOk="0">
                  <a:moveTo>
                    <a:pt x="187" y="1"/>
                  </a:moveTo>
                  <a:cubicBezTo>
                    <a:pt x="179" y="1"/>
                    <a:pt x="171" y="1"/>
                    <a:pt x="161" y="2"/>
                  </a:cubicBezTo>
                  <a:cubicBezTo>
                    <a:pt x="39" y="16"/>
                    <a:pt x="0" y="115"/>
                    <a:pt x="14" y="238"/>
                  </a:cubicBezTo>
                  <a:cubicBezTo>
                    <a:pt x="40" y="469"/>
                    <a:pt x="86" y="736"/>
                    <a:pt x="130" y="1030"/>
                  </a:cubicBezTo>
                  <a:cubicBezTo>
                    <a:pt x="173" y="1319"/>
                    <a:pt x="110" y="1616"/>
                    <a:pt x="183" y="1903"/>
                  </a:cubicBezTo>
                  <a:cubicBezTo>
                    <a:pt x="214" y="2023"/>
                    <a:pt x="261" y="2135"/>
                    <a:pt x="309" y="2247"/>
                  </a:cubicBezTo>
                  <a:cubicBezTo>
                    <a:pt x="454" y="2602"/>
                    <a:pt x="453" y="2956"/>
                    <a:pt x="536" y="3325"/>
                  </a:cubicBezTo>
                  <a:cubicBezTo>
                    <a:pt x="558" y="3432"/>
                    <a:pt x="587" y="3536"/>
                    <a:pt x="603" y="3645"/>
                  </a:cubicBezTo>
                  <a:cubicBezTo>
                    <a:pt x="631" y="3829"/>
                    <a:pt x="647" y="4016"/>
                    <a:pt x="707" y="4194"/>
                  </a:cubicBezTo>
                  <a:cubicBezTo>
                    <a:pt x="793" y="4450"/>
                    <a:pt x="960" y="4678"/>
                    <a:pt x="1061" y="4922"/>
                  </a:cubicBezTo>
                  <a:cubicBezTo>
                    <a:pt x="1165" y="5174"/>
                    <a:pt x="1308" y="5405"/>
                    <a:pt x="1429" y="5636"/>
                  </a:cubicBezTo>
                  <a:cubicBezTo>
                    <a:pt x="1479" y="5731"/>
                    <a:pt x="1546" y="5768"/>
                    <a:pt x="1611" y="5771"/>
                  </a:cubicBezTo>
                  <a:cubicBezTo>
                    <a:pt x="1611" y="5771"/>
                    <a:pt x="1612" y="5771"/>
                    <a:pt x="1613" y="5771"/>
                  </a:cubicBezTo>
                  <a:cubicBezTo>
                    <a:pt x="1736" y="5771"/>
                    <a:pt x="1842" y="5630"/>
                    <a:pt x="1756" y="5466"/>
                  </a:cubicBezTo>
                  <a:cubicBezTo>
                    <a:pt x="1644" y="5251"/>
                    <a:pt x="1659" y="5000"/>
                    <a:pt x="1604" y="4767"/>
                  </a:cubicBezTo>
                  <a:cubicBezTo>
                    <a:pt x="1554" y="4553"/>
                    <a:pt x="1411" y="4393"/>
                    <a:pt x="1302" y="4209"/>
                  </a:cubicBezTo>
                  <a:cubicBezTo>
                    <a:pt x="1132" y="3920"/>
                    <a:pt x="1132" y="3577"/>
                    <a:pt x="1051" y="3260"/>
                  </a:cubicBezTo>
                  <a:cubicBezTo>
                    <a:pt x="1017" y="3131"/>
                    <a:pt x="960" y="3009"/>
                    <a:pt x="901" y="2889"/>
                  </a:cubicBezTo>
                  <a:cubicBezTo>
                    <a:pt x="843" y="2768"/>
                    <a:pt x="781" y="2646"/>
                    <a:pt x="750" y="2517"/>
                  </a:cubicBezTo>
                  <a:cubicBezTo>
                    <a:pt x="687" y="2261"/>
                    <a:pt x="653" y="1997"/>
                    <a:pt x="604" y="1738"/>
                  </a:cubicBezTo>
                  <a:cubicBezTo>
                    <a:pt x="554" y="1469"/>
                    <a:pt x="564" y="1202"/>
                    <a:pt x="528" y="960"/>
                  </a:cubicBezTo>
                  <a:cubicBezTo>
                    <a:pt x="486" y="675"/>
                    <a:pt x="367" y="423"/>
                    <a:pt x="340" y="198"/>
                  </a:cubicBezTo>
                  <a:cubicBezTo>
                    <a:pt x="325" y="84"/>
                    <a:pt x="292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3862206" y="4111260"/>
              <a:ext cx="47129" cy="47043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3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3885597" y="4244675"/>
              <a:ext cx="47129" cy="47129"/>
            </a:xfrm>
            <a:custGeom>
              <a:avLst/>
              <a:gdLst/>
              <a:ahLst/>
              <a:cxnLst/>
              <a:rect l="l" t="t" r="r" b="b"/>
              <a:pathLst>
                <a:path w="544" h="544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cubicBezTo>
                    <a:pt x="1" y="422"/>
                    <a:pt x="122" y="544"/>
                    <a:pt x="272" y="544"/>
                  </a:cubicBezTo>
                  <a:cubicBezTo>
                    <a:pt x="422" y="544"/>
                    <a:pt x="543" y="422"/>
                    <a:pt x="543" y="272"/>
                  </a:cubicBezTo>
                  <a:cubicBezTo>
                    <a:pt x="543" y="124"/>
                    <a:pt x="422" y="2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2"/>
            <p:cNvSpPr/>
            <p:nvPr/>
          </p:nvSpPr>
          <p:spPr>
            <a:xfrm>
              <a:off x="3915658" y="4369774"/>
              <a:ext cx="47129" cy="47129"/>
            </a:xfrm>
            <a:custGeom>
              <a:avLst/>
              <a:gdLst/>
              <a:ahLst/>
              <a:cxnLst/>
              <a:rect l="l" t="t" r="r" b="b"/>
              <a:pathLst>
                <a:path w="544" h="544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2"/>
            <p:cNvSpPr/>
            <p:nvPr/>
          </p:nvSpPr>
          <p:spPr>
            <a:xfrm>
              <a:off x="3956376" y="4483697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cubicBezTo>
                    <a:pt x="0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4045176" y="4111260"/>
              <a:ext cx="47129" cy="47043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3"/>
                    <a:pt x="422" y="2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4068653" y="4244675"/>
              <a:ext cx="46956" cy="47129"/>
            </a:xfrm>
            <a:custGeom>
              <a:avLst/>
              <a:gdLst/>
              <a:ahLst/>
              <a:cxnLst/>
              <a:rect l="l" t="t" r="r" b="b"/>
              <a:pathLst>
                <a:path w="542" h="544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cubicBezTo>
                    <a:pt x="1" y="421"/>
                    <a:pt x="122" y="544"/>
                    <a:pt x="272" y="544"/>
                  </a:cubicBezTo>
                  <a:cubicBezTo>
                    <a:pt x="421" y="544"/>
                    <a:pt x="542" y="421"/>
                    <a:pt x="542" y="272"/>
                  </a:cubicBezTo>
                  <a:cubicBezTo>
                    <a:pt x="542" y="122"/>
                    <a:pt x="421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4098629" y="4369774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cubicBezTo>
                    <a:pt x="0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2"/>
            <p:cNvSpPr/>
            <p:nvPr/>
          </p:nvSpPr>
          <p:spPr>
            <a:xfrm>
              <a:off x="4139346" y="4483697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1" y="0"/>
                  </a:moveTo>
                  <a:cubicBezTo>
                    <a:pt x="121" y="0"/>
                    <a:pt x="0" y="122"/>
                    <a:pt x="0" y="272"/>
                  </a:cubicBezTo>
                  <a:cubicBezTo>
                    <a:pt x="0" y="422"/>
                    <a:pt x="121" y="543"/>
                    <a:pt x="271" y="543"/>
                  </a:cubicBezTo>
                  <a:cubicBezTo>
                    <a:pt x="421" y="543"/>
                    <a:pt x="543" y="422"/>
                    <a:pt x="543" y="272"/>
                  </a:cubicBezTo>
                  <a:cubicBezTo>
                    <a:pt x="543" y="122"/>
                    <a:pt x="421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2"/>
            <p:cNvSpPr/>
            <p:nvPr/>
          </p:nvSpPr>
          <p:spPr>
            <a:xfrm>
              <a:off x="3372380" y="2322103"/>
              <a:ext cx="940943" cy="892600"/>
            </a:xfrm>
            <a:custGeom>
              <a:avLst/>
              <a:gdLst/>
              <a:ahLst/>
              <a:cxnLst/>
              <a:rect l="l" t="t" r="r" b="b"/>
              <a:pathLst>
                <a:path w="10861" h="10303" extrusionOk="0">
                  <a:moveTo>
                    <a:pt x="7512" y="0"/>
                  </a:moveTo>
                  <a:lnTo>
                    <a:pt x="1177" y="380"/>
                  </a:lnTo>
                  <a:cubicBezTo>
                    <a:pt x="1314" y="2543"/>
                    <a:pt x="339" y="5882"/>
                    <a:pt x="121" y="8003"/>
                  </a:cubicBezTo>
                  <a:cubicBezTo>
                    <a:pt x="71" y="8493"/>
                    <a:pt x="31" y="8943"/>
                    <a:pt x="1" y="9364"/>
                  </a:cubicBezTo>
                  <a:cubicBezTo>
                    <a:pt x="1113" y="9964"/>
                    <a:pt x="2372" y="10302"/>
                    <a:pt x="3707" y="10302"/>
                  </a:cubicBezTo>
                  <a:cubicBezTo>
                    <a:pt x="6807" y="10302"/>
                    <a:pt x="9506" y="8473"/>
                    <a:pt x="10861" y="5794"/>
                  </a:cubicBezTo>
                  <a:cubicBezTo>
                    <a:pt x="10498" y="5292"/>
                    <a:pt x="10124" y="4805"/>
                    <a:pt x="9740" y="4335"/>
                  </a:cubicBezTo>
                  <a:cubicBezTo>
                    <a:pt x="8745" y="3117"/>
                    <a:pt x="7063" y="1714"/>
                    <a:pt x="7512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2"/>
            <p:cNvSpPr/>
            <p:nvPr/>
          </p:nvSpPr>
          <p:spPr>
            <a:xfrm>
              <a:off x="4970768" y="3634515"/>
              <a:ext cx="853615" cy="1075400"/>
            </a:xfrm>
            <a:custGeom>
              <a:avLst/>
              <a:gdLst/>
              <a:ahLst/>
              <a:cxnLst/>
              <a:rect l="l" t="t" r="r" b="b"/>
              <a:pathLst>
                <a:path w="9853" h="12413" extrusionOk="0">
                  <a:moveTo>
                    <a:pt x="5942" y="0"/>
                  </a:moveTo>
                  <a:cubicBezTo>
                    <a:pt x="5678" y="0"/>
                    <a:pt x="5416" y="48"/>
                    <a:pt x="5168" y="148"/>
                  </a:cubicBezTo>
                  <a:cubicBezTo>
                    <a:pt x="6473" y="802"/>
                    <a:pt x="6976" y="2454"/>
                    <a:pt x="6817" y="4060"/>
                  </a:cubicBezTo>
                  <a:cubicBezTo>
                    <a:pt x="6415" y="8136"/>
                    <a:pt x="2512" y="9704"/>
                    <a:pt x="15" y="10399"/>
                  </a:cubicBezTo>
                  <a:lnTo>
                    <a:pt x="1" y="12413"/>
                  </a:lnTo>
                  <a:cubicBezTo>
                    <a:pt x="6141" y="11757"/>
                    <a:pt x="9853" y="8101"/>
                    <a:pt x="9263" y="2121"/>
                  </a:cubicBezTo>
                  <a:lnTo>
                    <a:pt x="9263" y="2121"/>
                  </a:lnTo>
                  <a:cubicBezTo>
                    <a:pt x="9200" y="2658"/>
                    <a:pt x="9042" y="3306"/>
                    <a:pt x="8871" y="3896"/>
                  </a:cubicBezTo>
                  <a:cubicBezTo>
                    <a:pt x="8953" y="1466"/>
                    <a:pt x="7402" y="0"/>
                    <a:pt x="59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2"/>
            <p:cNvSpPr/>
            <p:nvPr/>
          </p:nvSpPr>
          <p:spPr>
            <a:xfrm>
              <a:off x="4970682" y="4459700"/>
              <a:ext cx="413595" cy="250202"/>
            </a:xfrm>
            <a:custGeom>
              <a:avLst/>
              <a:gdLst/>
              <a:ahLst/>
              <a:cxnLst/>
              <a:rect l="l" t="t" r="r" b="b"/>
              <a:pathLst>
                <a:path w="4774" h="2888" extrusionOk="0">
                  <a:moveTo>
                    <a:pt x="2439" y="1"/>
                  </a:moveTo>
                  <a:cubicBezTo>
                    <a:pt x="1593" y="393"/>
                    <a:pt x="743" y="670"/>
                    <a:pt x="15" y="871"/>
                  </a:cubicBezTo>
                  <a:lnTo>
                    <a:pt x="1" y="2888"/>
                  </a:lnTo>
                  <a:cubicBezTo>
                    <a:pt x="1821" y="2695"/>
                    <a:pt x="3427" y="2235"/>
                    <a:pt x="4774" y="1531"/>
                  </a:cubicBezTo>
                  <a:cubicBezTo>
                    <a:pt x="3427" y="1310"/>
                    <a:pt x="2751" y="526"/>
                    <a:pt x="2439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>
              <a:off x="4694061" y="3773909"/>
              <a:ext cx="678872" cy="1296146"/>
            </a:xfrm>
            <a:custGeom>
              <a:avLst/>
              <a:gdLst/>
              <a:ahLst/>
              <a:cxnLst/>
              <a:rect l="l" t="t" r="r" b="b"/>
              <a:pathLst>
                <a:path w="7836" h="14961" extrusionOk="0">
                  <a:moveTo>
                    <a:pt x="3407" y="1"/>
                  </a:moveTo>
                  <a:cubicBezTo>
                    <a:pt x="2066" y="1"/>
                    <a:pt x="838" y="1030"/>
                    <a:pt x="444" y="2287"/>
                  </a:cubicBezTo>
                  <a:cubicBezTo>
                    <a:pt x="1" y="3696"/>
                    <a:pt x="89" y="7534"/>
                    <a:pt x="144" y="9459"/>
                  </a:cubicBezTo>
                  <a:cubicBezTo>
                    <a:pt x="164" y="10128"/>
                    <a:pt x="185" y="10825"/>
                    <a:pt x="278" y="11496"/>
                  </a:cubicBezTo>
                  <a:cubicBezTo>
                    <a:pt x="295" y="11625"/>
                    <a:pt x="354" y="11776"/>
                    <a:pt x="354" y="11904"/>
                  </a:cubicBezTo>
                  <a:cubicBezTo>
                    <a:pt x="352" y="12391"/>
                    <a:pt x="652" y="13007"/>
                    <a:pt x="1220" y="13209"/>
                  </a:cubicBezTo>
                  <a:cubicBezTo>
                    <a:pt x="1917" y="13456"/>
                    <a:pt x="2630" y="13646"/>
                    <a:pt x="3338" y="13856"/>
                  </a:cubicBezTo>
                  <a:cubicBezTo>
                    <a:pt x="3979" y="14048"/>
                    <a:pt x="4584" y="14327"/>
                    <a:pt x="5214" y="14547"/>
                  </a:cubicBezTo>
                  <a:cubicBezTo>
                    <a:pt x="5622" y="14688"/>
                    <a:pt x="6282" y="14961"/>
                    <a:pt x="6829" y="14961"/>
                  </a:cubicBezTo>
                  <a:cubicBezTo>
                    <a:pt x="7257" y="14961"/>
                    <a:pt x="7617" y="14793"/>
                    <a:pt x="7733" y="14263"/>
                  </a:cubicBezTo>
                  <a:cubicBezTo>
                    <a:pt x="7835" y="13796"/>
                    <a:pt x="7718" y="13249"/>
                    <a:pt x="7498" y="12831"/>
                  </a:cubicBezTo>
                  <a:cubicBezTo>
                    <a:pt x="7046" y="11963"/>
                    <a:pt x="6151" y="11596"/>
                    <a:pt x="5228" y="11542"/>
                  </a:cubicBezTo>
                  <a:cubicBezTo>
                    <a:pt x="4937" y="11526"/>
                    <a:pt x="4643" y="11486"/>
                    <a:pt x="4349" y="11436"/>
                  </a:cubicBezTo>
                  <a:cubicBezTo>
                    <a:pt x="4493" y="11240"/>
                    <a:pt x="4627" y="11053"/>
                    <a:pt x="4750" y="10891"/>
                  </a:cubicBezTo>
                  <a:cubicBezTo>
                    <a:pt x="5371" y="10077"/>
                    <a:pt x="5958" y="9222"/>
                    <a:pt x="6328" y="8259"/>
                  </a:cubicBezTo>
                  <a:cubicBezTo>
                    <a:pt x="6483" y="7855"/>
                    <a:pt x="6585" y="7437"/>
                    <a:pt x="6642" y="7016"/>
                  </a:cubicBezTo>
                  <a:cubicBezTo>
                    <a:pt x="6913" y="5035"/>
                    <a:pt x="6557" y="930"/>
                    <a:pt x="4252" y="142"/>
                  </a:cubicBezTo>
                  <a:cubicBezTo>
                    <a:pt x="3969" y="46"/>
                    <a:pt x="3686" y="1"/>
                    <a:pt x="3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4719618" y="4184811"/>
              <a:ext cx="126227" cy="625072"/>
            </a:xfrm>
            <a:custGeom>
              <a:avLst/>
              <a:gdLst/>
              <a:ahLst/>
              <a:cxnLst/>
              <a:rect l="l" t="t" r="r" b="b"/>
              <a:pathLst>
                <a:path w="1457" h="7215" extrusionOk="0">
                  <a:moveTo>
                    <a:pt x="1397" y="1"/>
                  </a:moveTo>
                  <a:cubicBezTo>
                    <a:pt x="1381" y="1"/>
                    <a:pt x="1364" y="8"/>
                    <a:pt x="1354" y="22"/>
                  </a:cubicBezTo>
                  <a:cubicBezTo>
                    <a:pt x="420" y="1290"/>
                    <a:pt x="397" y="2638"/>
                    <a:pt x="373" y="4063"/>
                  </a:cubicBezTo>
                  <a:cubicBezTo>
                    <a:pt x="356" y="5057"/>
                    <a:pt x="340" y="6086"/>
                    <a:pt x="7" y="7147"/>
                  </a:cubicBezTo>
                  <a:cubicBezTo>
                    <a:pt x="0" y="7174"/>
                    <a:pt x="14" y="7204"/>
                    <a:pt x="43" y="7213"/>
                  </a:cubicBezTo>
                  <a:cubicBezTo>
                    <a:pt x="49" y="7214"/>
                    <a:pt x="54" y="7214"/>
                    <a:pt x="59" y="7214"/>
                  </a:cubicBezTo>
                  <a:cubicBezTo>
                    <a:pt x="83" y="7214"/>
                    <a:pt x="104" y="7199"/>
                    <a:pt x="111" y="7180"/>
                  </a:cubicBezTo>
                  <a:cubicBezTo>
                    <a:pt x="447" y="6106"/>
                    <a:pt x="464" y="5070"/>
                    <a:pt x="480" y="4066"/>
                  </a:cubicBezTo>
                  <a:cubicBezTo>
                    <a:pt x="504" y="2658"/>
                    <a:pt x="525" y="1329"/>
                    <a:pt x="1439" y="87"/>
                  </a:cubicBezTo>
                  <a:cubicBezTo>
                    <a:pt x="1456" y="61"/>
                    <a:pt x="1451" y="29"/>
                    <a:pt x="1428" y="11"/>
                  </a:cubicBezTo>
                  <a:cubicBezTo>
                    <a:pt x="1419" y="4"/>
                    <a:pt x="1408" y="1"/>
                    <a:pt x="1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5172105" y="4896073"/>
              <a:ext cx="100583" cy="176475"/>
            </a:xfrm>
            <a:custGeom>
              <a:avLst/>
              <a:gdLst/>
              <a:ahLst/>
              <a:cxnLst/>
              <a:rect l="l" t="t" r="r" b="b"/>
              <a:pathLst>
                <a:path w="1161" h="2037" extrusionOk="0">
                  <a:moveTo>
                    <a:pt x="61" y="1"/>
                  </a:moveTo>
                  <a:cubicBezTo>
                    <a:pt x="39" y="1"/>
                    <a:pt x="19" y="15"/>
                    <a:pt x="10" y="37"/>
                  </a:cubicBezTo>
                  <a:cubicBezTo>
                    <a:pt x="0" y="64"/>
                    <a:pt x="16" y="94"/>
                    <a:pt x="43" y="104"/>
                  </a:cubicBezTo>
                  <a:cubicBezTo>
                    <a:pt x="83" y="118"/>
                    <a:pt x="1049" y="479"/>
                    <a:pt x="944" y="1980"/>
                  </a:cubicBezTo>
                  <a:cubicBezTo>
                    <a:pt x="942" y="2010"/>
                    <a:pt x="965" y="2035"/>
                    <a:pt x="994" y="2037"/>
                  </a:cubicBezTo>
                  <a:lnTo>
                    <a:pt x="997" y="2037"/>
                  </a:lnTo>
                  <a:cubicBezTo>
                    <a:pt x="1024" y="2037"/>
                    <a:pt x="1047" y="2016"/>
                    <a:pt x="1051" y="1988"/>
                  </a:cubicBezTo>
                  <a:cubicBezTo>
                    <a:pt x="1161" y="402"/>
                    <a:pt x="89" y="8"/>
                    <a:pt x="79" y="4"/>
                  </a:cubicBezTo>
                  <a:cubicBezTo>
                    <a:pt x="73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5268268" y="4868523"/>
              <a:ext cx="95385" cy="172404"/>
            </a:xfrm>
            <a:custGeom>
              <a:avLst/>
              <a:gdLst/>
              <a:ahLst/>
              <a:cxnLst/>
              <a:rect l="l" t="t" r="r" b="b"/>
              <a:pathLst>
                <a:path w="1101" h="1990" extrusionOk="0">
                  <a:moveTo>
                    <a:pt x="61" y="1"/>
                  </a:moveTo>
                  <a:cubicBezTo>
                    <a:pt x="40" y="1"/>
                    <a:pt x="20" y="13"/>
                    <a:pt x="12" y="33"/>
                  </a:cubicBezTo>
                  <a:cubicBezTo>
                    <a:pt x="1" y="60"/>
                    <a:pt x="14" y="92"/>
                    <a:pt x="41" y="103"/>
                  </a:cubicBezTo>
                  <a:cubicBezTo>
                    <a:pt x="79" y="119"/>
                    <a:pt x="992" y="513"/>
                    <a:pt x="936" y="1934"/>
                  </a:cubicBezTo>
                  <a:cubicBezTo>
                    <a:pt x="936" y="1964"/>
                    <a:pt x="960" y="1988"/>
                    <a:pt x="989" y="1989"/>
                  </a:cubicBezTo>
                  <a:lnTo>
                    <a:pt x="990" y="1989"/>
                  </a:lnTo>
                  <a:cubicBezTo>
                    <a:pt x="1019" y="1989"/>
                    <a:pt x="1043" y="1968"/>
                    <a:pt x="1042" y="1939"/>
                  </a:cubicBezTo>
                  <a:cubicBezTo>
                    <a:pt x="1100" y="442"/>
                    <a:pt x="92" y="8"/>
                    <a:pt x="82" y="5"/>
                  </a:cubicBezTo>
                  <a:cubicBezTo>
                    <a:pt x="76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4917402" y="4760058"/>
              <a:ext cx="158282" cy="47649"/>
            </a:xfrm>
            <a:custGeom>
              <a:avLst/>
              <a:gdLst/>
              <a:ahLst/>
              <a:cxnLst/>
              <a:rect l="l" t="t" r="r" b="b"/>
              <a:pathLst>
                <a:path w="1827" h="550" extrusionOk="0">
                  <a:moveTo>
                    <a:pt x="1772" y="0"/>
                  </a:moveTo>
                  <a:cubicBezTo>
                    <a:pt x="493" y="0"/>
                    <a:pt x="39" y="439"/>
                    <a:pt x="22" y="459"/>
                  </a:cubicBezTo>
                  <a:cubicBezTo>
                    <a:pt x="0" y="480"/>
                    <a:pt x="0" y="513"/>
                    <a:pt x="22" y="534"/>
                  </a:cubicBezTo>
                  <a:cubicBezTo>
                    <a:pt x="32" y="544"/>
                    <a:pt x="44" y="550"/>
                    <a:pt x="59" y="550"/>
                  </a:cubicBezTo>
                  <a:cubicBezTo>
                    <a:pt x="72" y="550"/>
                    <a:pt x="86" y="544"/>
                    <a:pt x="96" y="536"/>
                  </a:cubicBezTo>
                  <a:cubicBezTo>
                    <a:pt x="100" y="530"/>
                    <a:pt x="543" y="107"/>
                    <a:pt x="1772" y="107"/>
                  </a:cubicBezTo>
                  <a:cubicBezTo>
                    <a:pt x="1802" y="107"/>
                    <a:pt x="1826" y="82"/>
                    <a:pt x="1826" y="53"/>
                  </a:cubicBezTo>
                  <a:cubicBezTo>
                    <a:pt x="1826" y="23"/>
                    <a:pt x="1801" y="0"/>
                    <a:pt x="1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156673" y="3103018"/>
              <a:ext cx="517384" cy="2038522"/>
            </a:xfrm>
            <a:custGeom>
              <a:avLst/>
              <a:gdLst/>
              <a:ahLst/>
              <a:cxnLst/>
              <a:rect l="l" t="t" r="r" b="b"/>
              <a:pathLst>
                <a:path w="5972" h="23530" extrusionOk="0">
                  <a:moveTo>
                    <a:pt x="2395" y="0"/>
                  </a:moveTo>
                  <a:cubicBezTo>
                    <a:pt x="1730" y="0"/>
                    <a:pt x="1065" y="355"/>
                    <a:pt x="772" y="1038"/>
                  </a:cubicBezTo>
                  <a:cubicBezTo>
                    <a:pt x="0" y="2849"/>
                    <a:pt x="742" y="5559"/>
                    <a:pt x="1442" y="7253"/>
                  </a:cubicBezTo>
                  <a:cubicBezTo>
                    <a:pt x="1642" y="7736"/>
                    <a:pt x="1916" y="8196"/>
                    <a:pt x="2040" y="8707"/>
                  </a:cubicBezTo>
                  <a:cubicBezTo>
                    <a:pt x="2250" y="9581"/>
                    <a:pt x="2235" y="10532"/>
                    <a:pt x="2242" y="11423"/>
                  </a:cubicBezTo>
                  <a:cubicBezTo>
                    <a:pt x="2256" y="13309"/>
                    <a:pt x="2237" y="15195"/>
                    <a:pt x="2192" y="17080"/>
                  </a:cubicBezTo>
                  <a:cubicBezTo>
                    <a:pt x="2159" y="18373"/>
                    <a:pt x="2180" y="19690"/>
                    <a:pt x="2028" y="20976"/>
                  </a:cubicBezTo>
                  <a:cubicBezTo>
                    <a:pt x="1998" y="21229"/>
                    <a:pt x="1598" y="21512"/>
                    <a:pt x="1419" y="21806"/>
                  </a:cubicBezTo>
                  <a:cubicBezTo>
                    <a:pt x="1266" y="22056"/>
                    <a:pt x="1222" y="22328"/>
                    <a:pt x="1222" y="22560"/>
                  </a:cubicBezTo>
                  <a:cubicBezTo>
                    <a:pt x="1222" y="23281"/>
                    <a:pt x="2030" y="23462"/>
                    <a:pt x="3341" y="23524"/>
                  </a:cubicBezTo>
                  <a:cubicBezTo>
                    <a:pt x="3427" y="23528"/>
                    <a:pt x="3513" y="23530"/>
                    <a:pt x="3600" y="23530"/>
                  </a:cubicBezTo>
                  <a:cubicBezTo>
                    <a:pt x="4301" y="23530"/>
                    <a:pt x="5015" y="23397"/>
                    <a:pt x="5329" y="23149"/>
                  </a:cubicBezTo>
                  <a:cubicBezTo>
                    <a:pt x="5569" y="22962"/>
                    <a:pt x="5577" y="22413"/>
                    <a:pt x="5439" y="22097"/>
                  </a:cubicBezTo>
                  <a:cubicBezTo>
                    <a:pt x="5296" y="21770"/>
                    <a:pt x="4922" y="21296"/>
                    <a:pt x="4872" y="21051"/>
                  </a:cubicBezTo>
                  <a:cubicBezTo>
                    <a:pt x="4826" y="20826"/>
                    <a:pt x="5172" y="18502"/>
                    <a:pt x="5334" y="17372"/>
                  </a:cubicBezTo>
                  <a:cubicBezTo>
                    <a:pt x="5543" y="15930"/>
                    <a:pt x="5660" y="14475"/>
                    <a:pt x="5761" y="13023"/>
                  </a:cubicBezTo>
                  <a:cubicBezTo>
                    <a:pt x="5900" y="11042"/>
                    <a:pt x="5971" y="9050"/>
                    <a:pt x="5647" y="7085"/>
                  </a:cubicBezTo>
                  <a:cubicBezTo>
                    <a:pt x="5292" y="4943"/>
                    <a:pt x="5072" y="2646"/>
                    <a:pt x="3865" y="778"/>
                  </a:cubicBezTo>
                  <a:cubicBezTo>
                    <a:pt x="3524" y="255"/>
                    <a:pt x="2959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4218356" y="3551000"/>
              <a:ext cx="138356" cy="1373771"/>
            </a:xfrm>
            <a:custGeom>
              <a:avLst/>
              <a:gdLst/>
              <a:ahLst/>
              <a:cxnLst/>
              <a:rect l="l" t="t" r="r" b="b"/>
              <a:pathLst>
                <a:path w="1597" h="15857" extrusionOk="0">
                  <a:moveTo>
                    <a:pt x="59" y="1"/>
                  </a:moveTo>
                  <a:cubicBezTo>
                    <a:pt x="54" y="1"/>
                    <a:pt x="50" y="1"/>
                    <a:pt x="46" y="2"/>
                  </a:cubicBezTo>
                  <a:cubicBezTo>
                    <a:pt x="18" y="9"/>
                    <a:pt x="1" y="38"/>
                    <a:pt x="6" y="66"/>
                  </a:cubicBezTo>
                  <a:cubicBezTo>
                    <a:pt x="219" y="913"/>
                    <a:pt x="490" y="1640"/>
                    <a:pt x="682" y="2100"/>
                  </a:cubicBezTo>
                  <a:cubicBezTo>
                    <a:pt x="747" y="2261"/>
                    <a:pt x="823" y="2419"/>
                    <a:pt x="896" y="2575"/>
                  </a:cubicBezTo>
                  <a:cubicBezTo>
                    <a:pt x="1041" y="2886"/>
                    <a:pt x="1194" y="3208"/>
                    <a:pt x="1276" y="3547"/>
                  </a:cubicBezTo>
                  <a:cubicBezTo>
                    <a:pt x="1467" y="4334"/>
                    <a:pt x="1470" y="5184"/>
                    <a:pt x="1475" y="6005"/>
                  </a:cubicBezTo>
                  <a:lnTo>
                    <a:pt x="1478" y="6252"/>
                  </a:lnTo>
                  <a:cubicBezTo>
                    <a:pt x="1493" y="8101"/>
                    <a:pt x="1475" y="10004"/>
                    <a:pt x="1428" y="11907"/>
                  </a:cubicBezTo>
                  <a:cubicBezTo>
                    <a:pt x="1421" y="12210"/>
                    <a:pt x="1417" y="12516"/>
                    <a:pt x="1411" y="12821"/>
                  </a:cubicBezTo>
                  <a:cubicBezTo>
                    <a:pt x="1395" y="13802"/>
                    <a:pt x="1381" y="14816"/>
                    <a:pt x="1264" y="15798"/>
                  </a:cubicBezTo>
                  <a:cubicBezTo>
                    <a:pt x="1260" y="15827"/>
                    <a:pt x="1281" y="15854"/>
                    <a:pt x="1310" y="15857"/>
                  </a:cubicBezTo>
                  <a:lnTo>
                    <a:pt x="1317" y="15857"/>
                  </a:lnTo>
                  <a:cubicBezTo>
                    <a:pt x="1344" y="15857"/>
                    <a:pt x="1367" y="15837"/>
                    <a:pt x="1368" y="15811"/>
                  </a:cubicBezTo>
                  <a:cubicBezTo>
                    <a:pt x="1487" y="14823"/>
                    <a:pt x="1503" y="13806"/>
                    <a:pt x="1517" y="12823"/>
                  </a:cubicBezTo>
                  <a:cubicBezTo>
                    <a:pt x="1520" y="12517"/>
                    <a:pt x="1525" y="12213"/>
                    <a:pt x="1533" y="11909"/>
                  </a:cubicBezTo>
                  <a:cubicBezTo>
                    <a:pt x="1581" y="10004"/>
                    <a:pt x="1597" y="8101"/>
                    <a:pt x="1583" y="6249"/>
                  </a:cubicBezTo>
                  <a:lnTo>
                    <a:pt x="1581" y="6003"/>
                  </a:lnTo>
                  <a:cubicBezTo>
                    <a:pt x="1577" y="5177"/>
                    <a:pt x="1573" y="4321"/>
                    <a:pt x="1380" y="3522"/>
                  </a:cubicBezTo>
                  <a:cubicBezTo>
                    <a:pt x="1296" y="3172"/>
                    <a:pt x="1141" y="2845"/>
                    <a:pt x="991" y="2529"/>
                  </a:cubicBezTo>
                  <a:cubicBezTo>
                    <a:pt x="920" y="2377"/>
                    <a:pt x="846" y="2217"/>
                    <a:pt x="780" y="2058"/>
                  </a:cubicBezTo>
                  <a:cubicBezTo>
                    <a:pt x="592" y="1601"/>
                    <a:pt x="322" y="880"/>
                    <a:pt x="110" y="42"/>
                  </a:cubicBezTo>
                  <a:cubicBezTo>
                    <a:pt x="104" y="18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4486054" y="3165568"/>
              <a:ext cx="192936" cy="1765795"/>
            </a:xfrm>
            <a:custGeom>
              <a:avLst/>
              <a:gdLst/>
              <a:ahLst/>
              <a:cxnLst/>
              <a:rect l="l" t="t" r="r" b="b"/>
              <a:pathLst>
                <a:path w="2227" h="20382" extrusionOk="0">
                  <a:moveTo>
                    <a:pt x="61" y="1"/>
                  </a:moveTo>
                  <a:cubicBezTo>
                    <a:pt x="52" y="1"/>
                    <a:pt x="42" y="4"/>
                    <a:pt x="33" y="9"/>
                  </a:cubicBezTo>
                  <a:cubicBezTo>
                    <a:pt x="7" y="25"/>
                    <a:pt x="0" y="58"/>
                    <a:pt x="17" y="82"/>
                  </a:cubicBezTo>
                  <a:cubicBezTo>
                    <a:pt x="1060" y="1695"/>
                    <a:pt x="1362" y="3640"/>
                    <a:pt x="1655" y="5519"/>
                  </a:cubicBezTo>
                  <a:cubicBezTo>
                    <a:pt x="1699" y="5805"/>
                    <a:pt x="1745" y="6089"/>
                    <a:pt x="1791" y="6370"/>
                  </a:cubicBezTo>
                  <a:cubicBezTo>
                    <a:pt x="2118" y="8346"/>
                    <a:pt x="2038" y="10387"/>
                    <a:pt x="1904" y="12296"/>
                  </a:cubicBezTo>
                  <a:cubicBezTo>
                    <a:pt x="1811" y="13616"/>
                    <a:pt x="1694" y="15150"/>
                    <a:pt x="1480" y="16642"/>
                  </a:cubicBezTo>
                  <a:lnTo>
                    <a:pt x="1427" y="17005"/>
                  </a:lnTo>
                  <a:cubicBezTo>
                    <a:pt x="1190" y="18649"/>
                    <a:pt x="980" y="20143"/>
                    <a:pt x="1018" y="20339"/>
                  </a:cubicBezTo>
                  <a:cubicBezTo>
                    <a:pt x="1024" y="20363"/>
                    <a:pt x="1045" y="20381"/>
                    <a:pt x="1070" y="20381"/>
                  </a:cubicBezTo>
                  <a:cubicBezTo>
                    <a:pt x="1074" y="20381"/>
                    <a:pt x="1077" y="20381"/>
                    <a:pt x="1081" y="20377"/>
                  </a:cubicBezTo>
                  <a:cubicBezTo>
                    <a:pt x="1110" y="20371"/>
                    <a:pt x="1127" y="20343"/>
                    <a:pt x="1123" y="20314"/>
                  </a:cubicBezTo>
                  <a:cubicBezTo>
                    <a:pt x="1083" y="20121"/>
                    <a:pt x="1375" y="18103"/>
                    <a:pt x="1532" y="17017"/>
                  </a:cubicBezTo>
                  <a:lnTo>
                    <a:pt x="1584" y="16656"/>
                  </a:lnTo>
                  <a:cubicBezTo>
                    <a:pt x="1799" y="15160"/>
                    <a:pt x="1918" y="13623"/>
                    <a:pt x="2011" y="12303"/>
                  </a:cubicBezTo>
                  <a:cubicBezTo>
                    <a:pt x="2146" y="10385"/>
                    <a:pt x="2226" y="8339"/>
                    <a:pt x="1896" y="6352"/>
                  </a:cubicBezTo>
                  <a:cubicBezTo>
                    <a:pt x="1849" y="6072"/>
                    <a:pt x="1805" y="5788"/>
                    <a:pt x="1761" y="5502"/>
                  </a:cubicBezTo>
                  <a:cubicBezTo>
                    <a:pt x="1467" y="3613"/>
                    <a:pt x="1161" y="1658"/>
                    <a:pt x="106" y="25"/>
                  </a:cubicBezTo>
                  <a:cubicBezTo>
                    <a:pt x="96" y="9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4360868" y="4975516"/>
              <a:ext cx="45570" cy="165473"/>
            </a:xfrm>
            <a:custGeom>
              <a:avLst/>
              <a:gdLst/>
              <a:ahLst/>
              <a:cxnLst/>
              <a:rect l="l" t="t" r="r" b="b"/>
              <a:pathLst>
                <a:path w="526" h="1910" extrusionOk="0">
                  <a:moveTo>
                    <a:pt x="472" y="1"/>
                  </a:moveTo>
                  <a:cubicBezTo>
                    <a:pt x="442" y="1"/>
                    <a:pt x="419" y="26"/>
                    <a:pt x="419" y="55"/>
                  </a:cubicBezTo>
                  <a:cubicBezTo>
                    <a:pt x="419" y="200"/>
                    <a:pt x="359" y="360"/>
                    <a:pt x="292" y="543"/>
                  </a:cubicBezTo>
                  <a:cubicBezTo>
                    <a:pt x="162" y="897"/>
                    <a:pt x="0" y="1340"/>
                    <a:pt x="223" y="1877"/>
                  </a:cubicBezTo>
                  <a:cubicBezTo>
                    <a:pt x="233" y="1897"/>
                    <a:pt x="252" y="1910"/>
                    <a:pt x="273" y="1910"/>
                  </a:cubicBezTo>
                  <a:cubicBezTo>
                    <a:pt x="280" y="1910"/>
                    <a:pt x="287" y="1907"/>
                    <a:pt x="294" y="1905"/>
                  </a:cubicBezTo>
                  <a:cubicBezTo>
                    <a:pt x="322" y="1895"/>
                    <a:pt x="334" y="1862"/>
                    <a:pt x="323" y="1835"/>
                  </a:cubicBezTo>
                  <a:cubicBezTo>
                    <a:pt x="115" y="1336"/>
                    <a:pt x="263" y="934"/>
                    <a:pt x="393" y="579"/>
                  </a:cubicBezTo>
                  <a:cubicBezTo>
                    <a:pt x="462" y="393"/>
                    <a:pt x="526" y="219"/>
                    <a:pt x="526" y="55"/>
                  </a:cubicBezTo>
                  <a:cubicBezTo>
                    <a:pt x="526" y="25"/>
                    <a:pt x="500" y="1"/>
                    <a:pt x="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4501215" y="4979761"/>
              <a:ext cx="38206" cy="163740"/>
            </a:xfrm>
            <a:custGeom>
              <a:avLst/>
              <a:gdLst/>
              <a:ahLst/>
              <a:cxnLst/>
              <a:rect l="l" t="t" r="r" b="b"/>
              <a:pathLst>
                <a:path w="441" h="1890" extrusionOk="0">
                  <a:moveTo>
                    <a:pt x="55" y="0"/>
                  </a:moveTo>
                  <a:cubicBezTo>
                    <a:pt x="24" y="0"/>
                    <a:pt x="1" y="26"/>
                    <a:pt x="1" y="54"/>
                  </a:cubicBezTo>
                  <a:cubicBezTo>
                    <a:pt x="1" y="214"/>
                    <a:pt x="52" y="386"/>
                    <a:pt x="107" y="565"/>
                  </a:cubicBezTo>
                  <a:cubicBezTo>
                    <a:pt x="209" y="915"/>
                    <a:pt x="328" y="1314"/>
                    <a:pt x="162" y="1819"/>
                  </a:cubicBezTo>
                  <a:cubicBezTo>
                    <a:pt x="152" y="1848"/>
                    <a:pt x="167" y="1878"/>
                    <a:pt x="195" y="1886"/>
                  </a:cubicBezTo>
                  <a:cubicBezTo>
                    <a:pt x="201" y="1889"/>
                    <a:pt x="207" y="1889"/>
                    <a:pt x="212" y="1889"/>
                  </a:cubicBezTo>
                  <a:cubicBezTo>
                    <a:pt x="235" y="1889"/>
                    <a:pt x="255" y="1875"/>
                    <a:pt x="264" y="1851"/>
                  </a:cubicBezTo>
                  <a:cubicBezTo>
                    <a:pt x="441" y="1314"/>
                    <a:pt x="312" y="882"/>
                    <a:pt x="208" y="535"/>
                  </a:cubicBezTo>
                  <a:cubicBezTo>
                    <a:pt x="155" y="356"/>
                    <a:pt x="108" y="199"/>
                    <a:pt x="108" y="54"/>
                  </a:cubicBezTo>
                  <a:cubicBezTo>
                    <a:pt x="108" y="23"/>
                    <a:pt x="84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2993358" y="1565533"/>
              <a:ext cx="1460406" cy="1524343"/>
            </a:xfrm>
            <a:custGeom>
              <a:avLst/>
              <a:gdLst/>
              <a:ahLst/>
              <a:cxnLst/>
              <a:rect l="l" t="t" r="r" b="b"/>
              <a:pathLst>
                <a:path w="16857" h="17595" extrusionOk="0">
                  <a:moveTo>
                    <a:pt x="8429" y="1"/>
                  </a:moveTo>
                  <a:cubicBezTo>
                    <a:pt x="6193" y="1"/>
                    <a:pt x="4050" y="927"/>
                    <a:pt x="2469" y="2577"/>
                  </a:cubicBezTo>
                  <a:cubicBezTo>
                    <a:pt x="889" y="4227"/>
                    <a:pt x="1" y="6465"/>
                    <a:pt x="1" y="8798"/>
                  </a:cubicBezTo>
                  <a:cubicBezTo>
                    <a:pt x="1" y="11131"/>
                    <a:pt x="889" y="13368"/>
                    <a:pt x="2469" y="15019"/>
                  </a:cubicBezTo>
                  <a:cubicBezTo>
                    <a:pt x="4050" y="16668"/>
                    <a:pt x="6193" y="17594"/>
                    <a:pt x="8429" y="17594"/>
                  </a:cubicBezTo>
                  <a:cubicBezTo>
                    <a:pt x="10664" y="17594"/>
                    <a:pt x="12807" y="16668"/>
                    <a:pt x="14388" y="15019"/>
                  </a:cubicBezTo>
                  <a:cubicBezTo>
                    <a:pt x="15968" y="13368"/>
                    <a:pt x="16856" y="11131"/>
                    <a:pt x="16856" y="8798"/>
                  </a:cubicBezTo>
                  <a:cubicBezTo>
                    <a:pt x="16856" y="6465"/>
                    <a:pt x="15968" y="4227"/>
                    <a:pt x="14388" y="2577"/>
                  </a:cubicBezTo>
                  <a:cubicBezTo>
                    <a:pt x="12807" y="927"/>
                    <a:pt x="10664" y="1"/>
                    <a:pt x="8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3723332" y="1748849"/>
              <a:ext cx="628364" cy="578895"/>
            </a:xfrm>
            <a:custGeom>
              <a:avLst/>
              <a:gdLst/>
              <a:ahLst/>
              <a:cxnLst/>
              <a:rect l="l" t="t" r="r" b="b"/>
              <a:pathLst>
                <a:path w="7253" h="6682" extrusionOk="0">
                  <a:moveTo>
                    <a:pt x="5075" y="1"/>
                  </a:moveTo>
                  <a:lnTo>
                    <a:pt x="0" y="6682"/>
                  </a:lnTo>
                  <a:lnTo>
                    <a:pt x="7252" y="2764"/>
                  </a:lnTo>
                  <a:cubicBezTo>
                    <a:pt x="6721" y="1690"/>
                    <a:pt x="5979" y="749"/>
                    <a:pt x="5075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3062058" y="2327648"/>
              <a:ext cx="661631" cy="527261"/>
            </a:xfrm>
            <a:custGeom>
              <a:avLst/>
              <a:gdLst/>
              <a:ahLst/>
              <a:cxnLst/>
              <a:rect l="l" t="t" r="r" b="b"/>
              <a:pathLst>
                <a:path w="7637" h="6086" extrusionOk="0">
                  <a:moveTo>
                    <a:pt x="7636" y="1"/>
                  </a:moveTo>
                  <a:lnTo>
                    <a:pt x="0" y="3102"/>
                  </a:lnTo>
                  <a:cubicBezTo>
                    <a:pt x="411" y="4228"/>
                    <a:pt x="1048" y="5246"/>
                    <a:pt x="1861" y="6086"/>
                  </a:cubicBezTo>
                  <a:lnTo>
                    <a:pt x="7636" y="1"/>
                  </a:ln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3323432" y="2327648"/>
              <a:ext cx="400254" cy="692907"/>
            </a:xfrm>
            <a:custGeom>
              <a:avLst/>
              <a:gdLst/>
              <a:ahLst/>
              <a:cxnLst/>
              <a:rect l="l" t="t" r="r" b="b"/>
              <a:pathLst>
                <a:path w="4620" h="7998" extrusionOk="0">
                  <a:moveTo>
                    <a:pt x="4619" y="1"/>
                  </a:moveTo>
                  <a:lnTo>
                    <a:pt x="0" y="7080"/>
                  </a:lnTo>
                  <a:cubicBezTo>
                    <a:pt x="526" y="7454"/>
                    <a:pt x="1100" y="7765"/>
                    <a:pt x="1711" y="7998"/>
                  </a:cubicBezTo>
                  <a:lnTo>
                    <a:pt x="4619" y="1"/>
                  </a:ln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3291984" y="1895693"/>
              <a:ext cx="875273" cy="1058593"/>
            </a:xfrm>
            <a:custGeom>
              <a:avLst/>
              <a:gdLst/>
              <a:ahLst/>
              <a:cxnLst/>
              <a:rect l="l" t="t" r="r" b="b"/>
              <a:pathLst>
                <a:path w="10103" h="12219" extrusionOk="0">
                  <a:moveTo>
                    <a:pt x="5051" y="1"/>
                  </a:moveTo>
                  <a:cubicBezTo>
                    <a:pt x="615" y="1"/>
                    <a:pt x="1" y="2898"/>
                    <a:pt x="1" y="4501"/>
                  </a:cubicBezTo>
                  <a:cubicBezTo>
                    <a:pt x="1" y="6406"/>
                    <a:pt x="930" y="7769"/>
                    <a:pt x="1370" y="9237"/>
                  </a:cubicBezTo>
                  <a:cubicBezTo>
                    <a:pt x="1980" y="11282"/>
                    <a:pt x="3290" y="12219"/>
                    <a:pt x="5051" y="12219"/>
                  </a:cubicBezTo>
                  <a:cubicBezTo>
                    <a:pt x="6813" y="12219"/>
                    <a:pt x="8123" y="11282"/>
                    <a:pt x="8733" y="9237"/>
                  </a:cubicBezTo>
                  <a:cubicBezTo>
                    <a:pt x="9173" y="7769"/>
                    <a:pt x="10102" y="6406"/>
                    <a:pt x="10102" y="4501"/>
                  </a:cubicBezTo>
                  <a:cubicBezTo>
                    <a:pt x="10102" y="2899"/>
                    <a:pt x="9490" y="1"/>
                    <a:pt x="505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2970400" y="1542575"/>
              <a:ext cx="1506323" cy="1570433"/>
            </a:xfrm>
            <a:custGeom>
              <a:avLst/>
              <a:gdLst/>
              <a:ahLst/>
              <a:cxnLst/>
              <a:rect l="l" t="t" r="r" b="b"/>
              <a:pathLst>
                <a:path w="17387" h="18127" extrusionOk="0">
                  <a:moveTo>
                    <a:pt x="8694" y="531"/>
                  </a:moveTo>
                  <a:cubicBezTo>
                    <a:pt x="13202" y="531"/>
                    <a:pt x="16856" y="4351"/>
                    <a:pt x="16856" y="9063"/>
                  </a:cubicBezTo>
                  <a:cubicBezTo>
                    <a:pt x="16856" y="13774"/>
                    <a:pt x="13202" y="17594"/>
                    <a:pt x="8694" y="17594"/>
                  </a:cubicBezTo>
                  <a:cubicBezTo>
                    <a:pt x="4185" y="17594"/>
                    <a:pt x="531" y="13774"/>
                    <a:pt x="531" y="9063"/>
                  </a:cubicBezTo>
                  <a:cubicBezTo>
                    <a:pt x="531" y="4352"/>
                    <a:pt x="4185" y="531"/>
                    <a:pt x="8694" y="531"/>
                  </a:cubicBezTo>
                  <a:close/>
                  <a:moveTo>
                    <a:pt x="8694" y="0"/>
                  </a:moveTo>
                  <a:cubicBezTo>
                    <a:pt x="3900" y="0"/>
                    <a:pt x="0" y="4065"/>
                    <a:pt x="0" y="9063"/>
                  </a:cubicBezTo>
                  <a:cubicBezTo>
                    <a:pt x="0" y="14060"/>
                    <a:pt x="3900" y="18126"/>
                    <a:pt x="8694" y="18126"/>
                  </a:cubicBezTo>
                  <a:cubicBezTo>
                    <a:pt x="13487" y="18126"/>
                    <a:pt x="17387" y="14060"/>
                    <a:pt x="17387" y="9063"/>
                  </a:cubicBezTo>
                  <a:cubicBezTo>
                    <a:pt x="17387" y="4065"/>
                    <a:pt x="13487" y="0"/>
                    <a:pt x="8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3011811" y="1583985"/>
              <a:ext cx="1423500" cy="748440"/>
            </a:xfrm>
            <a:custGeom>
              <a:avLst/>
              <a:gdLst/>
              <a:ahLst/>
              <a:cxnLst/>
              <a:rect l="l" t="t" r="r" b="b"/>
              <a:pathLst>
                <a:path w="16431" h="8639" extrusionOk="0">
                  <a:moveTo>
                    <a:pt x="8216" y="1"/>
                  </a:moveTo>
                  <a:cubicBezTo>
                    <a:pt x="3686" y="1"/>
                    <a:pt x="1" y="3851"/>
                    <a:pt x="1" y="8585"/>
                  </a:cubicBezTo>
                  <a:cubicBezTo>
                    <a:pt x="1" y="8615"/>
                    <a:pt x="23" y="8639"/>
                    <a:pt x="53" y="8639"/>
                  </a:cubicBezTo>
                  <a:cubicBezTo>
                    <a:pt x="83" y="8639"/>
                    <a:pt x="108" y="8613"/>
                    <a:pt x="108" y="8585"/>
                  </a:cubicBezTo>
                  <a:cubicBezTo>
                    <a:pt x="108" y="3910"/>
                    <a:pt x="3744" y="108"/>
                    <a:pt x="8216" y="108"/>
                  </a:cubicBezTo>
                  <a:cubicBezTo>
                    <a:pt x="12687" y="108"/>
                    <a:pt x="16323" y="3910"/>
                    <a:pt x="16323" y="8585"/>
                  </a:cubicBezTo>
                  <a:cubicBezTo>
                    <a:pt x="16323" y="8615"/>
                    <a:pt x="16349" y="8639"/>
                    <a:pt x="16378" y="8639"/>
                  </a:cubicBezTo>
                  <a:cubicBezTo>
                    <a:pt x="16406" y="8639"/>
                    <a:pt x="16430" y="8615"/>
                    <a:pt x="16430" y="8585"/>
                  </a:cubicBezTo>
                  <a:cubicBezTo>
                    <a:pt x="16430" y="3851"/>
                    <a:pt x="12745" y="1"/>
                    <a:pt x="8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3863592" y="1569691"/>
              <a:ext cx="364387" cy="536790"/>
            </a:xfrm>
            <a:custGeom>
              <a:avLst/>
              <a:gdLst/>
              <a:ahLst/>
              <a:cxnLst/>
              <a:rect l="l" t="t" r="r" b="b"/>
              <a:pathLst>
                <a:path w="4206" h="6196" extrusionOk="0">
                  <a:moveTo>
                    <a:pt x="3360" y="1"/>
                  </a:moveTo>
                  <a:cubicBezTo>
                    <a:pt x="3004" y="1"/>
                    <a:pt x="2666" y="405"/>
                    <a:pt x="2464" y="617"/>
                  </a:cubicBezTo>
                  <a:cubicBezTo>
                    <a:pt x="2019" y="1086"/>
                    <a:pt x="1571" y="1546"/>
                    <a:pt x="1171" y="2050"/>
                  </a:cubicBezTo>
                  <a:cubicBezTo>
                    <a:pt x="806" y="2511"/>
                    <a:pt x="445" y="2981"/>
                    <a:pt x="1" y="3388"/>
                  </a:cubicBezTo>
                  <a:lnTo>
                    <a:pt x="3240" y="6195"/>
                  </a:lnTo>
                  <a:cubicBezTo>
                    <a:pt x="3420" y="6100"/>
                    <a:pt x="3396" y="5853"/>
                    <a:pt x="3419" y="5657"/>
                  </a:cubicBezTo>
                  <a:cubicBezTo>
                    <a:pt x="3443" y="5448"/>
                    <a:pt x="3547" y="5250"/>
                    <a:pt x="3639" y="5059"/>
                  </a:cubicBezTo>
                  <a:cubicBezTo>
                    <a:pt x="3790" y="4746"/>
                    <a:pt x="3906" y="4408"/>
                    <a:pt x="3990" y="4075"/>
                  </a:cubicBezTo>
                  <a:cubicBezTo>
                    <a:pt x="4098" y="3647"/>
                    <a:pt x="4183" y="3210"/>
                    <a:pt x="4193" y="2767"/>
                  </a:cubicBezTo>
                  <a:cubicBezTo>
                    <a:pt x="4205" y="2302"/>
                    <a:pt x="4147" y="150"/>
                    <a:pt x="3450" y="10"/>
                  </a:cubicBezTo>
                  <a:cubicBezTo>
                    <a:pt x="3420" y="4"/>
                    <a:pt x="3390" y="1"/>
                    <a:pt x="3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3934458" y="1650607"/>
              <a:ext cx="256786" cy="414635"/>
            </a:xfrm>
            <a:custGeom>
              <a:avLst/>
              <a:gdLst/>
              <a:ahLst/>
              <a:cxnLst/>
              <a:rect l="l" t="t" r="r" b="b"/>
              <a:pathLst>
                <a:path w="2964" h="4786" extrusionOk="0">
                  <a:moveTo>
                    <a:pt x="2651" y="0"/>
                  </a:moveTo>
                  <a:cubicBezTo>
                    <a:pt x="2626" y="0"/>
                    <a:pt x="2598" y="16"/>
                    <a:pt x="2568" y="53"/>
                  </a:cubicBezTo>
                  <a:cubicBezTo>
                    <a:pt x="2074" y="645"/>
                    <a:pt x="904" y="2051"/>
                    <a:pt x="1" y="3165"/>
                  </a:cubicBezTo>
                  <a:lnTo>
                    <a:pt x="1978" y="4786"/>
                  </a:lnTo>
                  <a:cubicBezTo>
                    <a:pt x="2745" y="3575"/>
                    <a:pt x="2918" y="2261"/>
                    <a:pt x="2943" y="1830"/>
                  </a:cubicBezTo>
                  <a:cubicBezTo>
                    <a:pt x="2963" y="1489"/>
                    <a:pt x="2946" y="1145"/>
                    <a:pt x="2903" y="805"/>
                  </a:cubicBezTo>
                  <a:cubicBezTo>
                    <a:pt x="2895" y="728"/>
                    <a:pt x="2824" y="0"/>
                    <a:pt x="2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929173" y="1645842"/>
              <a:ext cx="261724" cy="283643"/>
            </a:xfrm>
            <a:custGeom>
              <a:avLst/>
              <a:gdLst/>
              <a:ahLst/>
              <a:cxnLst/>
              <a:rect l="l" t="t" r="r" b="b"/>
              <a:pathLst>
                <a:path w="3021" h="3274" extrusionOk="0">
                  <a:moveTo>
                    <a:pt x="2713" y="0"/>
                  </a:moveTo>
                  <a:cubicBezTo>
                    <a:pt x="2678" y="0"/>
                    <a:pt x="2635" y="16"/>
                    <a:pt x="2589" y="72"/>
                  </a:cubicBezTo>
                  <a:cubicBezTo>
                    <a:pt x="2229" y="503"/>
                    <a:pt x="983" y="1999"/>
                    <a:pt x="20" y="3186"/>
                  </a:cubicBezTo>
                  <a:cubicBezTo>
                    <a:pt x="0" y="3209"/>
                    <a:pt x="5" y="3243"/>
                    <a:pt x="27" y="3260"/>
                  </a:cubicBezTo>
                  <a:cubicBezTo>
                    <a:pt x="37" y="3270"/>
                    <a:pt x="49" y="3273"/>
                    <a:pt x="62" y="3273"/>
                  </a:cubicBezTo>
                  <a:cubicBezTo>
                    <a:pt x="77" y="3273"/>
                    <a:pt x="93" y="3266"/>
                    <a:pt x="100" y="3253"/>
                  </a:cubicBezTo>
                  <a:cubicBezTo>
                    <a:pt x="1063" y="2068"/>
                    <a:pt x="2310" y="572"/>
                    <a:pt x="2669" y="140"/>
                  </a:cubicBezTo>
                  <a:cubicBezTo>
                    <a:pt x="2688" y="119"/>
                    <a:pt x="2702" y="108"/>
                    <a:pt x="2710" y="108"/>
                  </a:cubicBezTo>
                  <a:cubicBezTo>
                    <a:pt x="2711" y="108"/>
                    <a:pt x="2712" y="109"/>
                    <a:pt x="2713" y="109"/>
                  </a:cubicBezTo>
                  <a:cubicBezTo>
                    <a:pt x="2726" y="112"/>
                    <a:pt x="2832" y="162"/>
                    <a:pt x="2907" y="843"/>
                  </a:cubicBezTo>
                  <a:lnTo>
                    <a:pt x="2912" y="866"/>
                  </a:lnTo>
                  <a:cubicBezTo>
                    <a:pt x="2914" y="892"/>
                    <a:pt x="2937" y="912"/>
                    <a:pt x="2963" y="912"/>
                  </a:cubicBezTo>
                  <a:cubicBezTo>
                    <a:pt x="2965" y="912"/>
                    <a:pt x="2968" y="912"/>
                    <a:pt x="2970" y="911"/>
                  </a:cubicBezTo>
                  <a:cubicBezTo>
                    <a:pt x="2999" y="909"/>
                    <a:pt x="3020" y="881"/>
                    <a:pt x="3017" y="853"/>
                  </a:cubicBezTo>
                  <a:lnTo>
                    <a:pt x="3014" y="830"/>
                  </a:lnTo>
                  <a:cubicBezTo>
                    <a:pt x="2936" y="139"/>
                    <a:pt x="2824" y="29"/>
                    <a:pt x="2746" y="5"/>
                  </a:cubicBezTo>
                  <a:cubicBezTo>
                    <a:pt x="2736" y="2"/>
                    <a:pt x="2725" y="0"/>
                    <a:pt x="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3231254" y="1569691"/>
              <a:ext cx="364387" cy="536790"/>
            </a:xfrm>
            <a:custGeom>
              <a:avLst/>
              <a:gdLst/>
              <a:ahLst/>
              <a:cxnLst/>
              <a:rect l="l" t="t" r="r" b="b"/>
              <a:pathLst>
                <a:path w="4206" h="6196" extrusionOk="0">
                  <a:moveTo>
                    <a:pt x="845" y="1"/>
                  </a:moveTo>
                  <a:cubicBezTo>
                    <a:pt x="815" y="1"/>
                    <a:pt x="785" y="4"/>
                    <a:pt x="754" y="10"/>
                  </a:cubicBezTo>
                  <a:cubicBezTo>
                    <a:pt x="59" y="150"/>
                    <a:pt x="0" y="2302"/>
                    <a:pt x="12" y="2767"/>
                  </a:cubicBezTo>
                  <a:cubicBezTo>
                    <a:pt x="23" y="3210"/>
                    <a:pt x="108" y="3647"/>
                    <a:pt x="216" y="4075"/>
                  </a:cubicBezTo>
                  <a:cubicBezTo>
                    <a:pt x="300" y="4408"/>
                    <a:pt x="416" y="4746"/>
                    <a:pt x="567" y="5059"/>
                  </a:cubicBezTo>
                  <a:cubicBezTo>
                    <a:pt x="659" y="5250"/>
                    <a:pt x="762" y="5448"/>
                    <a:pt x="787" y="5657"/>
                  </a:cubicBezTo>
                  <a:cubicBezTo>
                    <a:pt x="810" y="5853"/>
                    <a:pt x="786" y="6100"/>
                    <a:pt x="966" y="6195"/>
                  </a:cubicBezTo>
                  <a:lnTo>
                    <a:pt x="4205" y="3388"/>
                  </a:lnTo>
                  <a:cubicBezTo>
                    <a:pt x="3760" y="2981"/>
                    <a:pt x="3400" y="2511"/>
                    <a:pt x="3035" y="2050"/>
                  </a:cubicBezTo>
                  <a:cubicBezTo>
                    <a:pt x="2635" y="1546"/>
                    <a:pt x="2186" y="1086"/>
                    <a:pt x="1742" y="617"/>
                  </a:cubicBezTo>
                  <a:cubicBezTo>
                    <a:pt x="1540" y="405"/>
                    <a:pt x="1202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3270500" y="1657434"/>
              <a:ext cx="256786" cy="414635"/>
            </a:xfrm>
            <a:custGeom>
              <a:avLst/>
              <a:gdLst/>
              <a:ahLst/>
              <a:cxnLst/>
              <a:rect l="l" t="t" r="r" b="b"/>
              <a:pathLst>
                <a:path w="2964" h="4786" extrusionOk="0">
                  <a:moveTo>
                    <a:pt x="311" y="0"/>
                  </a:moveTo>
                  <a:cubicBezTo>
                    <a:pt x="139" y="0"/>
                    <a:pt x="69" y="728"/>
                    <a:pt x="59" y="805"/>
                  </a:cubicBezTo>
                  <a:cubicBezTo>
                    <a:pt x="16" y="1145"/>
                    <a:pt x="1" y="1489"/>
                    <a:pt x="21" y="1830"/>
                  </a:cubicBezTo>
                  <a:cubicBezTo>
                    <a:pt x="45" y="2261"/>
                    <a:pt x="219" y="3575"/>
                    <a:pt x="986" y="4786"/>
                  </a:cubicBezTo>
                  <a:lnTo>
                    <a:pt x="2963" y="3165"/>
                  </a:lnTo>
                  <a:cubicBezTo>
                    <a:pt x="2058" y="2051"/>
                    <a:pt x="890" y="645"/>
                    <a:pt x="395" y="53"/>
                  </a:cubicBezTo>
                  <a:cubicBezTo>
                    <a:pt x="364" y="16"/>
                    <a:pt x="337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3268073" y="1645842"/>
              <a:ext cx="261638" cy="283643"/>
            </a:xfrm>
            <a:custGeom>
              <a:avLst/>
              <a:gdLst/>
              <a:ahLst/>
              <a:cxnLst/>
              <a:rect l="l" t="t" r="r" b="b"/>
              <a:pathLst>
                <a:path w="3020" h="3274" extrusionOk="0">
                  <a:moveTo>
                    <a:pt x="309" y="0"/>
                  </a:moveTo>
                  <a:cubicBezTo>
                    <a:pt x="297" y="0"/>
                    <a:pt x="286" y="2"/>
                    <a:pt x="277" y="5"/>
                  </a:cubicBezTo>
                  <a:cubicBezTo>
                    <a:pt x="198" y="29"/>
                    <a:pt x="85" y="140"/>
                    <a:pt x="7" y="830"/>
                  </a:cubicBezTo>
                  <a:lnTo>
                    <a:pt x="5" y="853"/>
                  </a:lnTo>
                  <a:cubicBezTo>
                    <a:pt x="1" y="881"/>
                    <a:pt x="22" y="909"/>
                    <a:pt x="51" y="911"/>
                  </a:cubicBezTo>
                  <a:cubicBezTo>
                    <a:pt x="53" y="912"/>
                    <a:pt x="56" y="912"/>
                    <a:pt x="58" y="912"/>
                  </a:cubicBezTo>
                  <a:cubicBezTo>
                    <a:pt x="83" y="912"/>
                    <a:pt x="107" y="892"/>
                    <a:pt x="111" y="866"/>
                  </a:cubicBezTo>
                  <a:lnTo>
                    <a:pt x="114" y="843"/>
                  </a:lnTo>
                  <a:cubicBezTo>
                    <a:pt x="191" y="162"/>
                    <a:pt x="297" y="112"/>
                    <a:pt x="308" y="109"/>
                  </a:cubicBezTo>
                  <a:cubicBezTo>
                    <a:pt x="308" y="109"/>
                    <a:pt x="309" y="109"/>
                    <a:pt x="310" y="109"/>
                  </a:cubicBezTo>
                  <a:cubicBezTo>
                    <a:pt x="318" y="109"/>
                    <a:pt x="334" y="118"/>
                    <a:pt x="354" y="140"/>
                  </a:cubicBezTo>
                  <a:cubicBezTo>
                    <a:pt x="712" y="570"/>
                    <a:pt x="1960" y="2068"/>
                    <a:pt x="2921" y="3253"/>
                  </a:cubicBezTo>
                  <a:cubicBezTo>
                    <a:pt x="2932" y="3266"/>
                    <a:pt x="2947" y="3273"/>
                    <a:pt x="2962" y="3273"/>
                  </a:cubicBezTo>
                  <a:cubicBezTo>
                    <a:pt x="2974" y="3273"/>
                    <a:pt x="2985" y="3270"/>
                    <a:pt x="2995" y="3260"/>
                  </a:cubicBezTo>
                  <a:cubicBezTo>
                    <a:pt x="3017" y="3243"/>
                    <a:pt x="3019" y="3209"/>
                    <a:pt x="3002" y="3186"/>
                  </a:cubicBezTo>
                  <a:cubicBezTo>
                    <a:pt x="2040" y="1999"/>
                    <a:pt x="792" y="502"/>
                    <a:pt x="434" y="72"/>
                  </a:cubicBezTo>
                  <a:cubicBezTo>
                    <a:pt x="387" y="16"/>
                    <a:pt x="343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3291984" y="1825173"/>
              <a:ext cx="875273" cy="1058593"/>
            </a:xfrm>
            <a:custGeom>
              <a:avLst/>
              <a:gdLst/>
              <a:ahLst/>
              <a:cxnLst/>
              <a:rect l="l" t="t" r="r" b="b"/>
              <a:pathLst>
                <a:path w="10103" h="12219" extrusionOk="0">
                  <a:moveTo>
                    <a:pt x="5051" y="1"/>
                  </a:moveTo>
                  <a:cubicBezTo>
                    <a:pt x="615" y="1"/>
                    <a:pt x="1" y="2899"/>
                    <a:pt x="1" y="4501"/>
                  </a:cubicBezTo>
                  <a:cubicBezTo>
                    <a:pt x="1" y="6406"/>
                    <a:pt x="930" y="7770"/>
                    <a:pt x="1370" y="9239"/>
                  </a:cubicBezTo>
                  <a:cubicBezTo>
                    <a:pt x="1980" y="11282"/>
                    <a:pt x="3290" y="12219"/>
                    <a:pt x="5051" y="12219"/>
                  </a:cubicBezTo>
                  <a:cubicBezTo>
                    <a:pt x="6813" y="12219"/>
                    <a:pt x="8123" y="11282"/>
                    <a:pt x="8733" y="9239"/>
                  </a:cubicBezTo>
                  <a:cubicBezTo>
                    <a:pt x="9173" y="7770"/>
                    <a:pt x="10102" y="6406"/>
                    <a:pt x="10102" y="4501"/>
                  </a:cubicBezTo>
                  <a:cubicBezTo>
                    <a:pt x="10102" y="2899"/>
                    <a:pt x="9490" y="1"/>
                    <a:pt x="5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3285659" y="1820582"/>
              <a:ext cx="887922" cy="394622"/>
            </a:xfrm>
            <a:custGeom>
              <a:avLst/>
              <a:gdLst/>
              <a:ahLst/>
              <a:cxnLst/>
              <a:rect l="l" t="t" r="r" b="b"/>
              <a:pathLst>
                <a:path w="10249" h="4555" extrusionOk="0">
                  <a:moveTo>
                    <a:pt x="5124" y="1"/>
                  </a:moveTo>
                  <a:cubicBezTo>
                    <a:pt x="688" y="7"/>
                    <a:pt x="1" y="2775"/>
                    <a:pt x="75" y="4554"/>
                  </a:cubicBezTo>
                  <a:cubicBezTo>
                    <a:pt x="429" y="3202"/>
                    <a:pt x="1200" y="2424"/>
                    <a:pt x="2187" y="2424"/>
                  </a:cubicBezTo>
                  <a:cubicBezTo>
                    <a:pt x="3249" y="2424"/>
                    <a:pt x="4056" y="3288"/>
                    <a:pt x="4714" y="4023"/>
                  </a:cubicBezTo>
                  <a:cubicBezTo>
                    <a:pt x="4851" y="4176"/>
                    <a:pt x="4991" y="4270"/>
                    <a:pt x="5124" y="4270"/>
                  </a:cubicBezTo>
                  <a:cubicBezTo>
                    <a:pt x="5258" y="4270"/>
                    <a:pt x="5398" y="4177"/>
                    <a:pt x="5535" y="4023"/>
                  </a:cubicBezTo>
                  <a:cubicBezTo>
                    <a:pt x="6192" y="3288"/>
                    <a:pt x="6998" y="2424"/>
                    <a:pt x="8062" y="2424"/>
                  </a:cubicBezTo>
                  <a:cubicBezTo>
                    <a:pt x="9049" y="2424"/>
                    <a:pt x="9820" y="3202"/>
                    <a:pt x="10174" y="4554"/>
                  </a:cubicBezTo>
                  <a:cubicBezTo>
                    <a:pt x="10248" y="2775"/>
                    <a:pt x="9561" y="7"/>
                    <a:pt x="5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3877193" y="1831238"/>
              <a:ext cx="177602" cy="87068"/>
            </a:xfrm>
            <a:custGeom>
              <a:avLst/>
              <a:gdLst/>
              <a:ahLst/>
              <a:cxnLst/>
              <a:rect l="l" t="t" r="r" b="b"/>
              <a:pathLst>
                <a:path w="2050" h="1005" extrusionOk="0">
                  <a:moveTo>
                    <a:pt x="61" y="0"/>
                  </a:moveTo>
                  <a:cubicBezTo>
                    <a:pt x="35" y="0"/>
                    <a:pt x="13" y="17"/>
                    <a:pt x="6" y="42"/>
                  </a:cubicBezTo>
                  <a:cubicBezTo>
                    <a:pt x="1" y="71"/>
                    <a:pt x="19" y="99"/>
                    <a:pt x="48" y="106"/>
                  </a:cubicBezTo>
                  <a:cubicBezTo>
                    <a:pt x="814" y="278"/>
                    <a:pt x="1457" y="576"/>
                    <a:pt x="1957" y="992"/>
                  </a:cubicBezTo>
                  <a:cubicBezTo>
                    <a:pt x="1965" y="1002"/>
                    <a:pt x="1978" y="1005"/>
                    <a:pt x="1991" y="1005"/>
                  </a:cubicBezTo>
                  <a:cubicBezTo>
                    <a:pt x="2007" y="1005"/>
                    <a:pt x="2021" y="999"/>
                    <a:pt x="2032" y="983"/>
                  </a:cubicBezTo>
                  <a:cubicBezTo>
                    <a:pt x="2049" y="960"/>
                    <a:pt x="2048" y="927"/>
                    <a:pt x="2025" y="907"/>
                  </a:cubicBezTo>
                  <a:cubicBezTo>
                    <a:pt x="1513" y="482"/>
                    <a:pt x="854" y="176"/>
                    <a:pt x="71" y="1"/>
                  </a:cubicBezTo>
                  <a:cubicBezTo>
                    <a:pt x="67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3404087" y="1831411"/>
              <a:ext cx="178035" cy="86895"/>
            </a:xfrm>
            <a:custGeom>
              <a:avLst/>
              <a:gdLst/>
              <a:ahLst/>
              <a:cxnLst/>
              <a:rect l="l" t="t" r="r" b="b"/>
              <a:pathLst>
                <a:path w="2055" h="1003" extrusionOk="0">
                  <a:moveTo>
                    <a:pt x="1994" y="1"/>
                  </a:moveTo>
                  <a:cubicBezTo>
                    <a:pt x="1991" y="1"/>
                    <a:pt x="1987" y="1"/>
                    <a:pt x="1983" y="2"/>
                  </a:cubicBezTo>
                  <a:cubicBezTo>
                    <a:pt x="1201" y="174"/>
                    <a:pt x="543" y="480"/>
                    <a:pt x="27" y="908"/>
                  </a:cubicBezTo>
                  <a:cubicBezTo>
                    <a:pt x="4" y="927"/>
                    <a:pt x="0" y="960"/>
                    <a:pt x="20" y="983"/>
                  </a:cubicBezTo>
                  <a:cubicBezTo>
                    <a:pt x="30" y="995"/>
                    <a:pt x="44" y="1003"/>
                    <a:pt x="62" y="1003"/>
                  </a:cubicBezTo>
                  <a:cubicBezTo>
                    <a:pt x="73" y="1003"/>
                    <a:pt x="86" y="1000"/>
                    <a:pt x="94" y="993"/>
                  </a:cubicBezTo>
                  <a:cubicBezTo>
                    <a:pt x="598" y="574"/>
                    <a:pt x="1241" y="276"/>
                    <a:pt x="2006" y="107"/>
                  </a:cubicBezTo>
                  <a:cubicBezTo>
                    <a:pt x="2035" y="100"/>
                    <a:pt x="2055" y="72"/>
                    <a:pt x="2048" y="43"/>
                  </a:cubicBezTo>
                  <a:cubicBezTo>
                    <a:pt x="2041" y="17"/>
                    <a:pt x="2019" y="1"/>
                    <a:pt x="1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3487516" y="2566410"/>
              <a:ext cx="484030" cy="129433"/>
            </a:xfrm>
            <a:custGeom>
              <a:avLst/>
              <a:gdLst/>
              <a:ahLst/>
              <a:cxnLst/>
              <a:rect l="l" t="t" r="r" b="b"/>
              <a:pathLst>
                <a:path w="5587" h="1494" extrusionOk="0">
                  <a:moveTo>
                    <a:pt x="2794" y="0"/>
                  </a:moveTo>
                  <a:lnTo>
                    <a:pt x="2742" y="302"/>
                  </a:lnTo>
                  <a:cubicBezTo>
                    <a:pt x="2671" y="707"/>
                    <a:pt x="2448" y="1385"/>
                    <a:pt x="1740" y="1385"/>
                  </a:cubicBezTo>
                  <a:cubicBezTo>
                    <a:pt x="1719" y="1386"/>
                    <a:pt x="1697" y="1387"/>
                    <a:pt x="1675" y="1387"/>
                  </a:cubicBezTo>
                  <a:cubicBezTo>
                    <a:pt x="1159" y="1387"/>
                    <a:pt x="520" y="1065"/>
                    <a:pt x="101" y="586"/>
                  </a:cubicBezTo>
                  <a:cubicBezTo>
                    <a:pt x="90" y="573"/>
                    <a:pt x="75" y="567"/>
                    <a:pt x="60" y="567"/>
                  </a:cubicBezTo>
                  <a:cubicBezTo>
                    <a:pt x="48" y="567"/>
                    <a:pt x="36" y="571"/>
                    <a:pt x="27" y="580"/>
                  </a:cubicBezTo>
                  <a:cubicBezTo>
                    <a:pt x="2" y="600"/>
                    <a:pt x="1" y="634"/>
                    <a:pt x="21" y="656"/>
                  </a:cubicBezTo>
                  <a:cubicBezTo>
                    <a:pt x="466" y="1164"/>
                    <a:pt x="1120" y="1494"/>
                    <a:pt x="1670" y="1494"/>
                  </a:cubicBezTo>
                  <a:cubicBezTo>
                    <a:pt x="1694" y="1494"/>
                    <a:pt x="1719" y="1492"/>
                    <a:pt x="1741" y="1491"/>
                  </a:cubicBezTo>
                  <a:cubicBezTo>
                    <a:pt x="2251" y="1491"/>
                    <a:pt x="2627" y="1154"/>
                    <a:pt x="2794" y="554"/>
                  </a:cubicBezTo>
                  <a:cubicBezTo>
                    <a:pt x="2962" y="1154"/>
                    <a:pt x="3336" y="1491"/>
                    <a:pt x="3843" y="1491"/>
                  </a:cubicBezTo>
                  <a:cubicBezTo>
                    <a:pt x="3868" y="1492"/>
                    <a:pt x="3893" y="1493"/>
                    <a:pt x="3918" y="1493"/>
                  </a:cubicBezTo>
                  <a:cubicBezTo>
                    <a:pt x="4471" y="1493"/>
                    <a:pt x="5124" y="1164"/>
                    <a:pt x="5568" y="656"/>
                  </a:cubicBezTo>
                  <a:cubicBezTo>
                    <a:pt x="5587" y="634"/>
                    <a:pt x="5584" y="600"/>
                    <a:pt x="5562" y="580"/>
                  </a:cubicBezTo>
                  <a:cubicBezTo>
                    <a:pt x="5553" y="572"/>
                    <a:pt x="5541" y="568"/>
                    <a:pt x="5528" y="568"/>
                  </a:cubicBezTo>
                  <a:cubicBezTo>
                    <a:pt x="5513" y="568"/>
                    <a:pt x="5498" y="574"/>
                    <a:pt x="5488" y="586"/>
                  </a:cubicBezTo>
                  <a:cubicBezTo>
                    <a:pt x="5067" y="1064"/>
                    <a:pt x="4432" y="1387"/>
                    <a:pt x="3914" y="1387"/>
                  </a:cubicBezTo>
                  <a:cubicBezTo>
                    <a:pt x="3891" y="1387"/>
                    <a:pt x="3868" y="1387"/>
                    <a:pt x="3846" y="1385"/>
                  </a:cubicBezTo>
                  <a:cubicBezTo>
                    <a:pt x="3138" y="1385"/>
                    <a:pt x="2915" y="707"/>
                    <a:pt x="2847" y="302"/>
                  </a:cubicBezTo>
                  <a:lnTo>
                    <a:pt x="2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3635139" y="2447809"/>
              <a:ext cx="188951" cy="136450"/>
            </a:xfrm>
            <a:custGeom>
              <a:avLst/>
              <a:gdLst/>
              <a:ahLst/>
              <a:cxnLst/>
              <a:rect l="l" t="t" r="r" b="b"/>
              <a:pathLst>
                <a:path w="2181" h="1575" extrusionOk="0">
                  <a:moveTo>
                    <a:pt x="1090" y="0"/>
                  </a:moveTo>
                  <a:cubicBezTo>
                    <a:pt x="707" y="0"/>
                    <a:pt x="150" y="24"/>
                    <a:pt x="55" y="311"/>
                  </a:cubicBezTo>
                  <a:cubicBezTo>
                    <a:pt x="0" y="478"/>
                    <a:pt x="86" y="653"/>
                    <a:pt x="166" y="772"/>
                  </a:cubicBezTo>
                  <a:cubicBezTo>
                    <a:pt x="373" y="1089"/>
                    <a:pt x="857" y="1575"/>
                    <a:pt x="1093" y="1575"/>
                  </a:cubicBezTo>
                  <a:cubicBezTo>
                    <a:pt x="1327" y="1575"/>
                    <a:pt x="1811" y="1089"/>
                    <a:pt x="2018" y="772"/>
                  </a:cubicBezTo>
                  <a:cubicBezTo>
                    <a:pt x="2095" y="653"/>
                    <a:pt x="2181" y="478"/>
                    <a:pt x="2125" y="311"/>
                  </a:cubicBezTo>
                  <a:cubicBezTo>
                    <a:pt x="2031" y="21"/>
                    <a:pt x="1474" y="0"/>
                    <a:pt x="1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3581080" y="2593353"/>
              <a:ext cx="296985" cy="181674"/>
            </a:xfrm>
            <a:custGeom>
              <a:avLst/>
              <a:gdLst/>
              <a:ahLst/>
              <a:cxnLst/>
              <a:rect l="l" t="t" r="r" b="b"/>
              <a:pathLst>
                <a:path w="3428" h="2097" extrusionOk="0">
                  <a:moveTo>
                    <a:pt x="1714" y="1"/>
                  </a:moveTo>
                  <a:cubicBezTo>
                    <a:pt x="1604" y="640"/>
                    <a:pt x="1274" y="1129"/>
                    <a:pt x="663" y="1129"/>
                  </a:cubicBezTo>
                  <a:cubicBezTo>
                    <a:pt x="642" y="1130"/>
                    <a:pt x="621" y="1130"/>
                    <a:pt x="600" y="1130"/>
                  </a:cubicBezTo>
                  <a:cubicBezTo>
                    <a:pt x="406" y="1130"/>
                    <a:pt x="203" y="1089"/>
                    <a:pt x="0" y="1011"/>
                  </a:cubicBezTo>
                  <a:lnTo>
                    <a:pt x="0" y="1011"/>
                  </a:lnTo>
                  <a:cubicBezTo>
                    <a:pt x="317" y="1654"/>
                    <a:pt x="967" y="2097"/>
                    <a:pt x="1714" y="2097"/>
                  </a:cubicBezTo>
                  <a:cubicBezTo>
                    <a:pt x="2462" y="2097"/>
                    <a:pt x="3112" y="1657"/>
                    <a:pt x="3427" y="1011"/>
                  </a:cubicBezTo>
                  <a:lnTo>
                    <a:pt x="3427" y="1011"/>
                  </a:lnTo>
                  <a:cubicBezTo>
                    <a:pt x="3226" y="1089"/>
                    <a:pt x="3022" y="1130"/>
                    <a:pt x="2829" y="1130"/>
                  </a:cubicBezTo>
                  <a:cubicBezTo>
                    <a:pt x="2808" y="1130"/>
                    <a:pt x="2787" y="1130"/>
                    <a:pt x="2766" y="1129"/>
                  </a:cubicBezTo>
                  <a:cubicBezTo>
                    <a:pt x="2155" y="1129"/>
                    <a:pt x="1825" y="639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3611835" y="2704764"/>
              <a:ext cx="235561" cy="213035"/>
            </a:xfrm>
            <a:custGeom>
              <a:avLst/>
              <a:gdLst/>
              <a:ahLst/>
              <a:cxnLst/>
              <a:rect l="l" t="t" r="r" b="b"/>
              <a:pathLst>
                <a:path w="2719" h="2459" extrusionOk="0">
                  <a:moveTo>
                    <a:pt x="322" y="1"/>
                  </a:moveTo>
                  <a:cubicBezTo>
                    <a:pt x="122" y="1"/>
                    <a:pt x="1" y="95"/>
                    <a:pt x="1" y="437"/>
                  </a:cubicBezTo>
                  <a:cubicBezTo>
                    <a:pt x="1" y="1620"/>
                    <a:pt x="278" y="2458"/>
                    <a:pt x="1359" y="2458"/>
                  </a:cubicBezTo>
                  <a:cubicBezTo>
                    <a:pt x="2440" y="2458"/>
                    <a:pt x="2718" y="1622"/>
                    <a:pt x="2718" y="437"/>
                  </a:cubicBezTo>
                  <a:cubicBezTo>
                    <a:pt x="2718" y="95"/>
                    <a:pt x="2597" y="1"/>
                    <a:pt x="2397" y="1"/>
                  </a:cubicBezTo>
                  <a:cubicBezTo>
                    <a:pt x="2148" y="1"/>
                    <a:pt x="1776" y="147"/>
                    <a:pt x="1359" y="147"/>
                  </a:cubicBezTo>
                  <a:cubicBezTo>
                    <a:pt x="943" y="147"/>
                    <a:pt x="57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3723852" y="2732487"/>
              <a:ext cx="11696" cy="176649"/>
            </a:xfrm>
            <a:custGeom>
              <a:avLst/>
              <a:gdLst/>
              <a:ahLst/>
              <a:cxnLst/>
              <a:rect l="l" t="t" r="r" b="b"/>
              <a:pathLst>
                <a:path w="135" h="2039" extrusionOk="0">
                  <a:moveTo>
                    <a:pt x="66" y="1"/>
                  </a:moveTo>
                  <a:cubicBezTo>
                    <a:pt x="30" y="1"/>
                    <a:pt x="0" y="31"/>
                    <a:pt x="0" y="67"/>
                  </a:cubicBezTo>
                  <a:lnTo>
                    <a:pt x="0" y="1973"/>
                  </a:lnTo>
                  <a:cubicBezTo>
                    <a:pt x="0" y="2008"/>
                    <a:pt x="30" y="2038"/>
                    <a:pt x="66" y="2038"/>
                  </a:cubicBezTo>
                  <a:cubicBezTo>
                    <a:pt x="104" y="2038"/>
                    <a:pt x="134" y="2010"/>
                    <a:pt x="133" y="1973"/>
                  </a:cubicBezTo>
                  <a:lnTo>
                    <a:pt x="133" y="67"/>
                  </a:lnTo>
                  <a:cubicBezTo>
                    <a:pt x="133" y="31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3408159" y="2201596"/>
              <a:ext cx="173010" cy="145633"/>
            </a:xfrm>
            <a:custGeom>
              <a:avLst/>
              <a:gdLst/>
              <a:ahLst/>
              <a:cxnLst/>
              <a:rect l="l" t="t" r="r" b="b"/>
              <a:pathLst>
                <a:path w="1997" h="1681" extrusionOk="0">
                  <a:moveTo>
                    <a:pt x="920" y="0"/>
                  </a:moveTo>
                  <a:cubicBezTo>
                    <a:pt x="413" y="0"/>
                    <a:pt x="11" y="329"/>
                    <a:pt x="7" y="765"/>
                  </a:cubicBezTo>
                  <a:cubicBezTo>
                    <a:pt x="0" y="1227"/>
                    <a:pt x="440" y="1635"/>
                    <a:pt x="988" y="1677"/>
                  </a:cubicBezTo>
                  <a:cubicBezTo>
                    <a:pt x="1019" y="1679"/>
                    <a:pt x="1048" y="1680"/>
                    <a:pt x="1078" y="1680"/>
                  </a:cubicBezTo>
                  <a:cubicBezTo>
                    <a:pt x="1585" y="1680"/>
                    <a:pt x="1987" y="1352"/>
                    <a:pt x="1992" y="914"/>
                  </a:cubicBezTo>
                  <a:cubicBezTo>
                    <a:pt x="1996" y="452"/>
                    <a:pt x="1557" y="43"/>
                    <a:pt x="1010" y="3"/>
                  </a:cubicBezTo>
                  <a:cubicBezTo>
                    <a:pt x="979" y="1"/>
                    <a:pt x="950" y="0"/>
                    <a:pt x="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3481278" y="2225334"/>
              <a:ext cx="61164" cy="48689"/>
            </a:xfrm>
            <a:custGeom>
              <a:avLst/>
              <a:gdLst/>
              <a:ahLst/>
              <a:cxnLst/>
              <a:rect l="l" t="t" r="r" b="b"/>
              <a:pathLst>
                <a:path w="706" h="562" extrusionOk="0">
                  <a:moveTo>
                    <a:pt x="254" y="1"/>
                  </a:moveTo>
                  <a:cubicBezTo>
                    <a:pt x="186" y="1"/>
                    <a:pt x="126" y="23"/>
                    <a:pt x="87" y="68"/>
                  </a:cubicBezTo>
                  <a:cubicBezTo>
                    <a:pt x="0" y="168"/>
                    <a:pt x="49" y="345"/>
                    <a:pt x="194" y="462"/>
                  </a:cubicBezTo>
                  <a:cubicBezTo>
                    <a:pt x="275" y="527"/>
                    <a:pt x="369" y="561"/>
                    <a:pt x="452" y="561"/>
                  </a:cubicBezTo>
                  <a:cubicBezTo>
                    <a:pt x="518" y="561"/>
                    <a:pt x="578" y="539"/>
                    <a:pt x="617" y="493"/>
                  </a:cubicBezTo>
                  <a:cubicBezTo>
                    <a:pt x="705" y="392"/>
                    <a:pt x="657" y="216"/>
                    <a:pt x="510" y="98"/>
                  </a:cubicBezTo>
                  <a:cubicBezTo>
                    <a:pt x="430" y="34"/>
                    <a:pt x="336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3877973" y="2201596"/>
              <a:ext cx="173097" cy="145633"/>
            </a:xfrm>
            <a:custGeom>
              <a:avLst/>
              <a:gdLst/>
              <a:ahLst/>
              <a:cxnLst/>
              <a:rect l="l" t="t" r="r" b="b"/>
              <a:pathLst>
                <a:path w="1998" h="1681" extrusionOk="0">
                  <a:moveTo>
                    <a:pt x="1078" y="0"/>
                  </a:moveTo>
                  <a:cubicBezTo>
                    <a:pt x="1048" y="0"/>
                    <a:pt x="1018" y="1"/>
                    <a:pt x="988" y="3"/>
                  </a:cubicBezTo>
                  <a:cubicBezTo>
                    <a:pt x="441" y="43"/>
                    <a:pt x="0" y="452"/>
                    <a:pt x="6" y="914"/>
                  </a:cubicBezTo>
                  <a:cubicBezTo>
                    <a:pt x="11" y="1352"/>
                    <a:pt x="413" y="1680"/>
                    <a:pt x="920" y="1680"/>
                  </a:cubicBezTo>
                  <a:cubicBezTo>
                    <a:pt x="949" y="1680"/>
                    <a:pt x="979" y="1679"/>
                    <a:pt x="1010" y="1677"/>
                  </a:cubicBezTo>
                  <a:cubicBezTo>
                    <a:pt x="1556" y="1635"/>
                    <a:pt x="1998" y="1227"/>
                    <a:pt x="1991" y="765"/>
                  </a:cubicBezTo>
                  <a:cubicBezTo>
                    <a:pt x="1985" y="329"/>
                    <a:pt x="1583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3968245" y="2225334"/>
              <a:ext cx="61164" cy="48689"/>
            </a:xfrm>
            <a:custGeom>
              <a:avLst/>
              <a:gdLst/>
              <a:ahLst/>
              <a:cxnLst/>
              <a:rect l="l" t="t" r="r" b="b"/>
              <a:pathLst>
                <a:path w="706" h="562" extrusionOk="0">
                  <a:moveTo>
                    <a:pt x="256" y="1"/>
                  </a:moveTo>
                  <a:cubicBezTo>
                    <a:pt x="189" y="1"/>
                    <a:pt x="128" y="23"/>
                    <a:pt x="89" y="68"/>
                  </a:cubicBezTo>
                  <a:cubicBezTo>
                    <a:pt x="0" y="168"/>
                    <a:pt x="49" y="345"/>
                    <a:pt x="196" y="462"/>
                  </a:cubicBezTo>
                  <a:cubicBezTo>
                    <a:pt x="276" y="527"/>
                    <a:pt x="370" y="561"/>
                    <a:pt x="453" y="561"/>
                  </a:cubicBezTo>
                  <a:cubicBezTo>
                    <a:pt x="520" y="561"/>
                    <a:pt x="580" y="539"/>
                    <a:pt x="619" y="493"/>
                  </a:cubicBezTo>
                  <a:cubicBezTo>
                    <a:pt x="706" y="392"/>
                    <a:pt x="657" y="216"/>
                    <a:pt x="512" y="98"/>
                  </a:cubicBezTo>
                  <a:cubicBezTo>
                    <a:pt x="432" y="3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32"/>
          <p:cNvGrpSpPr/>
          <p:nvPr/>
        </p:nvGrpSpPr>
        <p:grpSpPr>
          <a:xfrm>
            <a:off x="4636272" y="2499155"/>
            <a:ext cx="2268844" cy="1506830"/>
            <a:chOff x="1349975" y="666050"/>
            <a:chExt cx="6264064" cy="4160215"/>
          </a:xfrm>
        </p:grpSpPr>
        <p:sp>
          <p:nvSpPr>
            <p:cNvPr id="2091" name="Google Shape;2091;p32"/>
            <p:cNvSpPr/>
            <p:nvPr/>
          </p:nvSpPr>
          <p:spPr>
            <a:xfrm>
              <a:off x="6102837" y="2561860"/>
              <a:ext cx="1511202" cy="1369353"/>
            </a:xfrm>
            <a:custGeom>
              <a:avLst/>
              <a:gdLst/>
              <a:ahLst/>
              <a:cxnLst/>
              <a:rect l="l" t="t" r="r" b="b"/>
              <a:pathLst>
                <a:path w="11508" h="10428" extrusionOk="0">
                  <a:moveTo>
                    <a:pt x="2810" y="0"/>
                  </a:moveTo>
                  <a:cubicBezTo>
                    <a:pt x="2124" y="0"/>
                    <a:pt x="1291" y="346"/>
                    <a:pt x="790" y="1055"/>
                  </a:cubicBezTo>
                  <a:cubicBezTo>
                    <a:pt x="0" y="2172"/>
                    <a:pt x="240" y="2967"/>
                    <a:pt x="306" y="4003"/>
                  </a:cubicBezTo>
                  <a:cubicBezTo>
                    <a:pt x="383" y="5197"/>
                    <a:pt x="614" y="6405"/>
                    <a:pt x="1104" y="7493"/>
                  </a:cubicBezTo>
                  <a:cubicBezTo>
                    <a:pt x="1258" y="7837"/>
                    <a:pt x="1441" y="8168"/>
                    <a:pt x="1655" y="8478"/>
                  </a:cubicBezTo>
                  <a:cubicBezTo>
                    <a:pt x="2421" y="9580"/>
                    <a:pt x="3714" y="9713"/>
                    <a:pt x="5026" y="9713"/>
                  </a:cubicBezTo>
                  <a:cubicBezTo>
                    <a:pt x="5443" y="9713"/>
                    <a:pt x="5863" y="9699"/>
                    <a:pt x="6268" y="9699"/>
                  </a:cubicBezTo>
                  <a:cubicBezTo>
                    <a:pt x="6730" y="9699"/>
                    <a:pt x="7173" y="9717"/>
                    <a:pt x="7573" y="9792"/>
                  </a:cubicBezTo>
                  <a:cubicBezTo>
                    <a:pt x="8222" y="9913"/>
                    <a:pt x="9196" y="10427"/>
                    <a:pt x="9994" y="10427"/>
                  </a:cubicBezTo>
                  <a:cubicBezTo>
                    <a:pt x="10440" y="10427"/>
                    <a:pt x="10830" y="10267"/>
                    <a:pt x="11079" y="9789"/>
                  </a:cubicBezTo>
                  <a:cubicBezTo>
                    <a:pt x="11507" y="8967"/>
                    <a:pt x="10903" y="8157"/>
                    <a:pt x="10225" y="7761"/>
                  </a:cubicBezTo>
                  <a:cubicBezTo>
                    <a:pt x="9480" y="7327"/>
                    <a:pt x="8546" y="6953"/>
                    <a:pt x="7723" y="6776"/>
                  </a:cubicBezTo>
                  <a:cubicBezTo>
                    <a:pt x="6667" y="6551"/>
                    <a:pt x="5226" y="6608"/>
                    <a:pt x="4604" y="6274"/>
                  </a:cubicBezTo>
                  <a:cubicBezTo>
                    <a:pt x="4271" y="5268"/>
                    <a:pt x="4398" y="4125"/>
                    <a:pt x="4428" y="3078"/>
                  </a:cubicBezTo>
                  <a:cubicBezTo>
                    <a:pt x="4459" y="2034"/>
                    <a:pt x="4192" y="578"/>
                    <a:pt x="3571" y="190"/>
                  </a:cubicBezTo>
                  <a:cubicBezTo>
                    <a:pt x="3370" y="64"/>
                    <a:pt x="3103" y="0"/>
                    <a:pt x="28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7303593" y="3678966"/>
              <a:ext cx="140904" cy="259084"/>
            </a:xfrm>
            <a:custGeom>
              <a:avLst/>
              <a:gdLst/>
              <a:ahLst/>
              <a:cxnLst/>
              <a:rect l="l" t="t" r="r" b="b"/>
              <a:pathLst>
                <a:path w="1073" h="1973" extrusionOk="0">
                  <a:moveTo>
                    <a:pt x="62" y="1"/>
                  </a:moveTo>
                  <a:cubicBezTo>
                    <a:pt x="40" y="1"/>
                    <a:pt x="19" y="14"/>
                    <a:pt x="10" y="35"/>
                  </a:cubicBezTo>
                  <a:cubicBezTo>
                    <a:pt x="0" y="63"/>
                    <a:pt x="14" y="94"/>
                    <a:pt x="41" y="105"/>
                  </a:cubicBezTo>
                  <a:cubicBezTo>
                    <a:pt x="49" y="108"/>
                    <a:pt x="694" y="374"/>
                    <a:pt x="824" y="828"/>
                  </a:cubicBezTo>
                  <a:cubicBezTo>
                    <a:pt x="962" y="1300"/>
                    <a:pt x="778" y="1900"/>
                    <a:pt x="777" y="1906"/>
                  </a:cubicBezTo>
                  <a:cubicBezTo>
                    <a:pt x="770" y="1932"/>
                    <a:pt x="784" y="1963"/>
                    <a:pt x="812" y="1972"/>
                  </a:cubicBezTo>
                  <a:cubicBezTo>
                    <a:pt x="817" y="1973"/>
                    <a:pt x="822" y="1973"/>
                    <a:pt x="828" y="1973"/>
                  </a:cubicBezTo>
                  <a:cubicBezTo>
                    <a:pt x="851" y="1973"/>
                    <a:pt x="872" y="1959"/>
                    <a:pt x="877" y="1934"/>
                  </a:cubicBezTo>
                  <a:cubicBezTo>
                    <a:pt x="885" y="1909"/>
                    <a:pt x="1072" y="1300"/>
                    <a:pt x="927" y="795"/>
                  </a:cubicBezTo>
                  <a:cubicBezTo>
                    <a:pt x="780" y="292"/>
                    <a:pt x="109" y="15"/>
                    <a:pt x="80" y="4"/>
                  </a:cubicBezTo>
                  <a:cubicBezTo>
                    <a:pt x="74" y="2"/>
                    <a:pt x="68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7423485" y="3622369"/>
              <a:ext cx="136176" cy="255539"/>
            </a:xfrm>
            <a:custGeom>
              <a:avLst/>
              <a:gdLst/>
              <a:ahLst/>
              <a:cxnLst/>
              <a:rect l="l" t="t" r="r" b="b"/>
              <a:pathLst>
                <a:path w="1037" h="1946" extrusionOk="0">
                  <a:moveTo>
                    <a:pt x="61" y="0"/>
                  </a:moveTo>
                  <a:cubicBezTo>
                    <a:pt x="40" y="0"/>
                    <a:pt x="20" y="12"/>
                    <a:pt x="11" y="32"/>
                  </a:cubicBezTo>
                  <a:cubicBezTo>
                    <a:pt x="1" y="60"/>
                    <a:pt x="14" y="91"/>
                    <a:pt x="39" y="102"/>
                  </a:cubicBezTo>
                  <a:cubicBezTo>
                    <a:pt x="45" y="105"/>
                    <a:pt x="673" y="375"/>
                    <a:pt x="823" y="826"/>
                  </a:cubicBezTo>
                  <a:cubicBezTo>
                    <a:pt x="915" y="1098"/>
                    <a:pt x="928" y="1464"/>
                    <a:pt x="859" y="1886"/>
                  </a:cubicBezTo>
                  <a:cubicBezTo>
                    <a:pt x="856" y="1914"/>
                    <a:pt x="875" y="1940"/>
                    <a:pt x="903" y="1946"/>
                  </a:cubicBezTo>
                  <a:lnTo>
                    <a:pt x="913" y="1946"/>
                  </a:lnTo>
                  <a:cubicBezTo>
                    <a:pt x="939" y="1946"/>
                    <a:pt x="960" y="1926"/>
                    <a:pt x="965" y="1901"/>
                  </a:cubicBezTo>
                  <a:cubicBezTo>
                    <a:pt x="1036" y="1464"/>
                    <a:pt x="1022" y="1080"/>
                    <a:pt x="925" y="793"/>
                  </a:cubicBezTo>
                  <a:cubicBezTo>
                    <a:pt x="759" y="297"/>
                    <a:pt x="108" y="17"/>
                    <a:pt x="81" y="4"/>
                  </a:cubicBezTo>
                  <a:cubicBezTo>
                    <a:pt x="74" y="1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6143151" y="3027507"/>
              <a:ext cx="501502" cy="771607"/>
            </a:xfrm>
            <a:custGeom>
              <a:avLst/>
              <a:gdLst/>
              <a:ahLst/>
              <a:cxnLst/>
              <a:rect l="l" t="t" r="r" b="b"/>
              <a:pathLst>
                <a:path w="3819" h="5876" extrusionOk="0">
                  <a:moveTo>
                    <a:pt x="3081" y="1"/>
                  </a:moveTo>
                  <a:lnTo>
                    <a:pt x="0" y="457"/>
                  </a:lnTo>
                  <a:cubicBezTo>
                    <a:pt x="77" y="1651"/>
                    <a:pt x="309" y="2860"/>
                    <a:pt x="798" y="3947"/>
                  </a:cubicBezTo>
                  <a:cubicBezTo>
                    <a:pt x="955" y="4291"/>
                    <a:pt x="1137" y="4624"/>
                    <a:pt x="1351" y="4932"/>
                  </a:cubicBezTo>
                  <a:cubicBezTo>
                    <a:pt x="1677" y="5402"/>
                    <a:pt x="2098" y="5695"/>
                    <a:pt x="2575" y="5876"/>
                  </a:cubicBezTo>
                  <a:cubicBezTo>
                    <a:pt x="3818" y="3696"/>
                    <a:pt x="3243" y="1043"/>
                    <a:pt x="308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1349975" y="1015876"/>
              <a:ext cx="1545082" cy="2497217"/>
            </a:xfrm>
            <a:custGeom>
              <a:avLst/>
              <a:gdLst/>
              <a:ahLst/>
              <a:cxnLst/>
              <a:rect l="l" t="t" r="r" b="b"/>
              <a:pathLst>
                <a:path w="11766" h="19017" extrusionOk="0">
                  <a:moveTo>
                    <a:pt x="8362" y="0"/>
                  </a:moveTo>
                  <a:cubicBezTo>
                    <a:pt x="8201" y="0"/>
                    <a:pt x="8038" y="39"/>
                    <a:pt x="7888" y="122"/>
                  </a:cubicBezTo>
                  <a:cubicBezTo>
                    <a:pt x="5912" y="1210"/>
                    <a:pt x="4197" y="2778"/>
                    <a:pt x="2937" y="4667"/>
                  </a:cubicBezTo>
                  <a:cubicBezTo>
                    <a:pt x="1034" y="7518"/>
                    <a:pt x="0" y="11364"/>
                    <a:pt x="1275" y="14677"/>
                  </a:cubicBezTo>
                  <a:cubicBezTo>
                    <a:pt x="2226" y="17160"/>
                    <a:pt x="4501" y="18682"/>
                    <a:pt x="7100" y="18973"/>
                  </a:cubicBezTo>
                  <a:cubicBezTo>
                    <a:pt x="7325" y="18998"/>
                    <a:pt x="7699" y="19016"/>
                    <a:pt x="8135" y="19016"/>
                  </a:cubicBezTo>
                  <a:cubicBezTo>
                    <a:pt x="9199" y="19016"/>
                    <a:pt x="10631" y="18909"/>
                    <a:pt x="11163" y="18538"/>
                  </a:cubicBezTo>
                  <a:cubicBezTo>
                    <a:pt x="11576" y="18248"/>
                    <a:pt x="11766" y="17718"/>
                    <a:pt x="11661" y="17221"/>
                  </a:cubicBezTo>
                  <a:cubicBezTo>
                    <a:pt x="11529" y="16605"/>
                    <a:pt x="10985" y="16181"/>
                    <a:pt x="10378" y="16181"/>
                  </a:cubicBezTo>
                  <a:cubicBezTo>
                    <a:pt x="10287" y="16181"/>
                    <a:pt x="10194" y="16190"/>
                    <a:pt x="10101" y="16210"/>
                  </a:cubicBezTo>
                  <a:lnTo>
                    <a:pt x="10087" y="16213"/>
                  </a:lnTo>
                  <a:cubicBezTo>
                    <a:pt x="9366" y="16366"/>
                    <a:pt x="8642" y="16464"/>
                    <a:pt x="7943" y="16464"/>
                  </a:cubicBezTo>
                  <a:cubicBezTo>
                    <a:pt x="7742" y="16464"/>
                    <a:pt x="7543" y="16456"/>
                    <a:pt x="7347" y="16439"/>
                  </a:cubicBezTo>
                  <a:cubicBezTo>
                    <a:pt x="5646" y="16298"/>
                    <a:pt x="4145" y="15377"/>
                    <a:pt x="3484" y="13790"/>
                  </a:cubicBezTo>
                  <a:cubicBezTo>
                    <a:pt x="2403" y="11199"/>
                    <a:pt x="3312" y="8075"/>
                    <a:pt x="4725" y="5830"/>
                  </a:cubicBezTo>
                  <a:cubicBezTo>
                    <a:pt x="5753" y="4198"/>
                    <a:pt x="7181" y="2818"/>
                    <a:pt x="8857" y="1838"/>
                  </a:cubicBezTo>
                  <a:lnTo>
                    <a:pt x="8863" y="1838"/>
                  </a:lnTo>
                  <a:cubicBezTo>
                    <a:pt x="9321" y="1568"/>
                    <a:pt x="9485" y="981"/>
                    <a:pt x="9227" y="512"/>
                  </a:cubicBezTo>
                  <a:cubicBezTo>
                    <a:pt x="9047" y="184"/>
                    <a:pt x="8710" y="0"/>
                    <a:pt x="8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380020" y="3140570"/>
              <a:ext cx="515027" cy="372541"/>
            </a:xfrm>
            <a:custGeom>
              <a:avLst/>
              <a:gdLst/>
              <a:ahLst/>
              <a:cxnLst/>
              <a:rect l="l" t="t" r="r" b="b"/>
              <a:pathLst>
                <a:path w="3922" h="2837" extrusionOk="0">
                  <a:moveTo>
                    <a:pt x="2531" y="0"/>
                  </a:moveTo>
                  <a:cubicBezTo>
                    <a:pt x="2441" y="0"/>
                    <a:pt x="2349" y="10"/>
                    <a:pt x="2257" y="29"/>
                  </a:cubicBezTo>
                  <a:lnTo>
                    <a:pt x="2243" y="32"/>
                  </a:lnTo>
                  <a:cubicBezTo>
                    <a:pt x="1739" y="139"/>
                    <a:pt x="1230" y="219"/>
                    <a:pt x="733" y="257"/>
                  </a:cubicBezTo>
                  <a:cubicBezTo>
                    <a:pt x="448" y="682"/>
                    <a:pt x="35" y="1511"/>
                    <a:pt x="1" y="2832"/>
                  </a:cubicBezTo>
                  <a:lnTo>
                    <a:pt x="1" y="2835"/>
                  </a:lnTo>
                  <a:cubicBezTo>
                    <a:pt x="87" y="2836"/>
                    <a:pt x="178" y="2837"/>
                    <a:pt x="271" y="2837"/>
                  </a:cubicBezTo>
                  <a:cubicBezTo>
                    <a:pt x="1337" y="2837"/>
                    <a:pt x="2782" y="2732"/>
                    <a:pt x="3318" y="2358"/>
                  </a:cubicBezTo>
                  <a:cubicBezTo>
                    <a:pt x="3732" y="2068"/>
                    <a:pt x="3922" y="1538"/>
                    <a:pt x="3817" y="1040"/>
                  </a:cubicBezTo>
                  <a:cubicBezTo>
                    <a:pt x="3684" y="422"/>
                    <a:pt x="3139" y="0"/>
                    <a:pt x="2531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408253" y="1944018"/>
              <a:ext cx="4284759" cy="2024877"/>
            </a:xfrm>
            <a:custGeom>
              <a:avLst/>
              <a:gdLst/>
              <a:ahLst/>
              <a:cxnLst/>
              <a:rect l="l" t="t" r="r" b="b"/>
              <a:pathLst>
                <a:path w="32629" h="15420" extrusionOk="0">
                  <a:moveTo>
                    <a:pt x="21379" y="0"/>
                  </a:moveTo>
                  <a:cubicBezTo>
                    <a:pt x="21130" y="753"/>
                    <a:pt x="21123" y="1945"/>
                    <a:pt x="20668" y="2349"/>
                  </a:cubicBezTo>
                  <a:cubicBezTo>
                    <a:pt x="20301" y="2677"/>
                    <a:pt x="19739" y="2747"/>
                    <a:pt x="19173" y="2747"/>
                  </a:cubicBezTo>
                  <a:cubicBezTo>
                    <a:pt x="18746" y="2747"/>
                    <a:pt x="18317" y="2708"/>
                    <a:pt x="17965" y="2708"/>
                  </a:cubicBezTo>
                  <a:cubicBezTo>
                    <a:pt x="17932" y="2708"/>
                    <a:pt x="17900" y="2708"/>
                    <a:pt x="17868" y="2709"/>
                  </a:cubicBezTo>
                  <a:cubicBezTo>
                    <a:pt x="15683" y="2762"/>
                    <a:pt x="13213" y="2899"/>
                    <a:pt x="11044" y="3176"/>
                  </a:cubicBezTo>
                  <a:cubicBezTo>
                    <a:pt x="9145" y="3418"/>
                    <a:pt x="7202" y="3772"/>
                    <a:pt x="5396" y="4454"/>
                  </a:cubicBezTo>
                  <a:cubicBezTo>
                    <a:pt x="4182" y="4912"/>
                    <a:pt x="2936" y="5546"/>
                    <a:pt x="2082" y="6564"/>
                  </a:cubicBezTo>
                  <a:cubicBezTo>
                    <a:pt x="0" y="9037"/>
                    <a:pt x="984" y="13172"/>
                    <a:pt x="4099" y="14228"/>
                  </a:cubicBezTo>
                  <a:lnTo>
                    <a:pt x="6401" y="14991"/>
                  </a:lnTo>
                  <a:cubicBezTo>
                    <a:pt x="7268" y="15277"/>
                    <a:pt x="8171" y="15420"/>
                    <a:pt x="9078" y="15420"/>
                  </a:cubicBezTo>
                  <a:cubicBezTo>
                    <a:pt x="9622" y="15420"/>
                    <a:pt x="10167" y="15369"/>
                    <a:pt x="10706" y="15266"/>
                  </a:cubicBezTo>
                  <a:cubicBezTo>
                    <a:pt x="13598" y="14717"/>
                    <a:pt x="16531" y="14334"/>
                    <a:pt x="19457" y="14334"/>
                  </a:cubicBezTo>
                  <a:cubicBezTo>
                    <a:pt x="20657" y="14334"/>
                    <a:pt x="21857" y="14399"/>
                    <a:pt x="23052" y="14542"/>
                  </a:cubicBezTo>
                  <a:cubicBezTo>
                    <a:pt x="23772" y="14629"/>
                    <a:pt x="24436" y="14670"/>
                    <a:pt x="25047" y="14670"/>
                  </a:cubicBezTo>
                  <a:cubicBezTo>
                    <a:pt x="32629" y="14670"/>
                    <a:pt x="32180" y="8440"/>
                    <a:pt x="32177" y="6699"/>
                  </a:cubicBezTo>
                  <a:cubicBezTo>
                    <a:pt x="32175" y="3917"/>
                    <a:pt x="30710" y="2275"/>
                    <a:pt x="30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5115207" y="2097001"/>
              <a:ext cx="73669" cy="348510"/>
            </a:xfrm>
            <a:custGeom>
              <a:avLst/>
              <a:gdLst/>
              <a:ahLst/>
              <a:cxnLst/>
              <a:rect l="l" t="t" r="r" b="b"/>
              <a:pathLst>
                <a:path w="561" h="2654" extrusionOk="0">
                  <a:moveTo>
                    <a:pt x="499" y="0"/>
                  </a:moveTo>
                  <a:cubicBezTo>
                    <a:pt x="476" y="0"/>
                    <a:pt x="457" y="17"/>
                    <a:pt x="451" y="40"/>
                  </a:cubicBezTo>
                  <a:cubicBezTo>
                    <a:pt x="448" y="52"/>
                    <a:pt x="182" y="1093"/>
                    <a:pt x="4" y="2595"/>
                  </a:cubicBezTo>
                  <a:cubicBezTo>
                    <a:pt x="1" y="2623"/>
                    <a:pt x="22" y="2650"/>
                    <a:pt x="51" y="2653"/>
                  </a:cubicBezTo>
                  <a:lnTo>
                    <a:pt x="58" y="2653"/>
                  </a:lnTo>
                  <a:cubicBezTo>
                    <a:pt x="84" y="2653"/>
                    <a:pt x="108" y="2633"/>
                    <a:pt x="108" y="2607"/>
                  </a:cubicBezTo>
                  <a:cubicBezTo>
                    <a:pt x="284" y="1113"/>
                    <a:pt x="548" y="77"/>
                    <a:pt x="552" y="67"/>
                  </a:cubicBezTo>
                  <a:cubicBezTo>
                    <a:pt x="561" y="39"/>
                    <a:pt x="544" y="10"/>
                    <a:pt x="515" y="3"/>
                  </a:cubicBezTo>
                  <a:cubicBezTo>
                    <a:pt x="510" y="1"/>
                    <a:pt x="504" y="0"/>
                    <a:pt x="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221573" y="1944018"/>
              <a:ext cx="1242526" cy="481401"/>
            </a:xfrm>
            <a:custGeom>
              <a:avLst/>
              <a:gdLst/>
              <a:ahLst/>
              <a:cxnLst/>
              <a:rect l="l" t="t" r="r" b="b"/>
              <a:pathLst>
                <a:path w="9462" h="3666" extrusionOk="0">
                  <a:moveTo>
                    <a:pt x="1" y="0"/>
                  </a:moveTo>
                  <a:cubicBezTo>
                    <a:pt x="350" y="1730"/>
                    <a:pt x="2713" y="3665"/>
                    <a:pt x="5446" y="3665"/>
                  </a:cubicBezTo>
                  <a:cubicBezTo>
                    <a:pt x="6760" y="3665"/>
                    <a:pt x="8159" y="3218"/>
                    <a:pt x="9461" y="2085"/>
                  </a:cubicBezTo>
                  <a:cubicBezTo>
                    <a:pt x="9159" y="1418"/>
                    <a:pt x="8866" y="743"/>
                    <a:pt x="8663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6103756" y="2816614"/>
              <a:ext cx="546543" cy="999307"/>
            </a:xfrm>
            <a:custGeom>
              <a:avLst/>
              <a:gdLst/>
              <a:ahLst/>
              <a:cxnLst/>
              <a:rect l="l" t="t" r="r" b="b"/>
              <a:pathLst>
                <a:path w="4162" h="7610" extrusionOk="0">
                  <a:moveTo>
                    <a:pt x="4035" y="0"/>
                  </a:moveTo>
                  <a:cubicBezTo>
                    <a:pt x="4005" y="0"/>
                    <a:pt x="3983" y="26"/>
                    <a:pt x="3983" y="54"/>
                  </a:cubicBezTo>
                  <a:cubicBezTo>
                    <a:pt x="3983" y="136"/>
                    <a:pt x="3983" y="227"/>
                    <a:pt x="3984" y="329"/>
                  </a:cubicBezTo>
                  <a:cubicBezTo>
                    <a:pt x="4005" y="2062"/>
                    <a:pt x="4054" y="6123"/>
                    <a:pt x="42" y="7505"/>
                  </a:cubicBezTo>
                  <a:cubicBezTo>
                    <a:pt x="15" y="7515"/>
                    <a:pt x="0" y="7545"/>
                    <a:pt x="9" y="7573"/>
                  </a:cubicBezTo>
                  <a:cubicBezTo>
                    <a:pt x="16" y="7595"/>
                    <a:pt x="38" y="7609"/>
                    <a:pt x="59" y="7609"/>
                  </a:cubicBezTo>
                  <a:cubicBezTo>
                    <a:pt x="65" y="7609"/>
                    <a:pt x="72" y="7609"/>
                    <a:pt x="78" y="7605"/>
                  </a:cubicBezTo>
                  <a:cubicBezTo>
                    <a:pt x="4161" y="6197"/>
                    <a:pt x="4113" y="2083"/>
                    <a:pt x="4091" y="327"/>
                  </a:cubicBezTo>
                  <a:cubicBezTo>
                    <a:pt x="4091" y="227"/>
                    <a:pt x="4090" y="136"/>
                    <a:pt x="4090" y="54"/>
                  </a:cubicBezTo>
                  <a:cubicBezTo>
                    <a:pt x="4090" y="23"/>
                    <a:pt x="4064" y="0"/>
                    <a:pt x="4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3797579" y="2938212"/>
              <a:ext cx="1194070" cy="737859"/>
            </a:xfrm>
            <a:custGeom>
              <a:avLst/>
              <a:gdLst/>
              <a:ahLst/>
              <a:cxnLst/>
              <a:rect l="l" t="t" r="r" b="b"/>
              <a:pathLst>
                <a:path w="9093" h="5619" extrusionOk="0">
                  <a:moveTo>
                    <a:pt x="6890" y="0"/>
                  </a:moveTo>
                  <a:cubicBezTo>
                    <a:pt x="6706" y="0"/>
                    <a:pt x="6543" y="15"/>
                    <a:pt x="6351" y="68"/>
                  </a:cubicBezTo>
                  <a:cubicBezTo>
                    <a:pt x="6137" y="129"/>
                    <a:pt x="5883" y="161"/>
                    <a:pt x="5662" y="178"/>
                  </a:cubicBezTo>
                  <a:cubicBezTo>
                    <a:pt x="5547" y="186"/>
                    <a:pt x="5418" y="197"/>
                    <a:pt x="5292" y="197"/>
                  </a:cubicBezTo>
                  <a:cubicBezTo>
                    <a:pt x="5187" y="197"/>
                    <a:pt x="5083" y="189"/>
                    <a:pt x="4990" y="166"/>
                  </a:cubicBezTo>
                  <a:cubicBezTo>
                    <a:pt x="4880" y="139"/>
                    <a:pt x="4781" y="95"/>
                    <a:pt x="4664" y="95"/>
                  </a:cubicBezTo>
                  <a:cubicBezTo>
                    <a:pt x="4661" y="95"/>
                    <a:pt x="4657" y="95"/>
                    <a:pt x="4653" y="95"/>
                  </a:cubicBezTo>
                  <a:cubicBezTo>
                    <a:pt x="4534" y="99"/>
                    <a:pt x="4412" y="131"/>
                    <a:pt x="4295" y="149"/>
                  </a:cubicBezTo>
                  <a:cubicBezTo>
                    <a:pt x="4084" y="181"/>
                    <a:pt x="3942" y="275"/>
                    <a:pt x="3745" y="336"/>
                  </a:cubicBezTo>
                  <a:cubicBezTo>
                    <a:pt x="3704" y="349"/>
                    <a:pt x="3665" y="354"/>
                    <a:pt x="3626" y="354"/>
                  </a:cubicBezTo>
                  <a:cubicBezTo>
                    <a:pt x="3481" y="354"/>
                    <a:pt x="3348" y="284"/>
                    <a:pt x="3201" y="284"/>
                  </a:cubicBezTo>
                  <a:cubicBezTo>
                    <a:pt x="3183" y="284"/>
                    <a:pt x="3164" y="285"/>
                    <a:pt x="3146" y="288"/>
                  </a:cubicBezTo>
                  <a:cubicBezTo>
                    <a:pt x="2940" y="315"/>
                    <a:pt x="2722" y="438"/>
                    <a:pt x="2519" y="493"/>
                  </a:cubicBezTo>
                  <a:cubicBezTo>
                    <a:pt x="2291" y="555"/>
                    <a:pt x="2118" y="597"/>
                    <a:pt x="1892" y="597"/>
                  </a:cubicBezTo>
                  <a:cubicBezTo>
                    <a:pt x="1877" y="597"/>
                    <a:pt x="1863" y="597"/>
                    <a:pt x="1848" y="596"/>
                  </a:cubicBezTo>
                  <a:cubicBezTo>
                    <a:pt x="1842" y="596"/>
                    <a:pt x="1837" y="596"/>
                    <a:pt x="1832" y="596"/>
                  </a:cubicBezTo>
                  <a:cubicBezTo>
                    <a:pt x="1604" y="596"/>
                    <a:pt x="1380" y="684"/>
                    <a:pt x="1164" y="752"/>
                  </a:cubicBezTo>
                  <a:cubicBezTo>
                    <a:pt x="965" y="816"/>
                    <a:pt x="811" y="950"/>
                    <a:pt x="628" y="1049"/>
                  </a:cubicBezTo>
                  <a:cubicBezTo>
                    <a:pt x="486" y="1125"/>
                    <a:pt x="313" y="1186"/>
                    <a:pt x="214" y="1323"/>
                  </a:cubicBezTo>
                  <a:cubicBezTo>
                    <a:pt x="94" y="1493"/>
                    <a:pt x="77" y="1788"/>
                    <a:pt x="69" y="1987"/>
                  </a:cubicBezTo>
                  <a:cubicBezTo>
                    <a:pt x="59" y="2207"/>
                    <a:pt x="97" y="2407"/>
                    <a:pt x="49" y="2627"/>
                  </a:cubicBezTo>
                  <a:cubicBezTo>
                    <a:pt x="0" y="2849"/>
                    <a:pt x="6" y="2986"/>
                    <a:pt x="100" y="3188"/>
                  </a:cubicBezTo>
                  <a:cubicBezTo>
                    <a:pt x="190" y="3381"/>
                    <a:pt x="212" y="3576"/>
                    <a:pt x="240" y="3787"/>
                  </a:cubicBezTo>
                  <a:cubicBezTo>
                    <a:pt x="297" y="4204"/>
                    <a:pt x="244" y="4704"/>
                    <a:pt x="493" y="5058"/>
                  </a:cubicBezTo>
                  <a:cubicBezTo>
                    <a:pt x="717" y="5380"/>
                    <a:pt x="1026" y="5618"/>
                    <a:pt x="1439" y="5618"/>
                  </a:cubicBezTo>
                  <a:cubicBezTo>
                    <a:pt x="1446" y="5618"/>
                    <a:pt x="1454" y="5618"/>
                    <a:pt x="1461" y="5618"/>
                  </a:cubicBezTo>
                  <a:cubicBezTo>
                    <a:pt x="1905" y="5609"/>
                    <a:pt x="2315" y="5522"/>
                    <a:pt x="2743" y="5377"/>
                  </a:cubicBezTo>
                  <a:cubicBezTo>
                    <a:pt x="2811" y="5353"/>
                    <a:pt x="2873" y="5345"/>
                    <a:pt x="2931" y="5345"/>
                  </a:cubicBezTo>
                  <a:cubicBezTo>
                    <a:pt x="3091" y="5345"/>
                    <a:pt x="3225" y="5409"/>
                    <a:pt x="3401" y="5409"/>
                  </a:cubicBezTo>
                  <a:cubicBezTo>
                    <a:pt x="3414" y="5409"/>
                    <a:pt x="3427" y="5409"/>
                    <a:pt x="3440" y="5408"/>
                  </a:cubicBezTo>
                  <a:cubicBezTo>
                    <a:pt x="3691" y="5395"/>
                    <a:pt x="3962" y="5324"/>
                    <a:pt x="4209" y="5267"/>
                  </a:cubicBezTo>
                  <a:cubicBezTo>
                    <a:pt x="4755" y="5141"/>
                    <a:pt x="5283" y="5151"/>
                    <a:pt x="5834" y="5134"/>
                  </a:cubicBezTo>
                  <a:cubicBezTo>
                    <a:pt x="6076" y="5127"/>
                    <a:pt x="6348" y="5085"/>
                    <a:pt x="6584" y="5028"/>
                  </a:cubicBezTo>
                  <a:cubicBezTo>
                    <a:pt x="6696" y="5001"/>
                    <a:pt x="6803" y="4964"/>
                    <a:pt x="6915" y="4964"/>
                  </a:cubicBezTo>
                  <a:cubicBezTo>
                    <a:pt x="6928" y="4964"/>
                    <a:pt x="6941" y="4964"/>
                    <a:pt x="6954" y="4965"/>
                  </a:cubicBezTo>
                  <a:cubicBezTo>
                    <a:pt x="7069" y="4974"/>
                    <a:pt x="7179" y="5025"/>
                    <a:pt x="7294" y="5041"/>
                  </a:cubicBezTo>
                  <a:cubicBezTo>
                    <a:pt x="7322" y="5045"/>
                    <a:pt x="7350" y="5047"/>
                    <a:pt x="7379" y="5047"/>
                  </a:cubicBezTo>
                  <a:cubicBezTo>
                    <a:pt x="7545" y="5047"/>
                    <a:pt x="7710" y="4986"/>
                    <a:pt x="7876" y="4986"/>
                  </a:cubicBezTo>
                  <a:cubicBezTo>
                    <a:pt x="7897" y="4986"/>
                    <a:pt x="7919" y="4987"/>
                    <a:pt x="7940" y="4990"/>
                  </a:cubicBezTo>
                  <a:cubicBezTo>
                    <a:pt x="8073" y="5002"/>
                    <a:pt x="8190" y="5041"/>
                    <a:pt x="8313" y="5041"/>
                  </a:cubicBezTo>
                  <a:cubicBezTo>
                    <a:pt x="8371" y="5041"/>
                    <a:pt x="8431" y="5033"/>
                    <a:pt x="8494" y="5008"/>
                  </a:cubicBezTo>
                  <a:cubicBezTo>
                    <a:pt x="8897" y="4854"/>
                    <a:pt x="9093" y="4479"/>
                    <a:pt x="9085" y="4072"/>
                  </a:cubicBezTo>
                  <a:cubicBezTo>
                    <a:pt x="9075" y="3629"/>
                    <a:pt x="8828" y="3192"/>
                    <a:pt x="8897" y="2745"/>
                  </a:cubicBezTo>
                  <a:cubicBezTo>
                    <a:pt x="8931" y="2521"/>
                    <a:pt x="8968" y="2295"/>
                    <a:pt x="9004" y="2071"/>
                  </a:cubicBezTo>
                  <a:cubicBezTo>
                    <a:pt x="9038" y="1858"/>
                    <a:pt x="8954" y="1680"/>
                    <a:pt x="8958" y="1473"/>
                  </a:cubicBezTo>
                  <a:cubicBezTo>
                    <a:pt x="8961" y="1244"/>
                    <a:pt x="9054" y="1050"/>
                    <a:pt x="8974" y="825"/>
                  </a:cubicBezTo>
                  <a:cubicBezTo>
                    <a:pt x="8917" y="668"/>
                    <a:pt x="8837" y="499"/>
                    <a:pt x="8761" y="349"/>
                  </a:cubicBezTo>
                  <a:cubicBezTo>
                    <a:pt x="8653" y="131"/>
                    <a:pt x="8487" y="137"/>
                    <a:pt x="8266" y="128"/>
                  </a:cubicBezTo>
                  <a:cubicBezTo>
                    <a:pt x="8060" y="118"/>
                    <a:pt x="7846" y="128"/>
                    <a:pt x="7643" y="111"/>
                  </a:cubicBezTo>
                  <a:cubicBezTo>
                    <a:pt x="7533" y="102"/>
                    <a:pt x="7439" y="59"/>
                    <a:pt x="7336" y="31"/>
                  </a:cubicBezTo>
                  <a:cubicBezTo>
                    <a:pt x="7232" y="2"/>
                    <a:pt x="7132" y="4"/>
                    <a:pt x="7025" y="2"/>
                  </a:cubicBezTo>
                  <a:cubicBezTo>
                    <a:pt x="6978" y="1"/>
                    <a:pt x="6933" y="0"/>
                    <a:pt x="6890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3789832" y="2930859"/>
              <a:ext cx="1208384" cy="752304"/>
            </a:xfrm>
            <a:custGeom>
              <a:avLst/>
              <a:gdLst/>
              <a:ahLst/>
              <a:cxnLst/>
              <a:rect l="l" t="t" r="r" b="b"/>
              <a:pathLst>
                <a:path w="9202" h="5729" extrusionOk="0">
                  <a:moveTo>
                    <a:pt x="6955" y="1"/>
                  </a:moveTo>
                  <a:cubicBezTo>
                    <a:pt x="6756" y="1"/>
                    <a:pt x="6588" y="17"/>
                    <a:pt x="6396" y="71"/>
                  </a:cubicBezTo>
                  <a:cubicBezTo>
                    <a:pt x="6167" y="135"/>
                    <a:pt x="5900" y="164"/>
                    <a:pt x="5718" y="178"/>
                  </a:cubicBezTo>
                  <a:lnTo>
                    <a:pt x="5676" y="181"/>
                  </a:lnTo>
                  <a:cubicBezTo>
                    <a:pt x="5568" y="189"/>
                    <a:pt x="5453" y="197"/>
                    <a:pt x="5342" y="197"/>
                  </a:cubicBezTo>
                  <a:cubicBezTo>
                    <a:pt x="5243" y="197"/>
                    <a:pt x="5148" y="190"/>
                    <a:pt x="5062" y="170"/>
                  </a:cubicBezTo>
                  <a:cubicBezTo>
                    <a:pt x="5029" y="160"/>
                    <a:pt x="4999" y="151"/>
                    <a:pt x="4969" y="143"/>
                  </a:cubicBezTo>
                  <a:cubicBezTo>
                    <a:pt x="4893" y="121"/>
                    <a:pt x="4814" y="95"/>
                    <a:pt x="4722" y="95"/>
                  </a:cubicBezTo>
                  <a:cubicBezTo>
                    <a:pt x="4718" y="95"/>
                    <a:pt x="4713" y="95"/>
                    <a:pt x="4708" y="95"/>
                  </a:cubicBezTo>
                  <a:cubicBezTo>
                    <a:pt x="4623" y="100"/>
                    <a:pt x="4537" y="115"/>
                    <a:pt x="4454" y="131"/>
                  </a:cubicBezTo>
                  <a:cubicBezTo>
                    <a:pt x="4415" y="138"/>
                    <a:pt x="4378" y="145"/>
                    <a:pt x="4343" y="151"/>
                  </a:cubicBezTo>
                  <a:cubicBezTo>
                    <a:pt x="4208" y="173"/>
                    <a:pt x="4100" y="217"/>
                    <a:pt x="3994" y="262"/>
                  </a:cubicBezTo>
                  <a:cubicBezTo>
                    <a:pt x="3930" y="288"/>
                    <a:pt x="3863" y="317"/>
                    <a:pt x="3787" y="341"/>
                  </a:cubicBezTo>
                  <a:cubicBezTo>
                    <a:pt x="3753" y="352"/>
                    <a:pt x="3719" y="356"/>
                    <a:pt x="3686" y="356"/>
                  </a:cubicBezTo>
                  <a:cubicBezTo>
                    <a:pt x="3620" y="356"/>
                    <a:pt x="3555" y="339"/>
                    <a:pt x="3487" y="322"/>
                  </a:cubicBezTo>
                  <a:cubicBezTo>
                    <a:pt x="3416" y="305"/>
                    <a:pt x="3341" y="287"/>
                    <a:pt x="3262" y="287"/>
                  </a:cubicBezTo>
                  <a:cubicBezTo>
                    <a:pt x="3241" y="287"/>
                    <a:pt x="3219" y="288"/>
                    <a:pt x="3198" y="291"/>
                  </a:cubicBezTo>
                  <a:cubicBezTo>
                    <a:pt x="3069" y="308"/>
                    <a:pt x="2936" y="360"/>
                    <a:pt x="2808" y="410"/>
                  </a:cubicBezTo>
                  <a:cubicBezTo>
                    <a:pt x="2722" y="444"/>
                    <a:pt x="2642" y="477"/>
                    <a:pt x="2564" y="498"/>
                  </a:cubicBezTo>
                  <a:cubicBezTo>
                    <a:pt x="2342" y="558"/>
                    <a:pt x="2168" y="600"/>
                    <a:pt x="1930" y="600"/>
                  </a:cubicBezTo>
                  <a:cubicBezTo>
                    <a:pt x="1922" y="600"/>
                    <a:pt x="1915" y="600"/>
                    <a:pt x="1907" y="599"/>
                  </a:cubicBezTo>
                  <a:cubicBezTo>
                    <a:pt x="1900" y="599"/>
                    <a:pt x="1894" y="599"/>
                    <a:pt x="1887" y="599"/>
                  </a:cubicBezTo>
                  <a:cubicBezTo>
                    <a:pt x="1690" y="599"/>
                    <a:pt x="1495" y="661"/>
                    <a:pt x="1307" y="724"/>
                  </a:cubicBezTo>
                  <a:cubicBezTo>
                    <a:pt x="1273" y="735"/>
                    <a:pt x="1241" y="745"/>
                    <a:pt x="1207" y="756"/>
                  </a:cubicBezTo>
                  <a:cubicBezTo>
                    <a:pt x="1070" y="801"/>
                    <a:pt x="953" y="876"/>
                    <a:pt x="842" y="948"/>
                  </a:cubicBezTo>
                  <a:cubicBezTo>
                    <a:pt x="782" y="985"/>
                    <a:pt x="723" y="1022"/>
                    <a:pt x="660" y="1056"/>
                  </a:cubicBezTo>
                  <a:cubicBezTo>
                    <a:pt x="630" y="1072"/>
                    <a:pt x="599" y="1088"/>
                    <a:pt x="566" y="1105"/>
                  </a:cubicBezTo>
                  <a:cubicBezTo>
                    <a:pt x="442" y="1166"/>
                    <a:pt x="313" y="1229"/>
                    <a:pt x="228" y="1349"/>
                  </a:cubicBezTo>
                  <a:cubicBezTo>
                    <a:pt x="95" y="1536"/>
                    <a:pt x="79" y="1864"/>
                    <a:pt x="72" y="2042"/>
                  </a:cubicBezTo>
                  <a:cubicBezTo>
                    <a:pt x="68" y="2123"/>
                    <a:pt x="72" y="2201"/>
                    <a:pt x="73" y="2277"/>
                  </a:cubicBezTo>
                  <a:cubicBezTo>
                    <a:pt x="79" y="2411"/>
                    <a:pt x="82" y="2537"/>
                    <a:pt x="53" y="2671"/>
                  </a:cubicBezTo>
                  <a:cubicBezTo>
                    <a:pt x="1" y="2914"/>
                    <a:pt x="15" y="3064"/>
                    <a:pt x="109" y="3268"/>
                  </a:cubicBezTo>
                  <a:cubicBezTo>
                    <a:pt x="188" y="3439"/>
                    <a:pt x="213" y="3615"/>
                    <a:pt x="238" y="3803"/>
                  </a:cubicBezTo>
                  <a:lnTo>
                    <a:pt x="245" y="3852"/>
                  </a:lnTo>
                  <a:cubicBezTo>
                    <a:pt x="261" y="3962"/>
                    <a:pt x="268" y="4076"/>
                    <a:pt x="275" y="4198"/>
                  </a:cubicBezTo>
                  <a:cubicBezTo>
                    <a:pt x="295" y="4530"/>
                    <a:pt x="318" y="4876"/>
                    <a:pt x="508" y="5147"/>
                  </a:cubicBezTo>
                  <a:cubicBezTo>
                    <a:pt x="777" y="5533"/>
                    <a:pt x="1110" y="5728"/>
                    <a:pt x="1498" y="5728"/>
                  </a:cubicBezTo>
                  <a:cubicBezTo>
                    <a:pt x="1506" y="5728"/>
                    <a:pt x="1513" y="5728"/>
                    <a:pt x="1523" y="5724"/>
                  </a:cubicBezTo>
                  <a:cubicBezTo>
                    <a:pt x="1553" y="5724"/>
                    <a:pt x="1577" y="5698"/>
                    <a:pt x="1577" y="5668"/>
                  </a:cubicBezTo>
                  <a:cubicBezTo>
                    <a:pt x="1577" y="5638"/>
                    <a:pt x="1556" y="5614"/>
                    <a:pt x="1521" y="5614"/>
                  </a:cubicBezTo>
                  <a:lnTo>
                    <a:pt x="1501" y="5614"/>
                  </a:lnTo>
                  <a:cubicBezTo>
                    <a:pt x="1151" y="5614"/>
                    <a:pt x="849" y="5434"/>
                    <a:pt x="600" y="5079"/>
                  </a:cubicBezTo>
                  <a:cubicBezTo>
                    <a:pt x="428" y="4831"/>
                    <a:pt x="406" y="4503"/>
                    <a:pt x="386" y="4185"/>
                  </a:cubicBezTo>
                  <a:cubicBezTo>
                    <a:pt x="379" y="4068"/>
                    <a:pt x="372" y="3946"/>
                    <a:pt x="356" y="3832"/>
                  </a:cubicBezTo>
                  <a:lnTo>
                    <a:pt x="349" y="3782"/>
                  </a:lnTo>
                  <a:cubicBezTo>
                    <a:pt x="323" y="3586"/>
                    <a:pt x="299" y="3401"/>
                    <a:pt x="211" y="3215"/>
                  </a:cubicBezTo>
                  <a:cubicBezTo>
                    <a:pt x="125" y="3034"/>
                    <a:pt x="115" y="2911"/>
                    <a:pt x="163" y="2690"/>
                  </a:cubicBezTo>
                  <a:cubicBezTo>
                    <a:pt x="195" y="2543"/>
                    <a:pt x="192" y="2404"/>
                    <a:pt x="186" y="2269"/>
                  </a:cubicBezTo>
                  <a:cubicBezTo>
                    <a:pt x="182" y="2194"/>
                    <a:pt x="181" y="2119"/>
                    <a:pt x="185" y="2042"/>
                  </a:cubicBezTo>
                  <a:cubicBezTo>
                    <a:pt x="192" y="1877"/>
                    <a:pt x="206" y="1569"/>
                    <a:pt x="320" y="1408"/>
                  </a:cubicBezTo>
                  <a:cubicBezTo>
                    <a:pt x="389" y="1312"/>
                    <a:pt x="506" y="1255"/>
                    <a:pt x="617" y="1199"/>
                  </a:cubicBezTo>
                  <a:cubicBezTo>
                    <a:pt x="652" y="1183"/>
                    <a:pt x="685" y="1165"/>
                    <a:pt x="716" y="1149"/>
                  </a:cubicBezTo>
                  <a:cubicBezTo>
                    <a:pt x="782" y="1113"/>
                    <a:pt x="843" y="1073"/>
                    <a:pt x="903" y="1035"/>
                  </a:cubicBezTo>
                  <a:cubicBezTo>
                    <a:pt x="1014" y="964"/>
                    <a:pt x="1120" y="895"/>
                    <a:pt x="1243" y="856"/>
                  </a:cubicBezTo>
                  <a:cubicBezTo>
                    <a:pt x="1277" y="845"/>
                    <a:pt x="1310" y="834"/>
                    <a:pt x="1344" y="822"/>
                  </a:cubicBezTo>
                  <a:cubicBezTo>
                    <a:pt x="1526" y="764"/>
                    <a:pt x="1718" y="702"/>
                    <a:pt x="1896" y="702"/>
                  </a:cubicBezTo>
                  <a:cubicBezTo>
                    <a:pt x="1900" y="702"/>
                    <a:pt x="1904" y="702"/>
                    <a:pt x="1908" y="702"/>
                  </a:cubicBezTo>
                  <a:cubicBezTo>
                    <a:pt x="1920" y="702"/>
                    <a:pt x="1932" y="703"/>
                    <a:pt x="1943" y="703"/>
                  </a:cubicBezTo>
                  <a:cubicBezTo>
                    <a:pt x="2190" y="703"/>
                    <a:pt x="2370" y="659"/>
                    <a:pt x="2595" y="598"/>
                  </a:cubicBezTo>
                  <a:cubicBezTo>
                    <a:pt x="2679" y="574"/>
                    <a:pt x="2766" y="541"/>
                    <a:pt x="2851" y="507"/>
                  </a:cubicBezTo>
                  <a:cubicBezTo>
                    <a:pt x="2972" y="458"/>
                    <a:pt x="3099" y="408"/>
                    <a:pt x="3215" y="394"/>
                  </a:cubicBezTo>
                  <a:cubicBezTo>
                    <a:pt x="3231" y="392"/>
                    <a:pt x="3247" y="391"/>
                    <a:pt x="3263" y="391"/>
                  </a:cubicBezTo>
                  <a:cubicBezTo>
                    <a:pt x="3330" y="391"/>
                    <a:pt x="3395" y="406"/>
                    <a:pt x="3465" y="424"/>
                  </a:cubicBezTo>
                  <a:cubicBezTo>
                    <a:pt x="3538" y="441"/>
                    <a:pt x="3612" y="460"/>
                    <a:pt x="3691" y="460"/>
                  </a:cubicBezTo>
                  <a:cubicBezTo>
                    <a:pt x="3733" y="460"/>
                    <a:pt x="3777" y="455"/>
                    <a:pt x="3823" y="441"/>
                  </a:cubicBezTo>
                  <a:cubicBezTo>
                    <a:pt x="3901" y="417"/>
                    <a:pt x="3973" y="387"/>
                    <a:pt x="4041" y="358"/>
                  </a:cubicBezTo>
                  <a:cubicBezTo>
                    <a:pt x="4144" y="315"/>
                    <a:pt x="4243" y="274"/>
                    <a:pt x="4364" y="255"/>
                  </a:cubicBezTo>
                  <a:cubicBezTo>
                    <a:pt x="4401" y="250"/>
                    <a:pt x="4441" y="242"/>
                    <a:pt x="4478" y="235"/>
                  </a:cubicBezTo>
                  <a:cubicBezTo>
                    <a:pt x="4558" y="221"/>
                    <a:pt x="4641" y="205"/>
                    <a:pt x="4718" y="203"/>
                  </a:cubicBezTo>
                  <a:cubicBezTo>
                    <a:pt x="4721" y="202"/>
                    <a:pt x="4723" y="202"/>
                    <a:pt x="4726" y="202"/>
                  </a:cubicBezTo>
                  <a:cubicBezTo>
                    <a:pt x="4801" y="202"/>
                    <a:pt x="4870" y="223"/>
                    <a:pt x="4942" y="245"/>
                  </a:cubicBezTo>
                  <a:cubicBezTo>
                    <a:pt x="4975" y="257"/>
                    <a:pt x="5007" y="265"/>
                    <a:pt x="5041" y="274"/>
                  </a:cubicBezTo>
                  <a:cubicBezTo>
                    <a:pt x="5138" y="298"/>
                    <a:pt x="5245" y="306"/>
                    <a:pt x="5353" y="306"/>
                  </a:cubicBezTo>
                  <a:cubicBezTo>
                    <a:pt x="5466" y="306"/>
                    <a:pt x="5581" y="297"/>
                    <a:pt x="5689" y="288"/>
                  </a:cubicBezTo>
                  <a:lnTo>
                    <a:pt x="5729" y="285"/>
                  </a:lnTo>
                  <a:cubicBezTo>
                    <a:pt x="5919" y="271"/>
                    <a:pt x="6193" y="241"/>
                    <a:pt x="6429" y="174"/>
                  </a:cubicBezTo>
                  <a:cubicBezTo>
                    <a:pt x="6617" y="122"/>
                    <a:pt x="6778" y="109"/>
                    <a:pt x="6980" y="109"/>
                  </a:cubicBezTo>
                  <a:cubicBezTo>
                    <a:pt x="7015" y="109"/>
                    <a:pt x="7051" y="109"/>
                    <a:pt x="7088" y="110"/>
                  </a:cubicBezTo>
                  <a:lnTo>
                    <a:pt x="7127" y="110"/>
                  </a:lnTo>
                  <a:cubicBezTo>
                    <a:pt x="7217" y="113"/>
                    <a:pt x="7303" y="114"/>
                    <a:pt x="7385" y="137"/>
                  </a:cubicBezTo>
                  <a:cubicBezTo>
                    <a:pt x="7418" y="145"/>
                    <a:pt x="7448" y="155"/>
                    <a:pt x="7478" y="165"/>
                  </a:cubicBezTo>
                  <a:cubicBezTo>
                    <a:pt x="7548" y="188"/>
                    <a:pt x="7621" y="212"/>
                    <a:pt x="7704" y="220"/>
                  </a:cubicBezTo>
                  <a:cubicBezTo>
                    <a:pt x="7825" y="228"/>
                    <a:pt x="7952" y="230"/>
                    <a:pt x="8075" y="230"/>
                  </a:cubicBezTo>
                  <a:cubicBezTo>
                    <a:pt x="8161" y="231"/>
                    <a:pt x="8245" y="231"/>
                    <a:pt x="8328" y="235"/>
                  </a:cubicBezTo>
                  <a:lnTo>
                    <a:pt x="8362" y="237"/>
                  </a:lnTo>
                  <a:cubicBezTo>
                    <a:pt x="8566" y="244"/>
                    <a:pt x="8689" y="250"/>
                    <a:pt x="8777" y="427"/>
                  </a:cubicBezTo>
                  <a:cubicBezTo>
                    <a:pt x="8839" y="548"/>
                    <a:pt x="8926" y="728"/>
                    <a:pt x="8987" y="898"/>
                  </a:cubicBezTo>
                  <a:cubicBezTo>
                    <a:pt x="9033" y="1031"/>
                    <a:pt x="9013" y="1158"/>
                    <a:pt x="8992" y="1292"/>
                  </a:cubicBezTo>
                  <a:cubicBezTo>
                    <a:pt x="8980" y="1366"/>
                    <a:pt x="8967" y="1445"/>
                    <a:pt x="8966" y="1528"/>
                  </a:cubicBezTo>
                  <a:cubicBezTo>
                    <a:pt x="8963" y="1622"/>
                    <a:pt x="8980" y="1709"/>
                    <a:pt x="8995" y="1793"/>
                  </a:cubicBezTo>
                  <a:cubicBezTo>
                    <a:pt x="9012" y="1902"/>
                    <a:pt x="9030" y="2006"/>
                    <a:pt x="9012" y="2119"/>
                  </a:cubicBezTo>
                  <a:lnTo>
                    <a:pt x="8997" y="2206"/>
                  </a:lnTo>
                  <a:cubicBezTo>
                    <a:pt x="8967" y="2401"/>
                    <a:pt x="8935" y="2597"/>
                    <a:pt x="8905" y="2793"/>
                  </a:cubicBezTo>
                  <a:cubicBezTo>
                    <a:pt x="8863" y="3058"/>
                    <a:pt x="8930" y="3319"/>
                    <a:pt x="8995" y="3571"/>
                  </a:cubicBezTo>
                  <a:cubicBezTo>
                    <a:pt x="9040" y="3755"/>
                    <a:pt x="9089" y="3943"/>
                    <a:pt x="9092" y="4128"/>
                  </a:cubicBezTo>
                  <a:cubicBezTo>
                    <a:pt x="9092" y="4156"/>
                    <a:pt x="9116" y="4182"/>
                    <a:pt x="9143" y="4182"/>
                  </a:cubicBezTo>
                  <a:cubicBezTo>
                    <a:pt x="9145" y="4182"/>
                    <a:pt x="9146" y="4182"/>
                    <a:pt x="9147" y="4182"/>
                  </a:cubicBezTo>
                  <a:cubicBezTo>
                    <a:pt x="9177" y="4182"/>
                    <a:pt x="9202" y="4156"/>
                    <a:pt x="9202" y="4126"/>
                  </a:cubicBezTo>
                  <a:cubicBezTo>
                    <a:pt x="9197" y="3928"/>
                    <a:pt x="9147" y="3734"/>
                    <a:pt x="9099" y="3544"/>
                  </a:cubicBezTo>
                  <a:cubicBezTo>
                    <a:pt x="9034" y="3291"/>
                    <a:pt x="8975" y="3054"/>
                    <a:pt x="9012" y="2808"/>
                  </a:cubicBezTo>
                  <a:cubicBezTo>
                    <a:pt x="9042" y="2613"/>
                    <a:pt x="9073" y="2418"/>
                    <a:pt x="9104" y="2221"/>
                  </a:cubicBezTo>
                  <a:lnTo>
                    <a:pt x="9119" y="2134"/>
                  </a:lnTo>
                  <a:cubicBezTo>
                    <a:pt x="9139" y="2004"/>
                    <a:pt x="9119" y="1886"/>
                    <a:pt x="9099" y="1773"/>
                  </a:cubicBezTo>
                  <a:cubicBezTo>
                    <a:pt x="9084" y="1692"/>
                    <a:pt x="9070" y="1613"/>
                    <a:pt x="9073" y="1529"/>
                  </a:cubicBezTo>
                  <a:cubicBezTo>
                    <a:pt x="9074" y="1455"/>
                    <a:pt x="9087" y="1380"/>
                    <a:pt x="9097" y="1309"/>
                  </a:cubicBezTo>
                  <a:cubicBezTo>
                    <a:pt x="9120" y="1169"/>
                    <a:pt x="9144" y="1022"/>
                    <a:pt x="9087" y="862"/>
                  </a:cubicBezTo>
                  <a:cubicBezTo>
                    <a:pt x="9024" y="687"/>
                    <a:pt x="8935" y="502"/>
                    <a:pt x="8873" y="380"/>
                  </a:cubicBezTo>
                  <a:cubicBezTo>
                    <a:pt x="8755" y="144"/>
                    <a:pt x="8573" y="138"/>
                    <a:pt x="8363" y="130"/>
                  </a:cubicBezTo>
                  <a:lnTo>
                    <a:pt x="8331" y="128"/>
                  </a:lnTo>
                  <a:cubicBezTo>
                    <a:pt x="8246" y="124"/>
                    <a:pt x="8159" y="123"/>
                    <a:pt x="8074" y="123"/>
                  </a:cubicBezTo>
                  <a:cubicBezTo>
                    <a:pt x="7952" y="123"/>
                    <a:pt x="7827" y="121"/>
                    <a:pt x="7709" y="113"/>
                  </a:cubicBezTo>
                  <a:cubicBezTo>
                    <a:pt x="7641" y="107"/>
                    <a:pt x="7577" y="85"/>
                    <a:pt x="7510" y="64"/>
                  </a:cubicBezTo>
                  <a:cubicBezTo>
                    <a:pt x="7477" y="53"/>
                    <a:pt x="7445" y="43"/>
                    <a:pt x="7411" y="34"/>
                  </a:cubicBezTo>
                  <a:cubicBezTo>
                    <a:pt x="7313" y="7"/>
                    <a:pt x="7221" y="5"/>
                    <a:pt x="7125" y="3"/>
                  </a:cubicBezTo>
                  <a:lnTo>
                    <a:pt x="7086" y="3"/>
                  </a:lnTo>
                  <a:cubicBezTo>
                    <a:pt x="7040" y="1"/>
                    <a:pt x="6997" y="1"/>
                    <a:pt x="6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3" name="Google Shape;2103;p32"/>
            <p:cNvGrpSpPr/>
            <p:nvPr/>
          </p:nvGrpSpPr>
          <p:grpSpPr>
            <a:xfrm>
              <a:off x="3926138" y="3092509"/>
              <a:ext cx="931041" cy="457502"/>
              <a:chOff x="3926138" y="3092509"/>
              <a:chExt cx="931041" cy="457502"/>
            </a:xfrm>
          </p:grpSpPr>
          <p:sp>
            <p:nvSpPr>
              <p:cNvPr id="2104" name="Google Shape;2104;p32"/>
              <p:cNvSpPr/>
              <p:nvPr/>
            </p:nvSpPr>
            <p:spPr>
              <a:xfrm>
                <a:off x="3926138" y="3255997"/>
                <a:ext cx="931041" cy="152194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1159" extrusionOk="0">
                    <a:moveTo>
                      <a:pt x="6840" y="1"/>
                    </a:moveTo>
                    <a:cubicBezTo>
                      <a:pt x="3757" y="1"/>
                      <a:pt x="177" y="846"/>
                      <a:pt x="141" y="853"/>
                    </a:cubicBezTo>
                    <a:cubicBezTo>
                      <a:pt x="65" y="871"/>
                      <a:pt x="15" y="906"/>
                      <a:pt x="11" y="982"/>
                    </a:cubicBezTo>
                    <a:cubicBezTo>
                      <a:pt x="0" y="1112"/>
                      <a:pt x="81" y="1159"/>
                      <a:pt x="157" y="1159"/>
                    </a:cubicBezTo>
                    <a:cubicBezTo>
                      <a:pt x="173" y="1159"/>
                      <a:pt x="189" y="1157"/>
                      <a:pt x="203" y="1153"/>
                    </a:cubicBezTo>
                    <a:cubicBezTo>
                      <a:pt x="239" y="1143"/>
                      <a:pt x="3785" y="266"/>
                      <a:pt x="6837" y="266"/>
                    </a:cubicBezTo>
                    <a:cubicBezTo>
                      <a:pt x="6873" y="266"/>
                      <a:pt x="6909" y="266"/>
                      <a:pt x="6946" y="267"/>
                    </a:cubicBezTo>
                    <a:cubicBezTo>
                      <a:pt x="7023" y="267"/>
                      <a:pt x="7090" y="225"/>
                      <a:pt x="7090" y="150"/>
                    </a:cubicBezTo>
                    <a:cubicBezTo>
                      <a:pt x="7090" y="72"/>
                      <a:pt x="7024" y="1"/>
                      <a:pt x="6947" y="1"/>
                    </a:cubicBezTo>
                    <a:cubicBezTo>
                      <a:pt x="6912" y="1"/>
                      <a:pt x="6876" y="1"/>
                      <a:pt x="6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351340" y="3104065"/>
                <a:ext cx="78134" cy="40261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066" extrusionOk="0">
                    <a:moveTo>
                      <a:pt x="150" y="1"/>
                    </a:moveTo>
                    <a:cubicBezTo>
                      <a:pt x="143" y="1"/>
                      <a:pt x="135" y="1"/>
                      <a:pt x="128" y="3"/>
                    </a:cubicBezTo>
                    <a:cubicBezTo>
                      <a:pt x="52" y="19"/>
                      <a:pt x="1" y="121"/>
                      <a:pt x="17" y="196"/>
                    </a:cubicBezTo>
                    <a:cubicBezTo>
                      <a:pt x="21" y="210"/>
                      <a:pt x="347" y="1686"/>
                      <a:pt x="339" y="2930"/>
                    </a:cubicBezTo>
                    <a:cubicBezTo>
                      <a:pt x="338" y="3004"/>
                      <a:pt x="394" y="3061"/>
                      <a:pt x="471" y="3061"/>
                    </a:cubicBezTo>
                    <a:lnTo>
                      <a:pt x="471" y="3066"/>
                    </a:lnTo>
                    <a:cubicBezTo>
                      <a:pt x="545" y="3066"/>
                      <a:pt x="585" y="3007"/>
                      <a:pt x="586" y="2931"/>
                    </a:cubicBezTo>
                    <a:cubicBezTo>
                      <a:pt x="595" y="1658"/>
                      <a:pt x="331" y="191"/>
                      <a:pt x="318" y="131"/>
                    </a:cubicBezTo>
                    <a:cubicBezTo>
                      <a:pt x="304" y="64"/>
                      <a:pt x="221" y="1"/>
                      <a:pt x="1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4623690" y="3092509"/>
                <a:ext cx="60406" cy="39919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3040" extrusionOk="0">
                    <a:moveTo>
                      <a:pt x="169" y="1"/>
                    </a:moveTo>
                    <a:cubicBezTo>
                      <a:pt x="162" y="1"/>
                      <a:pt x="154" y="1"/>
                      <a:pt x="147" y="2"/>
                    </a:cubicBezTo>
                    <a:cubicBezTo>
                      <a:pt x="70" y="11"/>
                      <a:pt x="0" y="74"/>
                      <a:pt x="10" y="148"/>
                    </a:cubicBezTo>
                    <a:cubicBezTo>
                      <a:pt x="12" y="162"/>
                      <a:pt x="186" y="1659"/>
                      <a:pt x="72" y="2897"/>
                    </a:cubicBezTo>
                    <a:cubicBezTo>
                      <a:pt x="64" y="2974"/>
                      <a:pt x="146" y="3032"/>
                      <a:pt x="221" y="3039"/>
                    </a:cubicBezTo>
                    <a:lnTo>
                      <a:pt x="234" y="3039"/>
                    </a:lnTo>
                    <a:cubicBezTo>
                      <a:pt x="306" y="3039"/>
                      <a:pt x="336" y="2994"/>
                      <a:pt x="341" y="2922"/>
                    </a:cubicBezTo>
                    <a:cubicBezTo>
                      <a:pt x="460" y="1653"/>
                      <a:pt x="320" y="174"/>
                      <a:pt x="313" y="111"/>
                    </a:cubicBezTo>
                    <a:cubicBezTo>
                      <a:pt x="305" y="43"/>
                      <a:pt x="237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4103284" y="3153571"/>
                <a:ext cx="100064" cy="39644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3019" extrusionOk="0">
                    <a:moveTo>
                      <a:pt x="117" y="0"/>
                    </a:moveTo>
                    <a:cubicBezTo>
                      <a:pt x="109" y="0"/>
                      <a:pt x="100" y="2"/>
                      <a:pt x="91" y="4"/>
                    </a:cubicBezTo>
                    <a:cubicBezTo>
                      <a:pt x="18" y="26"/>
                      <a:pt x="1" y="120"/>
                      <a:pt x="22" y="194"/>
                    </a:cubicBezTo>
                    <a:cubicBezTo>
                      <a:pt x="28" y="208"/>
                      <a:pt x="385" y="1669"/>
                      <a:pt x="458" y="2911"/>
                    </a:cubicBezTo>
                    <a:cubicBezTo>
                      <a:pt x="462" y="2986"/>
                      <a:pt x="549" y="3018"/>
                      <a:pt x="622" y="3018"/>
                    </a:cubicBezTo>
                    <a:cubicBezTo>
                      <a:pt x="625" y="3018"/>
                      <a:pt x="626" y="3014"/>
                      <a:pt x="629" y="3011"/>
                    </a:cubicBezTo>
                    <a:cubicBezTo>
                      <a:pt x="706" y="3008"/>
                      <a:pt x="762" y="2970"/>
                      <a:pt x="756" y="2894"/>
                    </a:cubicBezTo>
                    <a:cubicBezTo>
                      <a:pt x="682" y="1623"/>
                      <a:pt x="271" y="190"/>
                      <a:pt x="254" y="130"/>
                    </a:cubicBezTo>
                    <a:cubicBezTo>
                      <a:pt x="235" y="64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8" name="Google Shape;2108;p32"/>
            <p:cNvSpPr/>
            <p:nvPr/>
          </p:nvSpPr>
          <p:spPr>
            <a:xfrm>
              <a:off x="2813364" y="3265846"/>
              <a:ext cx="896767" cy="649221"/>
            </a:xfrm>
            <a:custGeom>
              <a:avLst/>
              <a:gdLst/>
              <a:ahLst/>
              <a:cxnLst/>
              <a:rect l="l" t="t" r="r" b="b"/>
              <a:pathLst>
                <a:path w="6829" h="4944" extrusionOk="0">
                  <a:moveTo>
                    <a:pt x="6828" y="0"/>
                  </a:moveTo>
                  <a:lnTo>
                    <a:pt x="1" y="3667"/>
                  </a:lnTo>
                  <a:cubicBezTo>
                    <a:pt x="308" y="3870"/>
                    <a:pt x="646" y="4038"/>
                    <a:pt x="1013" y="4162"/>
                  </a:cubicBezTo>
                  <a:lnTo>
                    <a:pt x="3316" y="4925"/>
                  </a:lnTo>
                  <a:cubicBezTo>
                    <a:pt x="3335" y="4931"/>
                    <a:pt x="3353" y="4938"/>
                    <a:pt x="3373" y="4943"/>
                  </a:cubicBezTo>
                  <a:cubicBezTo>
                    <a:pt x="6590" y="312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3543614" y="2393251"/>
              <a:ext cx="257120" cy="244377"/>
            </a:xfrm>
            <a:custGeom>
              <a:avLst/>
              <a:gdLst/>
              <a:ahLst/>
              <a:cxnLst/>
              <a:rect l="l" t="t" r="r" b="b"/>
              <a:pathLst>
                <a:path w="1958" h="1861" extrusionOk="0">
                  <a:moveTo>
                    <a:pt x="728" y="0"/>
                  </a:moveTo>
                  <a:cubicBezTo>
                    <a:pt x="485" y="43"/>
                    <a:pt x="242" y="86"/>
                    <a:pt x="1" y="134"/>
                  </a:cubicBezTo>
                  <a:cubicBezTo>
                    <a:pt x="164" y="219"/>
                    <a:pt x="369" y="276"/>
                    <a:pt x="499" y="351"/>
                  </a:cubicBezTo>
                  <a:cubicBezTo>
                    <a:pt x="755" y="497"/>
                    <a:pt x="992" y="676"/>
                    <a:pt x="1212" y="874"/>
                  </a:cubicBezTo>
                  <a:cubicBezTo>
                    <a:pt x="1462" y="1101"/>
                    <a:pt x="1881" y="1504"/>
                    <a:pt x="1957" y="1861"/>
                  </a:cubicBezTo>
                  <a:cubicBezTo>
                    <a:pt x="1831" y="1110"/>
                    <a:pt x="1336" y="461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3979190" y="2338492"/>
              <a:ext cx="141560" cy="274974"/>
            </a:xfrm>
            <a:custGeom>
              <a:avLst/>
              <a:gdLst/>
              <a:ahLst/>
              <a:cxnLst/>
              <a:rect l="l" t="t" r="r" b="b"/>
              <a:pathLst>
                <a:path w="1078" h="2094" extrusionOk="0">
                  <a:moveTo>
                    <a:pt x="635" y="0"/>
                  </a:moveTo>
                  <a:cubicBezTo>
                    <a:pt x="422" y="20"/>
                    <a:pt x="209" y="39"/>
                    <a:pt x="1" y="63"/>
                  </a:cubicBezTo>
                  <a:cubicBezTo>
                    <a:pt x="86" y="169"/>
                    <a:pt x="192" y="266"/>
                    <a:pt x="239" y="336"/>
                  </a:cubicBezTo>
                  <a:cubicBezTo>
                    <a:pt x="616" y="871"/>
                    <a:pt x="895" y="1457"/>
                    <a:pt x="1046" y="2093"/>
                  </a:cubicBezTo>
                  <a:cubicBezTo>
                    <a:pt x="1077" y="1380"/>
                    <a:pt x="937" y="65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4428029" y="2308026"/>
              <a:ext cx="103347" cy="288499"/>
            </a:xfrm>
            <a:custGeom>
              <a:avLst/>
              <a:gdLst/>
              <a:ahLst/>
              <a:cxnLst/>
              <a:rect l="l" t="t" r="r" b="b"/>
              <a:pathLst>
                <a:path w="787" h="2197" extrusionOk="0">
                  <a:moveTo>
                    <a:pt x="639" y="1"/>
                  </a:moveTo>
                  <a:lnTo>
                    <a:pt x="639" y="1"/>
                  </a:lnTo>
                  <a:cubicBezTo>
                    <a:pt x="426" y="10"/>
                    <a:pt x="215" y="20"/>
                    <a:pt x="1" y="31"/>
                  </a:cubicBezTo>
                  <a:cubicBezTo>
                    <a:pt x="47" y="145"/>
                    <a:pt x="125" y="258"/>
                    <a:pt x="161" y="345"/>
                  </a:cubicBezTo>
                  <a:cubicBezTo>
                    <a:pt x="396" y="938"/>
                    <a:pt x="504" y="1560"/>
                    <a:pt x="474" y="2197"/>
                  </a:cubicBezTo>
                  <a:cubicBezTo>
                    <a:pt x="705" y="1497"/>
                    <a:pt x="786" y="729"/>
                    <a:pt x="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4794270" y="2300016"/>
              <a:ext cx="103216" cy="276943"/>
            </a:xfrm>
            <a:custGeom>
              <a:avLst/>
              <a:gdLst/>
              <a:ahLst/>
              <a:cxnLst/>
              <a:rect l="l" t="t" r="r" b="b"/>
              <a:pathLst>
                <a:path w="786" h="2109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109"/>
                    <a:pt x="135" y="215"/>
                    <a:pt x="165" y="286"/>
                  </a:cubicBezTo>
                  <a:cubicBezTo>
                    <a:pt x="413" y="866"/>
                    <a:pt x="540" y="1480"/>
                    <a:pt x="533" y="2108"/>
                  </a:cubicBezTo>
                  <a:cubicBezTo>
                    <a:pt x="733" y="1441"/>
                    <a:pt x="786" y="714"/>
                    <a:pt x="643" y="28"/>
                  </a:cubicBezTo>
                  <a:cubicBezTo>
                    <a:pt x="420" y="21"/>
                    <a:pt x="200" y="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3443945" y="4327799"/>
              <a:ext cx="2758" cy="2232"/>
            </a:xfrm>
            <a:custGeom>
              <a:avLst/>
              <a:gdLst/>
              <a:ahLst/>
              <a:cxnLst/>
              <a:rect l="l" t="t" r="r" b="b"/>
              <a:pathLst>
                <a:path w="21" h="17" extrusionOk="0">
                  <a:moveTo>
                    <a:pt x="0" y="0"/>
                  </a:moveTo>
                  <a:cubicBezTo>
                    <a:pt x="10" y="9"/>
                    <a:pt x="21" y="17"/>
                    <a:pt x="21" y="17"/>
                  </a:cubicBezTo>
                  <a:cubicBezTo>
                    <a:pt x="21" y="17"/>
                    <a:pt x="15" y="13"/>
                    <a:pt x="0" y="0"/>
                  </a:cubicBezTo>
                  <a:close/>
                </a:path>
              </a:pathLst>
            </a:custGeom>
            <a:solidFill>
              <a:srgbClr val="599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2648562" y="3638127"/>
              <a:ext cx="1522364" cy="1188138"/>
            </a:xfrm>
            <a:custGeom>
              <a:avLst/>
              <a:gdLst/>
              <a:ahLst/>
              <a:cxnLst/>
              <a:rect l="l" t="t" r="r" b="b"/>
              <a:pathLst>
                <a:path w="11593" h="9048" extrusionOk="0">
                  <a:moveTo>
                    <a:pt x="9123" y="0"/>
                  </a:moveTo>
                  <a:cubicBezTo>
                    <a:pt x="8332" y="0"/>
                    <a:pt x="7664" y="260"/>
                    <a:pt x="7020" y="568"/>
                  </a:cubicBezTo>
                  <a:cubicBezTo>
                    <a:pt x="6164" y="976"/>
                    <a:pt x="5545" y="1690"/>
                    <a:pt x="4649" y="2064"/>
                  </a:cubicBezTo>
                  <a:cubicBezTo>
                    <a:pt x="3666" y="2474"/>
                    <a:pt x="2669" y="2641"/>
                    <a:pt x="1627" y="2797"/>
                  </a:cubicBezTo>
                  <a:cubicBezTo>
                    <a:pt x="803" y="2919"/>
                    <a:pt x="50" y="3461"/>
                    <a:pt x="30" y="4363"/>
                  </a:cubicBezTo>
                  <a:cubicBezTo>
                    <a:pt x="1" y="5629"/>
                    <a:pt x="1274" y="6259"/>
                    <a:pt x="2225" y="6766"/>
                  </a:cubicBezTo>
                  <a:cubicBezTo>
                    <a:pt x="2725" y="7033"/>
                    <a:pt x="3192" y="7286"/>
                    <a:pt x="3589" y="7544"/>
                  </a:cubicBezTo>
                  <a:cubicBezTo>
                    <a:pt x="3804" y="7685"/>
                    <a:pt x="4103" y="7865"/>
                    <a:pt x="4220" y="8108"/>
                  </a:cubicBezTo>
                  <a:cubicBezTo>
                    <a:pt x="4503" y="8701"/>
                    <a:pt x="5094" y="9048"/>
                    <a:pt x="5711" y="9048"/>
                  </a:cubicBezTo>
                  <a:cubicBezTo>
                    <a:pt x="5949" y="9048"/>
                    <a:pt x="6192" y="8996"/>
                    <a:pt x="6421" y="8886"/>
                  </a:cubicBezTo>
                  <a:cubicBezTo>
                    <a:pt x="7244" y="8494"/>
                    <a:pt x="7594" y="7507"/>
                    <a:pt x="7201" y="6685"/>
                  </a:cubicBezTo>
                  <a:cubicBezTo>
                    <a:pt x="6988" y="6209"/>
                    <a:pt x="6437" y="5602"/>
                    <a:pt x="6057" y="5252"/>
                  </a:cubicBezTo>
                  <a:cubicBezTo>
                    <a:pt x="6314" y="5201"/>
                    <a:pt x="6574" y="5158"/>
                    <a:pt x="6830" y="5151"/>
                  </a:cubicBezTo>
                  <a:cubicBezTo>
                    <a:pt x="7915" y="5118"/>
                    <a:pt x="8964" y="4844"/>
                    <a:pt x="9934" y="4356"/>
                  </a:cubicBezTo>
                  <a:cubicBezTo>
                    <a:pt x="11112" y="3766"/>
                    <a:pt x="11593" y="2374"/>
                    <a:pt x="11236" y="1323"/>
                  </a:cubicBezTo>
                  <a:cubicBezTo>
                    <a:pt x="11008" y="645"/>
                    <a:pt x="10429" y="107"/>
                    <a:pt x="9466" y="17"/>
                  </a:cubicBezTo>
                  <a:cubicBezTo>
                    <a:pt x="9349" y="6"/>
                    <a:pt x="9235" y="0"/>
                    <a:pt x="9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3190110" y="4184533"/>
              <a:ext cx="261978" cy="150487"/>
            </a:xfrm>
            <a:custGeom>
              <a:avLst/>
              <a:gdLst/>
              <a:ahLst/>
              <a:cxnLst/>
              <a:rect l="l" t="t" r="r" b="b"/>
              <a:pathLst>
                <a:path w="1995" h="1146" extrusionOk="0">
                  <a:moveTo>
                    <a:pt x="62" y="0"/>
                  </a:moveTo>
                  <a:cubicBezTo>
                    <a:pt x="41" y="0"/>
                    <a:pt x="20" y="13"/>
                    <a:pt x="13" y="33"/>
                  </a:cubicBezTo>
                  <a:cubicBezTo>
                    <a:pt x="0" y="61"/>
                    <a:pt x="14" y="92"/>
                    <a:pt x="41" y="103"/>
                  </a:cubicBezTo>
                  <a:cubicBezTo>
                    <a:pt x="585" y="325"/>
                    <a:pt x="1282" y="710"/>
                    <a:pt x="1903" y="1136"/>
                  </a:cubicBezTo>
                  <a:cubicBezTo>
                    <a:pt x="1912" y="1141"/>
                    <a:pt x="1922" y="1146"/>
                    <a:pt x="1933" y="1146"/>
                  </a:cubicBezTo>
                  <a:cubicBezTo>
                    <a:pt x="1950" y="1146"/>
                    <a:pt x="1968" y="1136"/>
                    <a:pt x="1979" y="1121"/>
                  </a:cubicBezTo>
                  <a:cubicBezTo>
                    <a:pt x="1995" y="1099"/>
                    <a:pt x="1990" y="1064"/>
                    <a:pt x="1965" y="1049"/>
                  </a:cubicBezTo>
                  <a:cubicBezTo>
                    <a:pt x="1338" y="619"/>
                    <a:pt x="634" y="229"/>
                    <a:pt x="83" y="5"/>
                  </a:cubicBez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3405863" y="4549198"/>
              <a:ext cx="212603" cy="57122"/>
            </a:xfrm>
            <a:custGeom>
              <a:avLst/>
              <a:gdLst/>
              <a:ahLst/>
              <a:cxnLst/>
              <a:rect l="l" t="t" r="r" b="b"/>
              <a:pathLst>
                <a:path w="1619" h="435" extrusionOk="0">
                  <a:moveTo>
                    <a:pt x="61" y="1"/>
                  </a:moveTo>
                  <a:cubicBezTo>
                    <a:pt x="50" y="1"/>
                    <a:pt x="39" y="4"/>
                    <a:pt x="29" y="11"/>
                  </a:cubicBezTo>
                  <a:cubicBezTo>
                    <a:pt x="6" y="28"/>
                    <a:pt x="0" y="62"/>
                    <a:pt x="18" y="85"/>
                  </a:cubicBezTo>
                  <a:cubicBezTo>
                    <a:pt x="192" y="333"/>
                    <a:pt x="450" y="435"/>
                    <a:pt x="733" y="435"/>
                  </a:cubicBezTo>
                  <a:cubicBezTo>
                    <a:pt x="1014" y="435"/>
                    <a:pt x="1320" y="333"/>
                    <a:pt x="1585" y="175"/>
                  </a:cubicBezTo>
                  <a:cubicBezTo>
                    <a:pt x="1611" y="158"/>
                    <a:pt x="1618" y="126"/>
                    <a:pt x="1604" y="101"/>
                  </a:cubicBezTo>
                  <a:cubicBezTo>
                    <a:pt x="1593" y="85"/>
                    <a:pt x="1575" y="76"/>
                    <a:pt x="1558" y="76"/>
                  </a:cubicBezTo>
                  <a:cubicBezTo>
                    <a:pt x="1548" y="76"/>
                    <a:pt x="1539" y="79"/>
                    <a:pt x="1530" y="84"/>
                  </a:cubicBezTo>
                  <a:cubicBezTo>
                    <a:pt x="1281" y="230"/>
                    <a:pt x="995" y="326"/>
                    <a:pt x="734" y="326"/>
                  </a:cubicBezTo>
                  <a:cubicBezTo>
                    <a:pt x="483" y="326"/>
                    <a:pt x="256" y="238"/>
                    <a:pt x="105" y="22"/>
                  </a:cubicBezTo>
                  <a:cubicBezTo>
                    <a:pt x="93" y="8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3340599" y="4719778"/>
              <a:ext cx="229806" cy="64344"/>
            </a:xfrm>
            <a:custGeom>
              <a:avLst/>
              <a:gdLst/>
              <a:ahLst/>
              <a:cxnLst/>
              <a:rect l="l" t="t" r="r" b="b"/>
              <a:pathLst>
                <a:path w="1750" h="490" extrusionOk="0">
                  <a:moveTo>
                    <a:pt x="61" y="0"/>
                  </a:moveTo>
                  <a:cubicBezTo>
                    <a:pt x="54" y="0"/>
                    <a:pt x="46" y="2"/>
                    <a:pt x="39" y="5"/>
                  </a:cubicBezTo>
                  <a:cubicBezTo>
                    <a:pt x="12" y="18"/>
                    <a:pt x="1" y="50"/>
                    <a:pt x="12" y="77"/>
                  </a:cubicBezTo>
                  <a:cubicBezTo>
                    <a:pt x="138" y="347"/>
                    <a:pt x="448" y="489"/>
                    <a:pt x="840" y="489"/>
                  </a:cubicBezTo>
                  <a:cubicBezTo>
                    <a:pt x="1103" y="489"/>
                    <a:pt x="1403" y="425"/>
                    <a:pt x="1708" y="294"/>
                  </a:cubicBezTo>
                  <a:cubicBezTo>
                    <a:pt x="1737" y="284"/>
                    <a:pt x="1750" y="251"/>
                    <a:pt x="1737" y="225"/>
                  </a:cubicBezTo>
                  <a:cubicBezTo>
                    <a:pt x="1728" y="204"/>
                    <a:pt x="1709" y="192"/>
                    <a:pt x="1688" y="192"/>
                  </a:cubicBezTo>
                  <a:cubicBezTo>
                    <a:pt x="1681" y="192"/>
                    <a:pt x="1674" y="194"/>
                    <a:pt x="1667" y="197"/>
                  </a:cubicBezTo>
                  <a:cubicBezTo>
                    <a:pt x="1367" y="326"/>
                    <a:pt x="1089" y="381"/>
                    <a:pt x="852" y="381"/>
                  </a:cubicBezTo>
                  <a:cubicBezTo>
                    <a:pt x="478" y="381"/>
                    <a:pt x="207" y="242"/>
                    <a:pt x="111" y="32"/>
                  </a:cubicBezTo>
                  <a:cubicBezTo>
                    <a:pt x="101" y="13"/>
                    <a:pt x="8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3992322" y="3662421"/>
              <a:ext cx="158238" cy="315681"/>
            </a:xfrm>
            <a:custGeom>
              <a:avLst/>
              <a:gdLst/>
              <a:ahLst/>
              <a:cxnLst/>
              <a:rect l="l" t="t" r="r" b="b"/>
              <a:pathLst>
                <a:path w="1205" h="2404" extrusionOk="0">
                  <a:moveTo>
                    <a:pt x="61" y="1"/>
                  </a:moveTo>
                  <a:cubicBezTo>
                    <a:pt x="41" y="1"/>
                    <a:pt x="21" y="12"/>
                    <a:pt x="12" y="32"/>
                  </a:cubicBezTo>
                  <a:cubicBezTo>
                    <a:pt x="1" y="57"/>
                    <a:pt x="11" y="90"/>
                    <a:pt x="38" y="103"/>
                  </a:cubicBezTo>
                  <a:cubicBezTo>
                    <a:pt x="479" y="320"/>
                    <a:pt x="795" y="683"/>
                    <a:pt x="953" y="1154"/>
                  </a:cubicBezTo>
                  <a:cubicBezTo>
                    <a:pt x="1077" y="1518"/>
                    <a:pt x="1097" y="1928"/>
                    <a:pt x="1017" y="2339"/>
                  </a:cubicBezTo>
                  <a:cubicBezTo>
                    <a:pt x="1010" y="2367"/>
                    <a:pt x="1030" y="2396"/>
                    <a:pt x="1059" y="2402"/>
                  </a:cubicBezTo>
                  <a:cubicBezTo>
                    <a:pt x="1063" y="2403"/>
                    <a:pt x="1066" y="2403"/>
                    <a:pt x="1070" y="2403"/>
                  </a:cubicBezTo>
                  <a:cubicBezTo>
                    <a:pt x="1094" y="2403"/>
                    <a:pt x="1117" y="2385"/>
                    <a:pt x="1122" y="2356"/>
                  </a:cubicBezTo>
                  <a:cubicBezTo>
                    <a:pt x="1204" y="1928"/>
                    <a:pt x="1182" y="1499"/>
                    <a:pt x="1053" y="1118"/>
                  </a:cubicBezTo>
                  <a:cubicBezTo>
                    <a:pt x="883" y="620"/>
                    <a:pt x="550" y="236"/>
                    <a:pt x="84" y="6"/>
                  </a:cubicBezTo>
                  <a:cubicBezTo>
                    <a:pt x="76" y="2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3251041" y="3705755"/>
              <a:ext cx="327243" cy="210629"/>
            </a:xfrm>
            <a:custGeom>
              <a:avLst/>
              <a:gdLst/>
              <a:ahLst/>
              <a:cxnLst/>
              <a:rect l="l" t="t" r="r" b="b"/>
              <a:pathLst>
                <a:path w="2492" h="1604" extrusionOk="0">
                  <a:moveTo>
                    <a:pt x="2430" y="1"/>
                  </a:moveTo>
                  <a:cubicBezTo>
                    <a:pt x="2423" y="1"/>
                    <a:pt x="2415" y="3"/>
                    <a:pt x="2407" y="6"/>
                  </a:cubicBezTo>
                  <a:cubicBezTo>
                    <a:pt x="2005" y="198"/>
                    <a:pt x="1648" y="463"/>
                    <a:pt x="1304" y="718"/>
                  </a:cubicBezTo>
                  <a:cubicBezTo>
                    <a:pt x="914" y="1008"/>
                    <a:pt x="511" y="1305"/>
                    <a:pt x="40" y="1502"/>
                  </a:cubicBezTo>
                  <a:cubicBezTo>
                    <a:pt x="13" y="1512"/>
                    <a:pt x="0" y="1545"/>
                    <a:pt x="12" y="1572"/>
                  </a:cubicBezTo>
                  <a:cubicBezTo>
                    <a:pt x="20" y="1591"/>
                    <a:pt x="40" y="1603"/>
                    <a:pt x="61" y="1603"/>
                  </a:cubicBezTo>
                  <a:cubicBezTo>
                    <a:pt x="69" y="1603"/>
                    <a:pt x="76" y="1602"/>
                    <a:pt x="80" y="1601"/>
                  </a:cubicBezTo>
                  <a:cubicBezTo>
                    <a:pt x="564" y="1398"/>
                    <a:pt x="972" y="1096"/>
                    <a:pt x="1368" y="804"/>
                  </a:cubicBezTo>
                  <a:cubicBezTo>
                    <a:pt x="1708" y="552"/>
                    <a:pt x="2060" y="291"/>
                    <a:pt x="2455" y="103"/>
                  </a:cubicBezTo>
                  <a:cubicBezTo>
                    <a:pt x="2482" y="90"/>
                    <a:pt x="2492" y="58"/>
                    <a:pt x="2479" y="31"/>
                  </a:cubicBezTo>
                  <a:cubicBezTo>
                    <a:pt x="2471" y="12"/>
                    <a:pt x="2451" y="1"/>
                    <a:pt x="2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2020213" y="2578931"/>
              <a:ext cx="1760574" cy="2080817"/>
            </a:xfrm>
            <a:custGeom>
              <a:avLst/>
              <a:gdLst/>
              <a:ahLst/>
              <a:cxnLst/>
              <a:rect l="l" t="t" r="r" b="b"/>
              <a:pathLst>
                <a:path w="13407" h="15846" extrusionOk="0">
                  <a:moveTo>
                    <a:pt x="9975" y="0"/>
                  </a:moveTo>
                  <a:cubicBezTo>
                    <a:pt x="9069" y="0"/>
                    <a:pt x="8104" y="208"/>
                    <a:pt x="7260" y="561"/>
                  </a:cubicBezTo>
                  <a:cubicBezTo>
                    <a:pt x="5391" y="1343"/>
                    <a:pt x="3699" y="2788"/>
                    <a:pt x="3699" y="4312"/>
                  </a:cubicBezTo>
                  <a:cubicBezTo>
                    <a:pt x="3699" y="4489"/>
                    <a:pt x="3732" y="4724"/>
                    <a:pt x="3796" y="4986"/>
                  </a:cubicBezTo>
                  <a:cubicBezTo>
                    <a:pt x="4102" y="6206"/>
                    <a:pt x="3673" y="7499"/>
                    <a:pt x="2654" y="8237"/>
                  </a:cubicBezTo>
                  <a:cubicBezTo>
                    <a:pt x="2164" y="8591"/>
                    <a:pt x="1620" y="8884"/>
                    <a:pt x="1203" y="9323"/>
                  </a:cubicBezTo>
                  <a:cubicBezTo>
                    <a:pt x="1" y="10587"/>
                    <a:pt x="775" y="12817"/>
                    <a:pt x="1372" y="14181"/>
                  </a:cubicBezTo>
                  <a:cubicBezTo>
                    <a:pt x="1784" y="15117"/>
                    <a:pt x="2310" y="15216"/>
                    <a:pt x="3348" y="15706"/>
                  </a:cubicBezTo>
                  <a:cubicBezTo>
                    <a:pt x="3552" y="15802"/>
                    <a:pt x="3737" y="15845"/>
                    <a:pt x="3902" y="15845"/>
                  </a:cubicBezTo>
                  <a:cubicBezTo>
                    <a:pt x="4783" y="15845"/>
                    <a:pt x="5111" y="14630"/>
                    <a:pt x="4798" y="13804"/>
                  </a:cubicBezTo>
                  <a:cubicBezTo>
                    <a:pt x="4594" y="13261"/>
                    <a:pt x="4366" y="12732"/>
                    <a:pt x="4132" y="12200"/>
                  </a:cubicBezTo>
                  <a:cubicBezTo>
                    <a:pt x="4132" y="12199"/>
                    <a:pt x="4130" y="12198"/>
                    <a:pt x="4130" y="12196"/>
                  </a:cubicBezTo>
                  <a:cubicBezTo>
                    <a:pt x="3969" y="11821"/>
                    <a:pt x="4127" y="11385"/>
                    <a:pt x="4491" y="11200"/>
                  </a:cubicBezTo>
                  <a:cubicBezTo>
                    <a:pt x="4830" y="11028"/>
                    <a:pt x="5182" y="10854"/>
                    <a:pt x="5512" y="10690"/>
                  </a:cubicBezTo>
                  <a:cubicBezTo>
                    <a:pt x="9463" y="8715"/>
                    <a:pt x="13407" y="7426"/>
                    <a:pt x="13275" y="2695"/>
                  </a:cubicBezTo>
                  <a:cubicBezTo>
                    <a:pt x="13221" y="755"/>
                    <a:pt x="11705" y="0"/>
                    <a:pt x="99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2735625" y="2572234"/>
              <a:ext cx="1050409" cy="1417414"/>
            </a:xfrm>
            <a:custGeom>
              <a:avLst/>
              <a:gdLst/>
              <a:ahLst/>
              <a:cxnLst/>
              <a:rect l="l" t="t" r="r" b="b"/>
              <a:pathLst>
                <a:path w="7999" h="10794" extrusionOk="0">
                  <a:moveTo>
                    <a:pt x="4527" y="1"/>
                  </a:moveTo>
                  <a:cubicBezTo>
                    <a:pt x="4337" y="1"/>
                    <a:pt x="4141" y="10"/>
                    <a:pt x="3941" y="28"/>
                  </a:cubicBezTo>
                  <a:cubicBezTo>
                    <a:pt x="3912" y="29"/>
                    <a:pt x="3889" y="56"/>
                    <a:pt x="3894" y="85"/>
                  </a:cubicBezTo>
                  <a:cubicBezTo>
                    <a:pt x="3895" y="112"/>
                    <a:pt x="3919" y="134"/>
                    <a:pt x="3946" y="134"/>
                  </a:cubicBezTo>
                  <a:cubicBezTo>
                    <a:pt x="3948" y="134"/>
                    <a:pt x="3949" y="134"/>
                    <a:pt x="3951" y="134"/>
                  </a:cubicBezTo>
                  <a:cubicBezTo>
                    <a:pt x="4151" y="115"/>
                    <a:pt x="4347" y="106"/>
                    <a:pt x="4537" y="106"/>
                  </a:cubicBezTo>
                  <a:cubicBezTo>
                    <a:pt x="5555" y="106"/>
                    <a:pt x="6406" y="371"/>
                    <a:pt x="6972" y="875"/>
                  </a:cubicBezTo>
                  <a:cubicBezTo>
                    <a:pt x="7482" y="1327"/>
                    <a:pt x="7752" y="1958"/>
                    <a:pt x="7773" y="2751"/>
                  </a:cubicBezTo>
                  <a:cubicBezTo>
                    <a:pt x="7887" y="6916"/>
                    <a:pt x="4862" y="8369"/>
                    <a:pt x="1359" y="10051"/>
                  </a:cubicBezTo>
                  <a:cubicBezTo>
                    <a:pt x="925" y="10258"/>
                    <a:pt x="478" y="10472"/>
                    <a:pt x="36" y="10694"/>
                  </a:cubicBezTo>
                  <a:cubicBezTo>
                    <a:pt x="11" y="10707"/>
                    <a:pt x="0" y="10739"/>
                    <a:pt x="13" y="10765"/>
                  </a:cubicBezTo>
                  <a:cubicBezTo>
                    <a:pt x="24" y="10784"/>
                    <a:pt x="41" y="10794"/>
                    <a:pt x="61" y="10794"/>
                  </a:cubicBezTo>
                  <a:cubicBezTo>
                    <a:pt x="70" y="10794"/>
                    <a:pt x="77" y="10792"/>
                    <a:pt x="86" y="10791"/>
                  </a:cubicBezTo>
                  <a:cubicBezTo>
                    <a:pt x="528" y="10569"/>
                    <a:pt x="975" y="10355"/>
                    <a:pt x="1406" y="10148"/>
                  </a:cubicBezTo>
                  <a:cubicBezTo>
                    <a:pt x="4943" y="8451"/>
                    <a:pt x="7999" y="6983"/>
                    <a:pt x="7880" y="2748"/>
                  </a:cubicBezTo>
                  <a:cubicBezTo>
                    <a:pt x="7857" y="1925"/>
                    <a:pt x="7575" y="1269"/>
                    <a:pt x="7043" y="796"/>
                  </a:cubicBezTo>
                  <a:cubicBezTo>
                    <a:pt x="6457" y="275"/>
                    <a:pt x="5576" y="1"/>
                    <a:pt x="4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2372141" y="4302455"/>
              <a:ext cx="107418" cy="212205"/>
            </a:xfrm>
            <a:custGeom>
              <a:avLst/>
              <a:gdLst/>
              <a:ahLst/>
              <a:cxnLst/>
              <a:rect l="l" t="t" r="r" b="b"/>
              <a:pathLst>
                <a:path w="818" h="1616" extrusionOk="0">
                  <a:moveTo>
                    <a:pt x="408" y="1"/>
                  </a:moveTo>
                  <a:cubicBezTo>
                    <a:pt x="400" y="1"/>
                    <a:pt x="391" y="3"/>
                    <a:pt x="384" y="6"/>
                  </a:cubicBezTo>
                  <a:cubicBezTo>
                    <a:pt x="358" y="19"/>
                    <a:pt x="346" y="51"/>
                    <a:pt x="359" y="78"/>
                  </a:cubicBezTo>
                  <a:cubicBezTo>
                    <a:pt x="689" y="772"/>
                    <a:pt x="341" y="1159"/>
                    <a:pt x="134" y="1391"/>
                  </a:cubicBezTo>
                  <a:cubicBezTo>
                    <a:pt x="84" y="1444"/>
                    <a:pt x="41" y="1493"/>
                    <a:pt x="17" y="1536"/>
                  </a:cubicBezTo>
                  <a:cubicBezTo>
                    <a:pt x="1" y="1561"/>
                    <a:pt x="9" y="1593"/>
                    <a:pt x="34" y="1608"/>
                  </a:cubicBezTo>
                  <a:cubicBezTo>
                    <a:pt x="41" y="1614"/>
                    <a:pt x="52" y="1616"/>
                    <a:pt x="61" y="1616"/>
                  </a:cubicBezTo>
                  <a:cubicBezTo>
                    <a:pt x="79" y="1616"/>
                    <a:pt x="97" y="1607"/>
                    <a:pt x="109" y="1590"/>
                  </a:cubicBezTo>
                  <a:cubicBezTo>
                    <a:pt x="129" y="1556"/>
                    <a:pt x="168" y="1513"/>
                    <a:pt x="215" y="1461"/>
                  </a:cubicBezTo>
                  <a:cubicBezTo>
                    <a:pt x="425" y="1227"/>
                    <a:pt x="818" y="787"/>
                    <a:pt x="455" y="31"/>
                  </a:cubicBezTo>
                  <a:cubicBezTo>
                    <a:pt x="447" y="11"/>
                    <a:pt x="428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2548761" y="4408296"/>
              <a:ext cx="109256" cy="207478"/>
            </a:xfrm>
            <a:custGeom>
              <a:avLst/>
              <a:gdLst/>
              <a:ahLst/>
              <a:cxnLst/>
              <a:rect l="l" t="t" r="r" b="b"/>
              <a:pathLst>
                <a:path w="832" h="1580" extrusionOk="0">
                  <a:moveTo>
                    <a:pt x="387" y="1"/>
                  </a:moveTo>
                  <a:cubicBezTo>
                    <a:pt x="380" y="1"/>
                    <a:pt x="372" y="2"/>
                    <a:pt x="365" y="6"/>
                  </a:cubicBezTo>
                  <a:cubicBezTo>
                    <a:pt x="338" y="16"/>
                    <a:pt x="326" y="49"/>
                    <a:pt x="338" y="74"/>
                  </a:cubicBezTo>
                  <a:cubicBezTo>
                    <a:pt x="352" y="108"/>
                    <a:pt x="702" y="914"/>
                    <a:pt x="28" y="1485"/>
                  </a:cubicBezTo>
                  <a:cubicBezTo>
                    <a:pt x="5" y="1505"/>
                    <a:pt x="1" y="1536"/>
                    <a:pt x="21" y="1559"/>
                  </a:cubicBezTo>
                  <a:cubicBezTo>
                    <a:pt x="31" y="1572"/>
                    <a:pt x="48" y="1579"/>
                    <a:pt x="62" y="1579"/>
                  </a:cubicBezTo>
                  <a:cubicBezTo>
                    <a:pt x="74" y="1579"/>
                    <a:pt x="87" y="1576"/>
                    <a:pt x="95" y="1566"/>
                  </a:cubicBezTo>
                  <a:cubicBezTo>
                    <a:pt x="832" y="944"/>
                    <a:pt x="438" y="41"/>
                    <a:pt x="435" y="31"/>
                  </a:cubicBezTo>
                  <a:cubicBezTo>
                    <a:pt x="427" y="13"/>
                    <a:pt x="408" y="1"/>
                    <a:pt x="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882094" y="666050"/>
              <a:ext cx="682326" cy="601948"/>
            </a:xfrm>
            <a:custGeom>
              <a:avLst/>
              <a:gdLst/>
              <a:ahLst/>
              <a:cxnLst/>
              <a:rect l="l" t="t" r="r" b="b"/>
              <a:pathLst>
                <a:path w="5196" h="4584" extrusionOk="0">
                  <a:moveTo>
                    <a:pt x="3744" y="0"/>
                  </a:moveTo>
                  <a:cubicBezTo>
                    <a:pt x="3744" y="0"/>
                    <a:pt x="875" y="693"/>
                    <a:pt x="1" y="2706"/>
                  </a:cubicBezTo>
                  <a:lnTo>
                    <a:pt x="4321" y="4583"/>
                  </a:lnTo>
                  <a:cubicBezTo>
                    <a:pt x="5195" y="2570"/>
                    <a:pt x="3744" y="0"/>
                    <a:pt x="37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53793" y="767032"/>
              <a:ext cx="514896" cy="469845"/>
            </a:xfrm>
            <a:custGeom>
              <a:avLst/>
              <a:gdLst/>
              <a:ahLst/>
              <a:cxnLst/>
              <a:rect l="l" t="t" r="r" b="b"/>
              <a:pathLst>
                <a:path w="3921" h="3578" extrusionOk="0">
                  <a:moveTo>
                    <a:pt x="2864" y="1"/>
                  </a:moveTo>
                  <a:cubicBezTo>
                    <a:pt x="2864" y="1"/>
                    <a:pt x="690" y="585"/>
                    <a:pt x="0" y="2172"/>
                  </a:cubicBezTo>
                  <a:lnTo>
                    <a:pt x="3231" y="3577"/>
                  </a:lnTo>
                  <a:cubicBezTo>
                    <a:pt x="3921" y="1991"/>
                    <a:pt x="2864" y="1"/>
                    <a:pt x="2864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4916657" y="863943"/>
              <a:ext cx="659476" cy="599059"/>
            </a:xfrm>
            <a:custGeom>
              <a:avLst/>
              <a:gdLst/>
              <a:ahLst/>
              <a:cxnLst/>
              <a:rect l="l" t="t" r="r" b="b"/>
              <a:pathLst>
                <a:path w="5022" h="4562" extrusionOk="0">
                  <a:moveTo>
                    <a:pt x="851" y="0"/>
                  </a:moveTo>
                  <a:cubicBezTo>
                    <a:pt x="731" y="0"/>
                    <a:pt x="663" y="4"/>
                    <a:pt x="663" y="4"/>
                  </a:cubicBezTo>
                  <a:cubicBezTo>
                    <a:pt x="663" y="4"/>
                    <a:pt x="1" y="2881"/>
                    <a:pt x="1410" y="4561"/>
                  </a:cubicBezTo>
                  <a:lnTo>
                    <a:pt x="5021" y="1534"/>
                  </a:lnTo>
                  <a:cubicBezTo>
                    <a:pt x="3825" y="108"/>
                    <a:pt x="1521" y="0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015538" y="948905"/>
              <a:ext cx="500714" cy="464199"/>
            </a:xfrm>
            <a:custGeom>
              <a:avLst/>
              <a:gdLst/>
              <a:ahLst/>
              <a:cxnLst/>
              <a:rect l="l" t="t" r="r" b="b"/>
              <a:pathLst>
                <a:path w="3813" h="3535" extrusionOk="0">
                  <a:moveTo>
                    <a:pt x="489" y="0"/>
                  </a:moveTo>
                  <a:cubicBezTo>
                    <a:pt x="463" y="0"/>
                    <a:pt x="449" y="1"/>
                    <a:pt x="449" y="1"/>
                  </a:cubicBezTo>
                  <a:cubicBezTo>
                    <a:pt x="449" y="1"/>
                    <a:pt x="0" y="2208"/>
                    <a:pt x="1113" y="3535"/>
                  </a:cubicBezTo>
                  <a:lnTo>
                    <a:pt x="3813" y="1270"/>
                  </a:lnTo>
                  <a:cubicBezTo>
                    <a:pt x="2790" y="49"/>
                    <a:pt x="799" y="0"/>
                    <a:pt x="489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8" name="Google Shape;2128;p32"/>
            <p:cNvGrpSpPr/>
            <p:nvPr/>
          </p:nvGrpSpPr>
          <p:grpSpPr>
            <a:xfrm>
              <a:off x="4872666" y="995259"/>
              <a:ext cx="1914595" cy="1340201"/>
              <a:chOff x="4872666" y="995259"/>
              <a:chExt cx="1914595" cy="1340201"/>
            </a:xfrm>
          </p:grpSpPr>
          <p:sp>
            <p:nvSpPr>
              <p:cNvPr id="2129" name="Google Shape;2129;p32"/>
              <p:cNvSpPr/>
              <p:nvPr/>
            </p:nvSpPr>
            <p:spPr>
              <a:xfrm>
                <a:off x="4973123" y="995259"/>
                <a:ext cx="1715007" cy="1340201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10206" extrusionOk="0">
                    <a:moveTo>
                      <a:pt x="6589" y="0"/>
                    </a:moveTo>
                    <a:cubicBezTo>
                      <a:pt x="6300" y="0"/>
                      <a:pt x="6007" y="21"/>
                      <a:pt x="5713" y="63"/>
                    </a:cubicBezTo>
                    <a:cubicBezTo>
                      <a:pt x="2329" y="554"/>
                      <a:pt x="1" y="3797"/>
                      <a:pt x="399" y="6568"/>
                    </a:cubicBezTo>
                    <a:cubicBezTo>
                      <a:pt x="741" y="8947"/>
                      <a:pt x="2986" y="10205"/>
                      <a:pt x="5753" y="10205"/>
                    </a:cubicBezTo>
                    <a:cubicBezTo>
                      <a:pt x="6212" y="10205"/>
                      <a:pt x="6685" y="10171"/>
                      <a:pt x="7167" y="10101"/>
                    </a:cubicBezTo>
                    <a:cubicBezTo>
                      <a:pt x="10551" y="9610"/>
                      <a:pt x="13060" y="7565"/>
                      <a:pt x="12654" y="4794"/>
                    </a:cubicBezTo>
                    <a:cubicBezTo>
                      <a:pt x="12285" y="2262"/>
                      <a:pt x="9624" y="0"/>
                      <a:pt x="65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2"/>
              <p:cNvGrpSpPr/>
              <p:nvPr/>
            </p:nvGrpSpPr>
            <p:grpSpPr>
              <a:xfrm>
                <a:off x="4872666" y="1527484"/>
                <a:ext cx="1914595" cy="719084"/>
                <a:chOff x="4872666" y="1527484"/>
                <a:chExt cx="1914595" cy="719084"/>
              </a:xfrm>
            </p:grpSpPr>
            <p:sp>
              <p:nvSpPr>
                <p:cNvPr id="2131" name="Google Shape;2131;p32"/>
                <p:cNvSpPr/>
                <p:nvPr/>
              </p:nvSpPr>
              <p:spPr>
                <a:xfrm>
                  <a:off x="4935304" y="1810338"/>
                  <a:ext cx="281676" cy="26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2007" extrusionOk="0">
                      <a:moveTo>
                        <a:pt x="1938" y="0"/>
                      </a:moveTo>
                      <a:cubicBezTo>
                        <a:pt x="860" y="254"/>
                        <a:pt x="76" y="1072"/>
                        <a:pt x="0" y="2006"/>
                      </a:cubicBezTo>
                      <a:cubicBezTo>
                        <a:pt x="664" y="1736"/>
                        <a:pt x="1385" y="1539"/>
                        <a:pt x="2145" y="1429"/>
                      </a:cubicBezTo>
                      <a:lnTo>
                        <a:pt x="1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2"/>
                <p:cNvSpPr/>
                <p:nvPr/>
              </p:nvSpPr>
              <p:spPr>
                <a:xfrm>
                  <a:off x="5001487" y="1914866"/>
                  <a:ext cx="272352" cy="33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2526" extrusionOk="0">
                      <a:moveTo>
                        <a:pt x="1414" y="1"/>
                      </a:moveTo>
                      <a:cubicBezTo>
                        <a:pt x="477" y="591"/>
                        <a:pt x="0" y="1619"/>
                        <a:pt x="229" y="2525"/>
                      </a:cubicBezTo>
                      <a:cubicBezTo>
                        <a:pt x="770" y="2055"/>
                        <a:pt x="1390" y="1636"/>
                        <a:pt x="2073" y="1286"/>
                      </a:cubicBezTo>
                      <a:lnTo>
                        <a:pt x="14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2"/>
                <p:cNvSpPr/>
                <p:nvPr/>
              </p:nvSpPr>
              <p:spPr>
                <a:xfrm>
                  <a:off x="4872666" y="1739034"/>
                  <a:ext cx="34234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1445" extrusionOk="0">
                      <a:moveTo>
                        <a:pt x="2013" y="0"/>
                      </a:moveTo>
                      <a:cubicBezTo>
                        <a:pt x="1153" y="0"/>
                        <a:pt x="380" y="393"/>
                        <a:pt x="0" y="1053"/>
                      </a:cubicBezTo>
                      <a:cubicBezTo>
                        <a:pt x="716" y="1093"/>
                        <a:pt x="1451" y="1221"/>
                        <a:pt x="2186" y="1444"/>
                      </a:cubicBezTo>
                      <a:lnTo>
                        <a:pt x="2606" y="62"/>
                      </a:lnTo>
                      <a:cubicBezTo>
                        <a:pt x="2406" y="20"/>
                        <a:pt x="2207" y="0"/>
                        <a:pt x="20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2"/>
                <p:cNvSpPr/>
                <p:nvPr/>
              </p:nvSpPr>
              <p:spPr>
                <a:xfrm>
                  <a:off x="6463957" y="1625183"/>
                  <a:ext cx="318839" cy="1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1435" extrusionOk="0">
                      <a:moveTo>
                        <a:pt x="165" y="1"/>
                      </a:moveTo>
                      <a:cubicBezTo>
                        <a:pt x="110" y="1"/>
                        <a:pt x="55" y="2"/>
                        <a:pt x="0" y="5"/>
                      </a:cubicBezTo>
                      <a:lnTo>
                        <a:pt x="207" y="1434"/>
                      </a:lnTo>
                      <a:cubicBezTo>
                        <a:pt x="665" y="1368"/>
                        <a:pt x="1118" y="1337"/>
                        <a:pt x="1562" y="1337"/>
                      </a:cubicBezTo>
                      <a:cubicBezTo>
                        <a:pt x="1855" y="1337"/>
                        <a:pt x="2144" y="1351"/>
                        <a:pt x="2428" y="1377"/>
                      </a:cubicBezTo>
                      <a:cubicBezTo>
                        <a:pt x="2106" y="548"/>
                        <a:pt x="1202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2"/>
                <p:cNvSpPr/>
                <p:nvPr/>
              </p:nvSpPr>
              <p:spPr>
                <a:xfrm>
                  <a:off x="6461068" y="1725377"/>
                  <a:ext cx="278656" cy="27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" h="2085" extrusionOk="0">
                      <a:moveTo>
                        <a:pt x="268" y="0"/>
                      </a:moveTo>
                      <a:lnTo>
                        <a:pt x="1" y="1420"/>
                      </a:lnTo>
                      <a:cubicBezTo>
                        <a:pt x="756" y="1561"/>
                        <a:pt x="1469" y="1789"/>
                        <a:pt x="2121" y="2085"/>
                      </a:cubicBezTo>
                      <a:cubicBezTo>
                        <a:pt x="2081" y="1150"/>
                        <a:pt x="1333" y="30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2"/>
                <p:cNvSpPr/>
                <p:nvPr/>
              </p:nvSpPr>
              <p:spPr>
                <a:xfrm>
                  <a:off x="6422067" y="1527484"/>
                  <a:ext cx="365194" cy="20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1549" extrusionOk="0">
                      <a:moveTo>
                        <a:pt x="1313" y="1"/>
                      </a:moveTo>
                      <a:cubicBezTo>
                        <a:pt x="880" y="1"/>
                        <a:pt x="426" y="113"/>
                        <a:pt x="1" y="342"/>
                      </a:cubicBezTo>
                      <a:lnTo>
                        <a:pt x="795" y="1549"/>
                      </a:lnTo>
                      <a:cubicBezTo>
                        <a:pt x="1436" y="1126"/>
                        <a:pt x="2107" y="793"/>
                        <a:pt x="2781" y="552"/>
                      </a:cubicBezTo>
                      <a:cubicBezTo>
                        <a:pt x="2398" y="188"/>
                        <a:pt x="1873" y="1"/>
                        <a:pt x="13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37" name="Google Shape;2137;p32"/>
            <p:cNvSpPr/>
            <p:nvPr/>
          </p:nvSpPr>
          <p:spPr>
            <a:xfrm>
              <a:off x="5471074" y="1852885"/>
              <a:ext cx="768733" cy="228094"/>
            </a:xfrm>
            <a:custGeom>
              <a:avLst/>
              <a:gdLst/>
              <a:ahLst/>
              <a:cxnLst/>
              <a:rect l="l" t="t" r="r" b="b"/>
              <a:pathLst>
                <a:path w="5854" h="1737" extrusionOk="0">
                  <a:moveTo>
                    <a:pt x="5797" y="1"/>
                  </a:moveTo>
                  <a:cubicBezTo>
                    <a:pt x="5770" y="1"/>
                    <a:pt x="5750" y="18"/>
                    <a:pt x="5744" y="43"/>
                  </a:cubicBezTo>
                  <a:cubicBezTo>
                    <a:pt x="5605" y="658"/>
                    <a:pt x="5117" y="1115"/>
                    <a:pt x="4494" y="1205"/>
                  </a:cubicBezTo>
                  <a:cubicBezTo>
                    <a:pt x="4424" y="1215"/>
                    <a:pt x="4354" y="1220"/>
                    <a:pt x="4285" y="1220"/>
                  </a:cubicBezTo>
                  <a:cubicBezTo>
                    <a:pt x="3746" y="1220"/>
                    <a:pt x="3237" y="923"/>
                    <a:pt x="2975" y="441"/>
                  </a:cubicBezTo>
                  <a:cubicBezTo>
                    <a:pt x="2965" y="424"/>
                    <a:pt x="2949" y="414"/>
                    <a:pt x="2929" y="414"/>
                  </a:cubicBezTo>
                  <a:cubicBezTo>
                    <a:pt x="2926" y="414"/>
                    <a:pt x="2924" y="414"/>
                    <a:pt x="2921" y="414"/>
                  </a:cubicBezTo>
                  <a:cubicBezTo>
                    <a:pt x="2899" y="417"/>
                    <a:pt x="2882" y="434"/>
                    <a:pt x="2877" y="456"/>
                  </a:cubicBezTo>
                  <a:cubicBezTo>
                    <a:pt x="2745" y="1063"/>
                    <a:pt x="2247" y="1529"/>
                    <a:pt x="1634" y="1618"/>
                  </a:cubicBezTo>
                  <a:cubicBezTo>
                    <a:pt x="1562" y="1628"/>
                    <a:pt x="1490" y="1633"/>
                    <a:pt x="1419" y="1633"/>
                  </a:cubicBezTo>
                  <a:cubicBezTo>
                    <a:pt x="878" y="1633"/>
                    <a:pt x="378" y="1342"/>
                    <a:pt x="108" y="854"/>
                  </a:cubicBezTo>
                  <a:cubicBezTo>
                    <a:pt x="100" y="836"/>
                    <a:pt x="82" y="826"/>
                    <a:pt x="63" y="826"/>
                  </a:cubicBezTo>
                  <a:cubicBezTo>
                    <a:pt x="54" y="826"/>
                    <a:pt x="45" y="828"/>
                    <a:pt x="37" y="833"/>
                  </a:cubicBezTo>
                  <a:cubicBezTo>
                    <a:pt x="11" y="844"/>
                    <a:pt x="1" y="878"/>
                    <a:pt x="15" y="904"/>
                  </a:cubicBezTo>
                  <a:cubicBezTo>
                    <a:pt x="299" y="1419"/>
                    <a:pt x="848" y="1736"/>
                    <a:pt x="1426" y="1736"/>
                  </a:cubicBezTo>
                  <a:cubicBezTo>
                    <a:pt x="1499" y="1736"/>
                    <a:pt x="1574" y="1732"/>
                    <a:pt x="1649" y="1721"/>
                  </a:cubicBezTo>
                  <a:cubicBezTo>
                    <a:pt x="2263" y="1634"/>
                    <a:pt x="2769" y="1191"/>
                    <a:pt x="2948" y="601"/>
                  </a:cubicBezTo>
                  <a:cubicBezTo>
                    <a:pt x="3244" y="1053"/>
                    <a:pt x="3752" y="1326"/>
                    <a:pt x="4286" y="1326"/>
                  </a:cubicBezTo>
                  <a:cubicBezTo>
                    <a:pt x="4360" y="1326"/>
                    <a:pt x="4435" y="1320"/>
                    <a:pt x="4510" y="1310"/>
                  </a:cubicBezTo>
                  <a:cubicBezTo>
                    <a:pt x="5167" y="1218"/>
                    <a:pt x="5704" y="716"/>
                    <a:pt x="5848" y="66"/>
                  </a:cubicBezTo>
                  <a:cubicBezTo>
                    <a:pt x="5854" y="36"/>
                    <a:pt x="5836" y="9"/>
                    <a:pt x="5808" y="2"/>
                  </a:cubicBezTo>
                  <a:cubicBezTo>
                    <a:pt x="5804" y="1"/>
                    <a:pt x="5800" y="1"/>
                    <a:pt x="5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2"/>
            <p:cNvSpPr/>
            <p:nvPr/>
          </p:nvSpPr>
          <p:spPr>
            <a:xfrm>
              <a:off x="5843093" y="1870350"/>
              <a:ext cx="20092" cy="50819"/>
            </a:xfrm>
            <a:custGeom>
              <a:avLst/>
              <a:gdLst/>
              <a:ahLst/>
              <a:cxnLst/>
              <a:rect l="l" t="t" r="r" b="b"/>
              <a:pathLst>
                <a:path w="153" h="387" extrusionOk="0">
                  <a:moveTo>
                    <a:pt x="57" y="1"/>
                  </a:moveTo>
                  <a:cubicBezTo>
                    <a:pt x="54" y="1"/>
                    <a:pt x="52" y="1"/>
                    <a:pt x="49" y="1"/>
                  </a:cubicBezTo>
                  <a:cubicBezTo>
                    <a:pt x="21" y="6"/>
                    <a:pt x="1" y="33"/>
                    <a:pt x="5" y="61"/>
                  </a:cubicBezTo>
                  <a:lnTo>
                    <a:pt x="44" y="340"/>
                  </a:lnTo>
                  <a:cubicBezTo>
                    <a:pt x="48" y="367"/>
                    <a:pt x="69" y="387"/>
                    <a:pt x="95" y="387"/>
                  </a:cubicBezTo>
                  <a:cubicBezTo>
                    <a:pt x="98" y="387"/>
                    <a:pt x="101" y="386"/>
                    <a:pt x="105" y="386"/>
                  </a:cubicBezTo>
                  <a:cubicBezTo>
                    <a:pt x="134" y="380"/>
                    <a:pt x="152" y="353"/>
                    <a:pt x="149" y="324"/>
                  </a:cubicBezTo>
                  <a:lnTo>
                    <a:pt x="109" y="46"/>
                  </a:lnTo>
                  <a:cubicBezTo>
                    <a:pt x="105" y="20"/>
                    <a:pt x="83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2"/>
            <p:cNvSpPr/>
            <p:nvPr/>
          </p:nvSpPr>
          <p:spPr>
            <a:xfrm>
              <a:off x="5701141" y="1719468"/>
              <a:ext cx="265130" cy="159679"/>
            </a:xfrm>
            <a:custGeom>
              <a:avLst/>
              <a:gdLst/>
              <a:ahLst/>
              <a:cxnLst/>
              <a:rect l="l" t="t" r="r" b="b"/>
              <a:pathLst>
                <a:path w="2019" h="1216" extrusionOk="0">
                  <a:moveTo>
                    <a:pt x="1854" y="1"/>
                  </a:moveTo>
                  <a:cubicBezTo>
                    <a:pt x="1668" y="1"/>
                    <a:pt x="1309" y="342"/>
                    <a:pt x="1017" y="385"/>
                  </a:cubicBezTo>
                  <a:cubicBezTo>
                    <a:pt x="992" y="389"/>
                    <a:pt x="966" y="390"/>
                    <a:pt x="939" y="390"/>
                  </a:cubicBezTo>
                  <a:cubicBezTo>
                    <a:pt x="685" y="390"/>
                    <a:pt x="358" y="246"/>
                    <a:pt x="172" y="246"/>
                  </a:cubicBezTo>
                  <a:cubicBezTo>
                    <a:pt x="98" y="246"/>
                    <a:pt x="46" y="270"/>
                    <a:pt x="31" y="335"/>
                  </a:cubicBezTo>
                  <a:cubicBezTo>
                    <a:pt x="1" y="478"/>
                    <a:pt x="98" y="604"/>
                    <a:pt x="186" y="692"/>
                  </a:cubicBezTo>
                  <a:cubicBezTo>
                    <a:pt x="405" y="908"/>
                    <a:pt x="873" y="1215"/>
                    <a:pt x="1106" y="1215"/>
                  </a:cubicBezTo>
                  <a:cubicBezTo>
                    <a:pt x="1117" y="1215"/>
                    <a:pt x="1128" y="1215"/>
                    <a:pt x="1137" y="1213"/>
                  </a:cubicBezTo>
                  <a:cubicBezTo>
                    <a:pt x="1354" y="1180"/>
                    <a:pt x="1746" y="725"/>
                    <a:pt x="1901" y="444"/>
                  </a:cubicBezTo>
                  <a:cubicBezTo>
                    <a:pt x="1960" y="332"/>
                    <a:pt x="2018" y="182"/>
                    <a:pt x="1950" y="57"/>
                  </a:cubicBezTo>
                  <a:cubicBezTo>
                    <a:pt x="1928" y="17"/>
                    <a:pt x="1895" y="1"/>
                    <a:pt x="1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2"/>
            <p:cNvSpPr/>
            <p:nvPr/>
          </p:nvSpPr>
          <p:spPr>
            <a:xfrm>
              <a:off x="5970864" y="1665365"/>
              <a:ext cx="526714" cy="221528"/>
            </a:xfrm>
            <a:custGeom>
              <a:avLst/>
              <a:gdLst/>
              <a:ahLst/>
              <a:cxnLst/>
              <a:rect l="l" t="t" r="r" b="b"/>
              <a:pathLst>
                <a:path w="4011" h="1687" extrusionOk="0">
                  <a:moveTo>
                    <a:pt x="3958" y="0"/>
                  </a:moveTo>
                  <a:cubicBezTo>
                    <a:pt x="2339" y="28"/>
                    <a:pt x="865" y="626"/>
                    <a:pt x="20" y="1600"/>
                  </a:cubicBezTo>
                  <a:cubicBezTo>
                    <a:pt x="0" y="1621"/>
                    <a:pt x="4" y="1655"/>
                    <a:pt x="26" y="1675"/>
                  </a:cubicBezTo>
                  <a:cubicBezTo>
                    <a:pt x="36" y="1684"/>
                    <a:pt x="49" y="1687"/>
                    <a:pt x="61" y="1687"/>
                  </a:cubicBezTo>
                  <a:cubicBezTo>
                    <a:pt x="76" y="1687"/>
                    <a:pt x="91" y="1682"/>
                    <a:pt x="100" y="1667"/>
                  </a:cubicBezTo>
                  <a:cubicBezTo>
                    <a:pt x="928" y="716"/>
                    <a:pt x="2370" y="132"/>
                    <a:pt x="3959" y="106"/>
                  </a:cubicBezTo>
                  <a:cubicBezTo>
                    <a:pt x="3988" y="106"/>
                    <a:pt x="4011" y="80"/>
                    <a:pt x="4011" y="52"/>
                  </a:cubicBezTo>
                  <a:cubicBezTo>
                    <a:pt x="4011" y="23"/>
                    <a:pt x="3987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2"/>
            <p:cNvSpPr/>
            <p:nvPr/>
          </p:nvSpPr>
          <p:spPr>
            <a:xfrm>
              <a:off x="6026936" y="1867198"/>
              <a:ext cx="471824" cy="78789"/>
            </a:xfrm>
            <a:custGeom>
              <a:avLst/>
              <a:gdLst/>
              <a:ahLst/>
              <a:cxnLst/>
              <a:rect l="l" t="t" r="r" b="b"/>
              <a:pathLst>
                <a:path w="3593" h="600" extrusionOk="0">
                  <a:moveTo>
                    <a:pt x="2187" y="1"/>
                  </a:moveTo>
                  <a:cubicBezTo>
                    <a:pt x="1386" y="1"/>
                    <a:pt x="639" y="170"/>
                    <a:pt x="36" y="499"/>
                  </a:cubicBezTo>
                  <a:cubicBezTo>
                    <a:pt x="9" y="512"/>
                    <a:pt x="0" y="547"/>
                    <a:pt x="14" y="571"/>
                  </a:cubicBezTo>
                  <a:cubicBezTo>
                    <a:pt x="23" y="589"/>
                    <a:pt x="41" y="599"/>
                    <a:pt x="61" y="599"/>
                  </a:cubicBezTo>
                  <a:cubicBezTo>
                    <a:pt x="69" y="599"/>
                    <a:pt x="77" y="598"/>
                    <a:pt x="86" y="595"/>
                  </a:cubicBezTo>
                  <a:cubicBezTo>
                    <a:pt x="674" y="272"/>
                    <a:pt x="1402" y="106"/>
                    <a:pt x="2184" y="106"/>
                  </a:cubicBezTo>
                  <a:cubicBezTo>
                    <a:pt x="2618" y="106"/>
                    <a:pt x="3069" y="158"/>
                    <a:pt x="3521" y="261"/>
                  </a:cubicBezTo>
                  <a:cubicBezTo>
                    <a:pt x="3526" y="262"/>
                    <a:pt x="3530" y="263"/>
                    <a:pt x="3534" y="263"/>
                  </a:cubicBezTo>
                  <a:cubicBezTo>
                    <a:pt x="3560" y="263"/>
                    <a:pt x="3579" y="245"/>
                    <a:pt x="3585" y="221"/>
                  </a:cubicBezTo>
                  <a:cubicBezTo>
                    <a:pt x="3592" y="192"/>
                    <a:pt x="3575" y="164"/>
                    <a:pt x="3547" y="157"/>
                  </a:cubicBezTo>
                  <a:cubicBezTo>
                    <a:pt x="3087" y="52"/>
                    <a:pt x="2629" y="1"/>
                    <a:pt x="2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2"/>
            <p:cNvSpPr/>
            <p:nvPr/>
          </p:nvSpPr>
          <p:spPr>
            <a:xfrm>
              <a:off x="5170229" y="1823864"/>
              <a:ext cx="565453" cy="99668"/>
            </a:xfrm>
            <a:custGeom>
              <a:avLst/>
              <a:gdLst/>
              <a:ahLst/>
              <a:cxnLst/>
              <a:rect l="l" t="t" r="r" b="b"/>
              <a:pathLst>
                <a:path w="4306" h="759" extrusionOk="0">
                  <a:moveTo>
                    <a:pt x="1778" y="0"/>
                  </a:moveTo>
                  <a:cubicBezTo>
                    <a:pt x="1216" y="0"/>
                    <a:pt x="629" y="80"/>
                    <a:pt x="46" y="243"/>
                  </a:cubicBezTo>
                  <a:cubicBezTo>
                    <a:pt x="16" y="251"/>
                    <a:pt x="0" y="280"/>
                    <a:pt x="7" y="308"/>
                  </a:cubicBezTo>
                  <a:cubicBezTo>
                    <a:pt x="15" y="333"/>
                    <a:pt x="37" y="348"/>
                    <a:pt x="61" y="348"/>
                  </a:cubicBezTo>
                  <a:cubicBezTo>
                    <a:pt x="65" y="348"/>
                    <a:pt x="69" y="348"/>
                    <a:pt x="73" y="347"/>
                  </a:cubicBezTo>
                  <a:cubicBezTo>
                    <a:pt x="648" y="187"/>
                    <a:pt x="1225" y="108"/>
                    <a:pt x="1778" y="108"/>
                  </a:cubicBezTo>
                  <a:cubicBezTo>
                    <a:pt x="2698" y="108"/>
                    <a:pt x="3552" y="326"/>
                    <a:pt x="4217" y="750"/>
                  </a:cubicBezTo>
                  <a:cubicBezTo>
                    <a:pt x="4225" y="755"/>
                    <a:pt x="4234" y="758"/>
                    <a:pt x="4245" y="758"/>
                  </a:cubicBezTo>
                  <a:cubicBezTo>
                    <a:pt x="4262" y="758"/>
                    <a:pt x="4281" y="750"/>
                    <a:pt x="4289" y="732"/>
                  </a:cubicBezTo>
                  <a:cubicBezTo>
                    <a:pt x="4305" y="707"/>
                    <a:pt x="4298" y="674"/>
                    <a:pt x="4274" y="658"/>
                  </a:cubicBezTo>
                  <a:cubicBezTo>
                    <a:pt x="3594" y="224"/>
                    <a:pt x="2720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2"/>
            <p:cNvSpPr/>
            <p:nvPr/>
          </p:nvSpPr>
          <p:spPr>
            <a:xfrm>
              <a:off x="5232867" y="1971069"/>
              <a:ext cx="465652" cy="111618"/>
            </a:xfrm>
            <a:custGeom>
              <a:avLst/>
              <a:gdLst/>
              <a:ahLst/>
              <a:cxnLst/>
              <a:rect l="l" t="t" r="r" b="b"/>
              <a:pathLst>
                <a:path w="3546" h="850" extrusionOk="0">
                  <a:moveTo>
                    <a:pt x="2697" y="0"/>
                  </a:moveTo>
                  <a:cubicBezTo>
                    <a:pt x="1842" y="0"/>
                    <a:pt x="908" y="259"/>
                    <a:pt x="34" y="749"/>
                  </a:cubicBezTo>
                  <a:cubicBezTo>
                    <a:pt x="9" y="764"/>
                    <a:pt x="0" y="798"/>
                    <a:pt x="14" y="822"/>
                  </a:cubicBezTo>
                  <a:cubicBezTo>
                    <a:pt x="23" y="841"/>
                    <a:pt x="43" y="849"/>
                    <a:pt x="62" y="849"/>
                  </a:cubicBezTo>
                  <a:cubicBezTo>
                    <a:pt x="70" y="849"/>
                    <a:pt x="79" y="848"/>
                    <a:pt x="87" y="841"/>
                  </a:cubicBezTo>
                  <a:cubicBezTo>
                    <a:pt x="946" y="360"/>
                    <a:pt x="1862" y="106"/>
                    <a:pt x="2699" y="106"/>
                  </a:cubicBezTo>
                  <a:cubicBezTo>
                    <a:pt x="2968" y="106"/>
                    <a:pt x="3229" y="132"/>
                    <a:pt x="3477" y="185"/>
                  </a:cubicBezTo>
                  <a:cubicBezTo>
                    <a:pt x="3480" y="186"/>
                    <a:pt x="3484" y="186"/>
                    <a:pt x="3487" y="186"/>
                  </a:cubicBezTo>
                  <a:cubicBezTo>
                    <a:pt x="3512" y="186"/>
                    <a:pt x="3535" y="169"/>
                    <a:pt x="3540" y="144"/>
                  </a:cubicBezTo>
                  <a:cubicBezTo>
                    <a:pt x="3545" y="115"/>
                    <a:pt x="3527" y="87"/>
                    <a:pt x="3498" y="83"/>
                  </a:cubicBezTo>
                  <a:cubicBezTo>
                    <a:pt x="3243" y="27"/>
                    <a:pt x="2974" y="0"/>
                    <a:pt x="2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2"/>
            <p:cNvSpPr/>
            <p:nvPr/>
          </p:nvSpPr>
          <p:spPr>
            <a:xfrm>
              <a:off x="6016694" y="1402996"/>
              <a:ext cx="289292" cy="223892"/>
            </a:xfrm>
            <a:custGeom>
              <a:avLst/>
              <a:gdLst/>
              <a:ahLst/>
              <a:cxnLst/>
              <a:rect l="l" t="t" r="r" b="b"/>
              <a:pathLst>
                <a:path w="2203" h="1705" extrusionOk="0">
                  <a:moveTo>
                    <a:pt x="1673" y="0"/>
                  </a:moveTo>
                  <a:cubicBezTo>
                    <a:pt x="881" y="0"/>
                    <a:pt x="41" y="435"/>
                    <a:pt x="11" y="1217"/>
                  </a:cubicBezTo>
                  <a:cubicBezTo>
                    <a:pt x="1" y="1436"/>
                    <a:pt x="79" y="1569"/>
                    <a:pt x="207" y="1640"/>
                  </a:cubicBezTo>
                  <a:cubicBezTo>
                    <a:pt x="289" y="1685"/>
                    <a:pt x="391" y="1705"/>
                    <a:pt x="504" y="1705"/>
                  </a:cubicBezTo>
                  <a:cubicBezTo>
                    <a:pt x="873" y="1705"/>
                    <a:pt x="1351" y="1497"/>
                    <a:pt x="1586" y="1306"/>
                  </a:cubicBezTo>
                  <a:cubicBezTo>
                    <a:pt x="1971" y="993"/>
                    <a:pt x="2188" y="532"/>
                    <a:pt x="2203" y="71"/>
                  </a:cubicBezTo>
                  <a:cubicBezTo>
                    <a:pt x="2036" y="23"/>
                    <a:pt x="1856" y="0"/>
                    <a:pt x="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2"/>
            <p:cNvSpPr/>
            <p:nvPr/>
          </p:nvSpPr>
          <p:spPr>
            <a:xfrm>
              <a:off x="6085897" y="1414420"/>
              <a:ext cx="146419" cy="183184"/>
            </a:xfrm>
            <a:custGeom>
              <a:avLst/>
              <a:gdLst/>
              <a:ahLst/>
              <a:cxnLst/>
              <a:rect l="l" t="t" r="r" b="b"/>
              <a:pathLst>
                <a:path w="1115" h="1395" extrusionOk="0">
                  <a:moveTo>
                    <a:pt x="522" y="1"/>
                  </a:moveTo>
                  <a:cubicBezTo>
                    <a:pt x="519" y="1"/>
                    <a:pt x="516" y="1"/>
                    <a:pt x="513" y="1"/>
                  </a:cubicBezTo>
                  <a:cubicBezTo>
                    <a:pt x="319" y="5"/>
                    <a:pt x="156" y="158"/>
                    <a:pt x="99" y="327"/>
                  </a:cubicBezTo>
                  <a:cubicBezTo>
                    <a:pt x="1" y="611"/>
                    <a:pt x="84" y="996"/>
                    <a:pt x="295" y="1225"/>
                  </a:cubicBezTo>
                  <a:cubicBezTo>
                    <a:pt x="397" y="1333"/>
                    <a:pt x="538" y="1394"/>
                    <a:pt x="674" y="1394"/>
                  </a:cubicBezTo>
                  <a:cubicBezTo>
                    <a:pt x="817" y="1394"/>
                    <a:pt x="955" y="1328"/>
                    <a:pt x="1040" y="1180"/>
                  </a:cubicBezTo>
                  <a:cubicBezTo>
                    <a:pt x="1092" y="1089"/>
                    <a:pt x="1107" y="985"/>
                    <a:pt x="1109" y="883"/>
                  </a:cubicBezTo>
                  <a:cubicBezTo>
                    <a:pt x="1114" y="675"/>
                    <a:pt x="1069" y="464"/>
                    <a:pt x="956" y="284"/>
                  </a:cubicBezTo>
                  <a:cubicBezTo>
                    <a:pt x="866" y="136"/>
                    <a:pt x="708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2"/>
            <p:cNvSpPr/>
            <p:nvPr/>
          </p:nvSpPr>
          <p:spPr>
            <a:xfrm>
              <a:off x="5284999" y="1535888"/>
              <a:ext cx="331577" cy="187387"/>
            </a:xfrm>
            <a:custGeom>
              <a:avLst/>
              <a:gdLst/>
              <a:ahLst/>
              <a:cxnLst/>
              <a:rect l="l" t="t" r="r" b="b"/>
              <a:pathLst>
                <a:path w="2525" h="1427" extrusionOk="0">
                  <a:moveTo>
                    <a:pt x="1188" y="0"/>
                  </a:moveTo>
                  <a:cubicBezTo>
                    <a:pt x="768" y="0"/>
                    <a:pt x="330" y="131"/>
                    <a:pt x="0" y="362"/>
                  </a:cubicBezTo>
                  <a:cubicBezTo>
                    <a:pt x="164" y="792"/>
                    <a:pt x="518" y="1158"/>
                    <a:pt x="982" y="1328"/>
                  </a:cubicBezTo>
                  <a:cubicBezTo>
                    <a:pt x="1146" y="1387"/>
                    <a:pt x="1386" y="1426"/>
                    <a:pt x="1625" y="1426"/>
                  </a:cubicBezTo>
                  <a:cubicBezTo>
                    <a:pt x="1935" y="1426"/>
                    <a:pt x="2246" y="1362"/>
                    <a:pt x="2396" y="1193"/>
                  </a:cubicBezTo>
                  <a:cubicBezTo>
                    <a:pt x="2495" y="1085"/>
                    <a:pt x="2524" y="935"/>
                    <a:pt x="2445" y="729"/>
                  </a:cubicBezTo>
                  <a:cubicBezTo>
                    <a:pt x="2248" y="222"/>
                    <a:pt x="1734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2"/>
            <p:cNvSpPr/>
            <p:nvPr/>
          </p:nvSpPr>
          <p:spPr>
            <a:xfrm>
              <a:off x="5380729" y="1533393"/>
              <a:ext cx="145237" cy="185417"/>
            </a:xfrm>
            <a:custGeom>
              <a:avLst/>
              <a:gdLst/>
              <a:ahLst/>
              <a:cxnLst/>
              <a:rect l="l" t="t" r="r" b="b"/>
              <a:pathLst>
                <a:path w="1106" h="1412" extrusionOk="0">
                  <a:moveTo>
                    <a:pt x="494" y="0"/>
                  </a:moveTo>
                  <a:cubicBezTo>
                    <a:pt x="454" y="0"/>
                    <a:pt x="413" y="6"/>
                    <a:pt x="373" y="19"/>
                  </a:cubicBezTo>
                  <a:cubicBezTo>
                    <a:pt x="192" y="76"/>
                    <a:pt x="85" y="257"/>
                    <a:pt x="46" y="429"/>
                  </a:cubicBezTo>
                  <a:cubicBezTo>
                    <a:pt x="1" y="638"/>
                    <a:pt x="25" y="853"/>
                    <a:pt x="99" y="1047"/>
                  </a:cubicBezTo>
                  <a:cubicBezTo>
                    <a:pt x="135" y="1141"/>
                    <a:pt x="182" y="1234"/>
                    <a:pt x="261" y="1304"/>
                  </a:cubicBezTo>
                  <a:cubicBezTo>
                    <a:pt x="346" y="1379"/>
                    <a:pt x="441" y="1412"/>
                    <a:pt x="536" y="1412"/>
                  </a:cubicBezTo>
                  <a:cubicBezTo>
                    <a:pt x="719" y="1412"/>
                    <a:pt x="896" y="1288"/>
                    <a:pt x="979" y="1104"/>
                  </a:cubicBezTo>
                  <a:cubicBezTo>
                    <a:pt x="1106" y="820"/>
                    <a:pt x="1059" y="427"/>
                    <a:pt x="872" y="190"/>
                  </a:cubicBezTo>
                  <a:cubicBezTo>
                    <a:pt x="786" y="80"/>
                    <a:pt x="642" y="0"/>
                    <a:pt x="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2"/>
            <p:cNvSpPr/>
            <p:nvPr/>
          </p:nvSpPr>
          <p:spPr>
            <a:xfrm>
              <a:off x="5365890" y="1101757"/>
              <a:ext cx="298879" cy="337086"/>
            </a:xfrm>
            <a:custGeom>
              <a:avLst/>
              <a:gdLst/>
              <a:ahLst/>
              <a:cxnLst/>
              <a:rect l="l" t="t" r="r" b="b"/>
              <a:pathLst>
                <a:path w="2276" h="2567" extrusionOk="0">
                  <a:moveTo>
                    <a:pt x="555" y="0"/>
                  </a:moveTo>
                  <a:cubicBezTo>
                    <a:pt x="364" y="110"/>
                    <a:pt x="179" y="229"/>
                    <a:pt x="1" y="354"/>
                  </a:cubicBezTo>
                  <a:cubicBezTo>
                    <a:pt x="188" y="487"/>
                    <a:pt x="409" y="609"/>
                    <a:pt x="531" y="706"/>
                  </a:cubicBezTo>
                  <a:cubicBezTo>
                    <a:pt x="1197" y="1243"/>
                    <a:pt x="1777" y="1869"/>
                    <a:pt x="2275" y="2566"/>
                  </a:cubicBezTo>
                  <a:cubicBezTo>
                    <a:pt x="1844" y="1634"/>
                    <a:pt x="1270" y="744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5682100" y="998674"/>
              <a:ext cx="119105" cy="389874"/>
            </a:xfrm>
            <a:custGeom>
              <a:avLst/>
              <a:gdLst/>
              <a:ahLst/>
              <a:cxnLst/>
              <a:rect l="l" t="t" r="r" b="b"/>
              <a:pathLst>
                <a:path w="907" h="2969" extrusionOk="0">
                  <a:moveTo>
                    <a:pt x="606" y="0"/>
                  </a:moveTo>
                  <a:cubicBezTo>
                    <a:pt x="507" y="9"/>
                    <a:pt x="411" y="21"/>
                    <a:pt x="313" y="36"/>
                  </a:cubicBezTo>
                  <a:cubicBezTo>
                    <a:pt x="207" y="51"/>
                    <a:pt x="103" y="67"/>
                    <a:pt x="0" y="89"/>
                  </a:cubicBezTo>
                  <a:cubicBezTo>
                    <a:pt x="83" y="241"/>
                    <a:pt x="170" y="386"/>
                    <a:pt x="213" y="493"/>
                  </a:cubicBezTo>
                  <a:cubicBezTo>
                    <a:pt x="534" y="1288"/>
                    <a:pt x="738" y="2119"/>
                    <a:pt x="834" y="2969"/>
                  </a:cubicBezTo>
                  <a:cubicBezTo>
                    <a:pt x="907" y="1983"/>
                    <a:pt x="846" y="967"/>
                    <a:pt x="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5920964" y="1013118"/>
              <a:ext cx="160995" cy="381470"/>
            </a:xfrm>
            <a:custGeom>
              <a:avLst/>
              <a:gdLst/>
              <a:ahLst/>
              <a:cxnLst/>
              <a:rect l="l" t="t" r="r" b="b"/>
              <a:pathLst>
                <a:path w="1226" h="2905" extrusionOk="0">
                  <a:moveTo>
                    <a:pt x="651" y="0"/>
                  </a:moveTo>
                  <a:cubicBezTo>
                    <a:pt x="613" y="123"/>
                    <a:pt x="579" y="240"/>
                    <a:pt x="550" y="316"/>
                  </a:cubicBezTo>
                  <a:cubicBezTo>
                    <a:pt x="249" y="1152"/>
                    <a:pt x="66" y="2019"/>
                    <a:pt x="0" y="2904"/>
                  </a:cubicBezTo>
                  <a:cubicBezTo>
                    <a:pt x="259" y="1939"/>
                    <a:pt x="657" y="982"/>
                    <a:pt x="1225" y="149"/>
                  </a:cubicBezTo>
                  <a:cubicBezTo>
                    <a:pt x="1037" y="90"/>
                    <a:pt x="847" y="4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5265433" y="2128649"/>
              <a:ext cx="1142331" cy="213650"/>
            </a:xfrm>
            <a:custGeom>
              <a:avLst/>
              <a:gdLst/>
              <a:ahLst/>
              <a:cxnLst/>
              <a:rect l="l" t="t" r="r" b="b"/>
              <a:pathLst>
                <a:path w="8699" h="1627" extrusionOk="0">
                  <a:moveTo>
                    <a:pt x="8638" y="1"/>
                  </a:moveTo>
                  <a:cubicBezTo>
                    <a:pt x="8627" y="1"/>
                    <a:pt x="8616" y="4"/>
                    <a:pt x="8606" y="12"/>
                  </a:cubicBezTo>
                  <a:cubicBezTo>
                    <a:pt x="7642" y="722"/>
                    <a:pt x="6372" y="1207"/>
                    <a:pt x="4934" y="1416"/>
                  </a:cubicBezTo>
                  <a:cubicBezTo>
                    <a:pt x="4448" y="1486"/>
                    <a:pt x="3973" y="1521"/>
                    <a:pt x="3514" y="1521"/>
                  </a:cubicBezTo>
                  <a:cubicBezTo>
                    <a:pt x="2198" y="1521"/>
                    <a:pt x="1014" y="1233"/>
                    <a:pt x="89" y="677"/>
                  </a:cubicBezTo>
                  <a:cubicBezTo>
                    <a:pt x="81" y="672"/>
                    <a:pt x="71" y="669"/>
                    <a:pt x="62" y="669"/>
                  </a:cubicBezTo>
                  <a:cubicBezTo>
                    <a:pt x="44" y="669"/>
                    <a:pt x="27" y="679"/>
                    <a:pt x="16" y="694"/>
                  </a:cubicBezTo>
                  <a:cubicBezTo>
                    <a:pt x="1" y="720"/>
                    <a:pt x="9" y="754"/>
                    <a:pt x="35" y="769"/>
                  </a:cubicBezTo>
                  <a:cubicBezTo>
                    <a:pt x="977" y="1334"/>
                    <a:pt x="2181" y="1627"/>
                    <a:pt x="3520" y="1627"/>
                  </a:cubicBezTo>
                  <a:cubicBezTo>
                    <a:pt x="3983" y="1627"/>
                    <a:pt x="4461" y="1593"/>
                    <a:pt x="4949" y="1521"/>
                  </a:cubicBezTo>
                  <a:cubicBezTo>
                    <a:pt x="6404" y="1311"/>
                    <a:pt x="7691" y="819"/>
                    <a:pt x="8670" y="98"/>
                  </a:cubicBezTo>
                  <a:cubicBezTo>
                    <a:pt x="8695" y="79"/>
                    <a:pt x="8699" y="46"/>
                    <a:pt x="8682" y="22"/>
                  </a:cubicBezTo>
                  <a:cubicBezTo>
                    <a:pt x="8671" y="8"/>
                    <a:pt x="8655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5101550" y="2586942"/>
              <a:ext cx="1706208" cy="1680175"/>
            </a:xfrm>
            <a:custGeom>
              <a:avLst/>
              <a:gdLst/>
              <a:ahLst/>
              <a:cxnLst/>
              <a:rect l="l" t="t" r="r" b="b"/>
              <a:pathLst>
                <a:path w="12993" h="12795" extrusionOk="0">
                  <a:moveTo>
                    <a:pt x="3358" y="0"/>
                  </a:moveTo>
                  <a:cubicBezTo>
                    <a:pt x="3308" y="0"/>
                    <a:pt x="3258" y="1"/>
                    <a:pt x="3206" y="4"/>
                  </a:cubicBezTo>
                  <a:cubicBezTo>
                    <a:pt x="2394" y="50"/>
                    <a:pt x="1623" y="516"/>
                    <a:pt x="1166" y="1237"/>
                  </a:cubicBezTo>
                  <a:cubicBezTo>
                    <a:pt x="1" y="3070"/>
                    <a:pt x="1052" y="5746"/>
                    <a:pt x="1787" y="7436"/>
                  </a:cubicBezTo>
                  <a:cubicBezTo>
                    <a:pt x="2111" y="8174"/>
                    <a:pt x="2418" y="8944"/>
                    <a:pt x="2918" y="9571"/>
                  </a:cubicBezTo>
                  <a:cubicBezTo>
                    <a:pt x="3482" y="10278"/>
                    <a:pt x="4228" y="10589"/>
                    <a:pt x="5092" y="10743"/>
                  </a:cubicBezTo>
                  <a:cubicBezTo>
                    <a:pt x="6512" y="10994"/>
                    <a:pt x="7004" y="10996"/>
                    <a:pt x="8348" y="11541"/>
                  </a:cubicBezTo>
                  <a:cubicBezTo>
                    <a:pt x="9062" y="11828"/>
                    <a:pt x="9858" y="12064"/>
                    <a:pt x="10481" y="12529"/>
                  </a:cubicBezTo>
                  <a:cubicBezTo>
                    <a:pt x="10715" y="12704"/>
                    <a:pt x="11002" y="12794"/>
                    <a:pt x="11287" y="12794"/>
                  </a:cubicBezTo>
                  <a:cubicBezTo>
                    <a:pt x="11696" y="12794"/>
                    <a:pt x="12098" y="12608"/>
                    <a:pt x="12323" y="12221"/>
                  </a:cubicBezTo>
                  <a:cubicBezTo>
                    <a:pt x="12992" y="11074"/>
                    <a:pt x="11844" y="9926"/>
                    <a:pt x="10968" y="9354"/>
                  </a:cubicBezTo>
                  <a:cubicBezTo>
                    <a:pt x="10392" y="8978"/>
                    <a:pt x="8636" y="8219"/>
                    <a:pt x="7203" y="7693"/>
                  </a:cubicBezTo>
                  <a:cubicBezTo>
                    <a:pt x="6449" y="7415"/>
                    <a:pt x="5878" y="6705"/>
                    <a:pt x="5848" y="5870"/>
                  </a:cubicBezTo>
                  <a:cubicBezTo>
                    <a:pt x="5825" y="5220"/>
                    <a:pt x="5792" y="3510"/>
                    <a:pt x="5752" y="2739"/>
                  </a:cubicBezTo>
                  <a:cubicBezTo>
                    <a:pt x="5672" y="1277"/>
                    <a:pt x="4846" y="0"/>
                    <a:pt x="3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2"/>
            <p:cNvSpPr/>
            <p:nvPr/>
          </p:nvSpPr>
          <p:spPr>
            <a:xfrm>
              <a:off x="5186118" y="3103933"/>
              <a:ext cx="592111" cy="900558"/>
            </a:xfrm>
            <a:custGeom>
              <a:avLst/>
              <a:gdLst/>
              <a:ahLst/>
              <a:cxnLst/>
              <a:rect l="l" t="t" r="r" b="b"/>
              <a:pathLst>
                <a:path w="4509" h="6858" extrusionOk="0">
                  <a:moveTo>
                    <a:pt x="58" y="0"/>
                  </a:moveTo>
                  <a:cubicBezTo>
                    <a:pt x="56" y="0"/>
                    <a:pt x="53" y="1"/>
                    <a:pt x="51" y="1"/>
                  </a:cubicBezTo>
                  <a:cubicBezTo>
                    <a:pt x="21" y="4"/>
                    <a:pt x="1" y="31"/>
                    <a:pt x="5" y="60"/>
                  </a:cubicBezTo>
                  <a:cubicBezTo>
                    <a:pt x="165" y="1268"/>
                    <a:pt x="647" y="2487"/>
                    <a:pt x="1097" y="3521"/>
                  </a:cubicBezTo>
                  <a:lnTo>
                    <a:pt x="1189" y="3731"/>
                  </a:lnTo>
                  <a:cubicBezTo>
                    <a:pt x="1477" y="4400"/>
                    <a:pt x="1777" y="5093"/>
                    <a:pt x="2234" y="5665"/>
                  </a:cubicBezTo>
                  <a:cubicBezTo>
                    <a:pt x="2748" y="6309"/>
                    <a:pt x="3430" y="6678"/>
                    <a:pt x="4441" y="6857"/>
                  </a:cubicBezTo>
                  <a:lnTo>
                    <a:pt x="4451" y="6857"/>
                  </a:lnTo>
                  <a:cubicBezTo>
                    <a:pt x="4475" y="6857"/>
                    <a:pt x="4498" y="6840"/>
                    <a:pt x="4503" y="6819"/>
                  </a:cubicBezTo>
                  <a:cubicBezTo>
                    <a:pt x="4508" y="6787"/>
                    <a:pt x="4488" y="6762"/>
                    <a:pt x="4460" y="6756"/>
                  </a:cubicBezTo>
                  <a:cubicBezTo>
                    <a:pt x="3475" y="6580"/>
                    <a:pt x="2812" y="6226"/>
                    <a:pt x="2317" y="5602"/>
                  </a:cubicBezTo>
                  <a:cubicBezTo>
                    <a:pt x="1868" y="5041"/>
                    <a:pt x="1571" y="4356"/>
                    <a:pt x="1284" y="3692"/>
                  </a:cubicBezTo>
                  <a:lnTo>
                    <a:pt x="1193" y="3479"/>
                  </a:lnTo>
                  <a:cubicBezTo>
                    <a:pt x="747" y="2453"/>
                    <a:pt x="269" y="1243"/>
                    <a:pt x="111" y="47"/>
                  </a:cubicBezTo>
                  <a:cubicBezTo>
                    <a:pt x="107" y="19"/>
                    <a:pt x="83" y="0"/>
                    <a:pt x="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2"/>
            <p:cNvSpPr/>
            <p:nvPr/>
          </p:nvSpPr>
          <p:spPr>
            <a:xfrm>
              <a:off x="5849659" y="2939131"/>
              <a:ext cx="700316" cy="883093"/>
            </a:xfrm>
            <a:custGeom>
              <a:avLst/>
              <a:gdLst/>
              <a:ahLst/>
              <a:cxnLst/>
              <a:rect l="l" t="t" r="r" b="b"/>
              <a:pathLst>
                <a:path w="5333" h="6725" extrusionOk="0">
                  <a:moveTo>
                    <a:pt x="55" y="1"/>
                  </a:moveTo>
                  <a:cubicBezTo>
                    <a:pt x="54" y="1"/>
                    <a:pt x="53" y="1"/>
                    <a:pt x="52" y="1"/>
                  </a:cubicBezTo>
                  <a:cubicBezTo>
                    <a:pt x="24" y="2"/>
                    <a:pt x="1" y="28"/>
                    <a:pt x="2" y="57"/>
                  </a:cubicBezTo>
                  <a:cubicBezTo>
                    <a:pt x="29" y="549"/>
                    <a:pt x="52" y="1445"/>
                    <a:pt x="71" y="2166"/>
                  </a:cubicBezTo>
                  <a:cubicBezTo>
                    <a:pt x="81" y="2584"/>
                    <a:pt x="91" y="2955"/>
                    <a:pt x="99" y="3188"/>
                  </a:cubicBezTo>
                  <a:cubicBezTo>
                    <a:pt x="129" y="4013"/>
                    <a:pt x="686" y="4764"/>
                    <a:pt x="1487" y="5058"/>
                  </a:cubicBezTo>
                  <a:cubicBezTo>
                    <a:pt x="2834" y="5554"/>
                    <a:pt x="4653" y="6328"/>
                    <a:pt x="5242" y="6715"/>
                  </a:cubicBezTo>
                  <a:cubicBezTo>
                    <a:pt x="5252" y="6720"/>
                    <a:pt x="5261" y="6725"/>
                    <a:pt x="5271" y="6725"/>
                  </a:cubicBezTo>
                  <a:cubicBezTo>
                    <a:pt x="5289" y="6725"/>
                    <a:pt x="5305" y="6717"/>
                    <a:pt x="5316" y="6699"/>
                  </a:cubicBezTo>
                  <a:cubicBezTo>
                    <a:pt x="5332" y="6676"/>
                    <a:pt x="5325" y="6642"/>
                    <a:pt x="5299" y="6626"/>
                  </a:cubicBezTo>
                  <a:cubicBezTo>
                    <a:pt x="4695" y="6229"/>
                    <a:pt x="2905" y="5468"/>
                    <a:pt x="1523" y="4958"/>
                  </a:cubicBezTo>
                  <a:cubicBezTo>
                    <a:pt x="763" y="4679"/>
                    <a:pt x="233" y="3966"/>
                    <a:pt x="205" y="3185"/>
                  </a:cubicBezTo>
                  <a:cubicBezTo>
                    <a:pt x="195" y="2951"/>
                    <a:pt x="186" y="2580"/>
                    <a:pt x="176" y="2164"/>
                  </a:cubicBezTo>
                  <a:cubicBezTo>
                    <a:pt x="158" y="1443"/>
                    <a:pt x="135" y="545"/>
                    <a:pt x="108" y="51"/>
                  </a:cubicBezTo>
                  <a:cubicBezTo>
                    <a:pt x="108" y="23"/>
                    <a:pt x="88" y="1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6482079" y="4014479"/>
              <a:ext cx="140772" cy="259084"/>
            </a:xfrm>
            <a:custGeom>
              <a:avLst/>
              <a:gdLst/>
              <a:ahLst/>
              <a:cxnLst/>
              <a:rect l="l" t="t" r="r" b="b"/>
              <a:pathLst>
                <a:path w="1072" h="1973" extrusionOk="0">
                  <a:moveTo>
                    <a:pt x="63" y="0"/>
                  </a:moveTo>
                  <a:cubicBezTo>
                    <a:pt x="41" y="0"/>
                    <a:pt x="20" y="14"/>
                    <a:pt x="11" y="35"/>
                  </a:cubicBezTo>
                  <a:cubicBezTo>
                    <a:pt x="1" y="61"/>
                    <a:pt x="15" y="93"/>
                    <a:pt x="41" y="103"/>
                  </a:cubicBezTo>
                  <a:cubicBezTo>
                    <a:pt x="48" y="108"/>
                    <a:pt x="693" y="372"/>
                    <a:pt x="825" y="827"/>
                  </a:cubicBezTo>
                  <a:cubicBezTo>
                    <a:pt x="962" y="1301"/>
                    <a:pt x="807" y="1901"/>
                    <a:pt x="805" y="1907"/>
                  </a:cubicBezTo>
                  <a:cubicBezTo>
                    <a:pt x="797" y="1934"/>
                    <a:pt x="815" y="1964"/>
                    <a:pt x="843" y="1971"/>
                  </a:cubicBezTo>
                  <a:cubicBezTo>
                    <a:pt x="847" y="1972"/>
                    <a:pt x="852" y="1972"/>
                    <a:pt x="857" y="1972"/>
                  </a:cubicBezTo>
                  <a:cubicBezTo>
                    <a:pt x="880" y="1972"/>
                    <a:pt x="902" y="1957"/>
                    <a:pt x="907" y="1931"/>
                  </a:cubicBezTo>
                  <a:cubicBezTo>
                    <a:pt x="915" y="1907"/>
                    <a:pt x="1072" y="1298"/>
                    <a:pt x="926" y="794"/>
                  </a:cubicBezTo>
                  <a:cubicBezTo>
                    <a:pt x="780" y="292"/>
                    <a:pt x="109" y="15"/>
                    <a:pt x="81" y="3"/>
                  </a:cubicBezTo>
                  <a:cubicBezTo>
                    <a:pt x="75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6602102" y="3956962"/>
              <a:ext cx="137358" cy="216407"/>
            </a:xfrm>
            <a:custGeom>
              <a:avLst/>
              <a:gdLst/>
              <a:ahLst/>
              <a:cxnLst/>
              <a:rect l="l" t="t" r="r" b="b"/>
              <a:pathLst>
                <a:path w="1046" h="1648" extrusionOk="0">
                  <a:moveTo>
                    <a:pt x="60" y="0"/>
                  </a:moveTo>
                  <a:cubicBezTo>
                    <a:pt x="39" y="0"/>
                    <a:pt x="19" y="13"/>
                    <a:pt x="11" y="33"/>
                  </a:cubicBezTo>
                  <a:cubicBezTo>
                    <a:pt x="1" y="60"/>
                    <a:pt x="12" y="92"/>
                    <a:pt x="39" y="103"/>
                  </a:cubicBezTo>
                  <a:cubicBezTo>
                    <a:pt x="45" y="106"/>
                    <a:pt x="673" y="377"/>
                    <a:pt x="823" y="827"/>
                  </a:cubicBezTo>
                  <a:cubicBezTo>
                    <a:pt x="897" y="1053"/>
                    <a:pt x="937" y="1311"/>
                    <a:pt x="939" y="1595"/>
                  </a:cubicBezTo>
                  <a:cubicBezTo>
                    <a:pt x="939" y="1625"/>
                    <a:pt x="963" y="1648"/>
                    <a:pt x="993" y="1648"/>
                  </a:cubicBezTo>
                  <a:cubicBezTo>
                    <a:pt x="1021" y="1648"/>
                    <a:pt x="1046" y="1625"/>
                    <a:pt x="1046" y="1594"/>
                  </a:cubicBezTo>
                  <a:cubicBezTo>
                    <a:pt x="1044" y="1298"/>
                    <a:pt x="1003" y="1030"/>
                    <a:pt x="924" y="794"/>
                  </a:cubicBezTo>
                  <a:cubicBezTo>
                    <a:pt x="759" y="297"/>
                    <a:pt x="106" y="17"/>
                    <a:pt x="81" y="4"/>
                  </a:cubicBezTo>
                  <a:cubicBezTo>
                    <a:pt x="74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7" name="Google Shape;2157;p32"/>
          <p:cNvGrpSpPr/>
          <p:nvPr/>
        </p:nvGrpSpPr>
        <p:grpSpPr>
          <a:xfrm>
            <a:off x="1939901" y="1057561"/>
            <a:ext cx="494777" cy="444520"/>
            <a:chOff x="1871175" y="984299"/>
            <a:chExt cx="3905105" cy="3508444"/>
          </a:xfrm>
        </p:grpSpPr>
        <p:sp>
          <p:nvSpPr>
            <p:cNvPr id="2158" name="Google Shape;2158;p32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2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2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4" name="Google Shape;2164;p32"/>
          <p:cNvSpPr/>
          <p:nvPr/>
        </p:nvSpPr>
        <p:spPr>
          <a:xfrm>
            <a:off x="7707775" y="1289449"/>
            <a:ext cx="185100" cy="18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32"/>
          <p:cNvGrpSpPr/>
          <p:nvPr/>
        </p:nvGrpSpPr>
        <p:grpSpPr>
          <a:xfrm rot="3600121">
            <a:off x="4382557" y="851897"/>
            <a:ext cx="191561" cy="411321"/>
            <a:chOff x="4576975" y="1448100"/>
            <a:chExt cx="292800" cy="628700"/>
          </a:xfrm>
        </p:grpSpPr>
        <p:sp>
          <p:nvSpPr>
            <p:cNvPr id="2166" name="Google Shape;2166;p32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7" name="Google Shape;2167;p32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2168" name="Google Shape;2168;p32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32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2171" name="Google Shape;2171;p32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3" name="Google Shape;2173;p32"/>
          <p:cNvGrpSpPr/>
          <p:nvPr/>
        </p:nvGrpSpPr>
        <p:grpSpPr>
          <a:xfrm>
            <a:off x="7038194" y="3638173"/>
            <a:ext cx="392582" cy="240021"/>
            <a:chOff x="4596061" y="4300930"/>
            <a:chExt cx="280917" cy="171762"/>
          </a:xfrm>
        </p:grpSpPr>
        <p:sp>
          <p:nvSpPr>
            <p:cNvPr id="2174" name="Google Shape;2174;p32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32"/>
          <p:cNvGrpSpPr/>
          <p:nvPr/>
        </p:nvGrpSpPr>
        <p:grpSpPr>
          <a:xfrm>
            <a:off x="6618271" y="3832159"/>
            <a:ext cx="286842" cy="204498"/>
            <a:chOff x="7330360" y="4550845"/>
            <a:chExt cx="205254" cy="146342"/>
          </a:xfrm>
        </p:grpSpPr>
        <p:sp>
          <p:nvSpPr>
            <p:cNvPr id="2178" name="Google Shape;2178;p32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246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16135A9-A680-4D68-A09C-FD75F3B57835}"/>
              </a:ext>
            </a:extLst>
          </p:cNvPr>
          <p:cNvSpPr/>
          <p:nvPr/>
        </p:nvSpPr>
        <p:spPr>
          <a:xfrm>
            <a:off x="2582945" y="2568693"/>
            <a:ext cx="16877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E046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" panose="020B0606030504020204" pitchFamily="34" charset="0"/>
                <a:ea typeface="+mn-ea"/>
                <a:cs typeface="Arial"/>
                <a:sym typeface="Arial"/>
              </a:rPr>
              <a:t>OBJETIVO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" panose="020B0606030504020204" pitchFamily="34" charset="0"/>
                <a:ea typeface="+mn-ea"/>
                <a:cs typeface="Arial"/>
                <a:sym typeface="Arial"/>
              </a:rPr>
              <a:t>             GENERAL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F8600D-FD68-C581-E778-4E2140BC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66" y="11751"/>
            <a:ext cx="7704000" cy="671400"/>
          </a:xfrm>
        </p:spPr>
        <p:txBody>
          <a:bodyPr/>
          <a:lstStyle/>
          <a:p>
            <a:r>
              <a:rPr lang="en" dirty="0">
                <a:solidFill>
                  <a:srgbClr val="4CBADC"/>
                </a:solidFill>
              </a:rPr>
              <a:t>Objetivos de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lang="es-CL" dirty="0"/>
          </a:p>
        </p:txBody>
      </p: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D51D40F2-94C5-BAB8-2C2C-F50836E1B630}"/>
              </a:ext>
            </a:extLst>
          </p:cNvPr>
          <p:cNvGrpSpPr/>
          <p:nvPr/>
        </p:nvGrpSpPr>
        <p:grpSpPr>
          <a:xfrm>
            <a:off x="6043368" y="1538107"/>
            <a:ext cx="2382227" cy="2312682"/>
            <a:chOff x="6043368" y="1538107"/>
            <a:chExt cx="2382227" cy="2312682"/>
          </a:xfrm>
        </p:grpSpPr>
        <p:sp>
          <p:nvSpPr>
            <p:cNvPr id="106" name="Diagrama de flujo: conector 105">
              <a:extLst>
                <a:ext uri="{FF2B5EF4-FFF2-40B4-BE49-F238E27FC236}">
                  <a16:creationId xmlns:a16="http://schemas.microsoft.com/office/drawing/2014/main" id="{CE09E268-F78B-77D8-C73A-92EFAA2F4475}"/>
                </a:ext>
              </a:extLst>
            </p:cNvPr>
            <p:cNvSpPr/>
            <p:nvPr/>
          </p:nvSpPr>
          <p:spPr>
            <a:xfrm>
              <a:off x="6043368" y="1538107"/>
              <a:ext cx="2382227" cy="2312682"/>
            </a:xfrm>
            <a:prstGeom prst="flowChartConnector">
              <a:avLst/>
            </a:prstGeom>
            <a:solidFill>
              <a:srgbClr val="D27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L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966C7618-2C77-272E-6ACA-DF1A63346F38}"/>
                </a:ext>
              </a:extLst>
            </p:cNvPr>
            <p:cNvSpPr txBox="1"/>
            <p:nvPr/>
          </p:nvSpPr>
          <p:spPr>
            <a:xfrm>
              <a:off x="6224150" y="1988126"/>
              <a:ext cx="209209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C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Implementar un sistema de gestión para la Clínica Veterinaria Alonkura que automatice y digitalice los procesos clave, mejorando la eficiencia operativa, la calidad del servicio, y la experiencia de los usuarios. </a:t>
              </a:r>
            </a:p>
          </p:txBody>
        </p:sp>
      </p:grpSp>
      <p:grpSp>
        <p:nvGrpSpPr>
          <p:cNvPr id="2346" name="Google Shape;1758;p38">
            <a:extLst>
              <a:ext uri="{FF2B5EF4-FFF2-40B4-BE49-F238E27FC236}">
                <a16:creationId xmlns:a16="http://schemas.microsoft.com/office/drawing/2014/main" id="{D0F168A5-B74A-5E55-5474-101E627FD955}"/>
              </a:ext>
            </a:extLst>
          </p:cNvPr>
          <p:cNvGrpSpPr/>
          <p:nvPr/>
        </p:nvGrpSpPr>
        <p:grpSpPr>
          <a:xfrm>
            <a:off x="7038975" y="3267075"/>
            <a:ext cx="2238375" cy="1876425"/>
            <a:chOff x="856225" y="238125"/>
            <a:chExt cx="5907550" cy="5238750"/>
          </a:xfrm>
        </p:grpSpPr>
        <p:sp>
          <p:nvSpPr>
            <p:cNvPr id="2347" name="Google Shape;1759;p38">
              <a:extLst>
                <a:ext uri="{FF2B5EF4-FFF2-40B4-BE49-F238E27FC236}">
                  <a16:creationId xmlns:a16="http://schemas.microsoft.com/office/drawing/2014/main" id="{5F6FC51D-8CF5-0B51-20A1-8919FBDA9605}"/>
                </a:ext>
              </a:extLst>
            </p:cNvPr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8" name="Google Shape;1760;p38">
              <a:extLst>
                <a:ext uri="{FF2B5EF4-FFF2-40B4-BE49-F238E27FC236}">
                  <a16:creationId xmlns:a16="http://schemas.microsoft.com/office/drawing/2014/main" id="{1896EF6C-FCF3-E8D4-FA20-A0D1E6D7136B}"/>
                </a:ext>
              </a:extLst>
            </p:cNvPr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9" name="Google Shape;1761;p38">
              <a:extLst>
                <a:ext uri="{FF2B5EF4-FFF2-40B4-BE49-F238E27FC236}">
                  <a16:creationId xmlns:a16="http://schemas.microsoft.com/office/drawing/2014/main" id="{19249678-2A19-6254-A51C-6EF9726F063D}"/>
                </a:ext>
              </a:extLst>
            </p:cNvPr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0" name="Google Shape;1762;p38">
              <a:extLst>
                <a:ext uri="{FF2B5EF4-FFF2-40B4-BE49-F238E27FC236}">
                  <a16:creationId xmlns:a16="http://schemas.microsoft.com/office/drawing/2014/main" id="{9CC95616-E962-9905-7A9B-5A5BF2DF3CA7}"/>
                </a:ext>
              </a:extLst>
            </p:cNvPr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1" name="Google Shape;1763;p38">
              <a:extLst>
                <a:ext uri="{FF2B5EF4-FFF2-40B4-BE49-F238E27FC236}">
                  <a16:creationId xmlns:a16="http://schemas.microsoft.com/office/drawing/2014/main" id="{F38B1A0A-9913-3886-7415-9475F21BE4BB}"/>
                </a:ext>
              </a:extLst>
            </p:cNvPr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2" name="Google Shape;1764;p38">
              <a:extLst>
                <a:ext uri="{FF2B5EF4-FFF2-40B4-BE49-F238E27FC236}">
                  <a16:creationId xmlns:a16="http://schemas.microsoft.com/office/drawing/2014/main" id="{38A78677-C049-6FDE-414E-9237198773E3}"/>
                </a:ext>
              </a:extLst>
            </p:cNvPr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3" name="Google Shape;1765;p38">
              <a:extLst>
                <a:ext uri="{FF2B5EF4-FFF2-40B4-BE49-F238E27FC236}">
                  <a16:creationId xmlns:a16="http://schemas.microsoft.com/office/drawing/2014/main" id="{8AECD036-8895-483E-B668-204160B64833}"/>
                </a:ext>
              </a:extLst>
            </p:cNvPr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4" name="Google Shape;1766;p38">
              <a:extLst>
                <a:ext uri="{FF2B5EF4-FFF2-40B4-BE49-F238E27FC236}">
                  <a16:creationId xmlns:a16="http://schemas.microsoft.com/office/drawing/2014/main" id="{623369EF-51CE-8FD5-AD38-7BC190A109F0}"/>
                </a:ext>
              </a:extLst>
            </p:cNvPr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5" name="Google Shape;1767;p38">
              <a:extLst>
                <a:ext uri="{FF2B5EF4-FFF2-40B4-BE49-F238E27FC236}">
                  <a16:creationId xmlns:a16="http://schemas.microsoft.com/office/drawing/2014/main" id="{57855F59-4FF1-5916-18D7-EFFA8CE31B97}"/>
                </a:ext>
              </a:extLst>
            </p:cNvPr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6" name="Google Shape;1768;p38">
              <a:extLst>
                <a:ext uri="{FF2B5EF4-FFF2-40B4-BE49-F238E27FC236}">
                  <a16:creationId xmlns:a16="http://schemas.microsoft.com/office/drawing/2014/main" id="{C43CDC57-F540-348C-6B50-EDF0187B3440}"/>
                </a:ext>
              </a:extLst>
            </p:cNvPr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1769;p38">
              <a:extLst>
                <a:ext uri="{FF2B5EF4-FFF2-40B4-BE49-F238E27FC236}">
                  <a16:creationId xmlns:a16="http://schemas.microsoft.com/office/drawing/2014/main" id="{D2F83885-FA28-2431-EC74-DF17C04B8D17}"/>
                </a:ext>
              </a:extLst>
            </p:cNvPr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1770;p38">
              <a:extLst>
                <a:ext uri="{FF2B5EF4-FFF2-40B4-BE49-F238E27FC236}">
                  <a16:creationId xmlns:a16="http://schemas.microsoft.com/office/drawing/2014/main" id="{D6A714C1-A383-B255-B0CF-4919940B3128}"/>
                </a:ext>
              </a:extLst>
            </p:cNvPr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1771;p38">
              <a:extLst>
                <a:ext uri="{FF2B5EF4-FFF2-40B4-BE49-F238E27FC236}">
                  <a16:creationId xmlns:a16="http://schemas.microsoft.com/office/drawing/2014/main" id="{A4987C09-2CF2-E7F0-5C74-AD2789695F73}"/>
                </a:ext>
              </a:extLst>
            </p:cNvPr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0" name="Google Shape;1772;p38">
              <a:extLst>
                <a:ext uri="{FF2B5EF4-FFF2-40B4-BE49-F238E27FC236}">
                  <a16:creationId xmlns:a16="http://schemas.microsoft.com/office/drawing/2014/main" id="{79CF603B-FFB4-3D62-D477-6AE2037384C6}"/>
                </a:ext>
              </a:extLst>
            </p:cNvPr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1" name="Google Shape;1773;p38">
              <a:extLst>
                <a:ext uri="{FF2B5EF4-FFF2-40B4-BE49-F238E27FC236}">
                  <a16:creationId xmlns:a16="http://schemas.microsoft.com/office/drawing/2014/main" id="{A1017821-BB3F-AA1C-BE22-055CF187EAF7}"/>
                </a:ext>
              </a:extLst>
            </p:cNvPr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2" name="Google Shape;1774;p38">
              <a:extLst>
                <a:ext uri="{FF2B5EF4-FFF2-40B4-BE49-F238E27FC236}">
                  <a16:creationId xmlns:a16="http://schemas.microsoft.com/office/drawing/2014/main" id="{E20C0EEA-EB95-F3AA-33E2-22EB4CEE2673}"/>
                </a:ext>
              </a:extLst>
            </p:cNvPr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1775;p38">
              <a:extLst>
                <a:ext uri="{FF2B5EF4-FFF2-40B4-BE49-F238E27FC236}">
                  <a16:creationId xmlns:a16="http://schemas.microsoft.com/office/drawing/2014/main" id="{501466FE-6124-9C51-A20B-6A96A56F03F2}"/>
                </a:ext>
              </a:extLst>
            </p:cNvPr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1776;p38">
              <a:extLst>
                <a:ext uri="{FF2B5EF4-FFF2-40B4-BE49-F238E27FC236}">
                  <a16:creationId xmlns:a16="http://schemas.microsoft.com/office/drawing/2014/main" id="{037C4F82-B0AF-5BB7-5168-0D7B3C10C6CE}"/>
                </a:ext>
              </a:extLst>
            </p:cNvPr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1777;p38">
              <a:extLst>
                <a:ext uri="{FF2B5EF4-FFF2-40B4-BE49-F238E27FC236}">
                  <a16:creationId xmlns:a16="http://schemas.microsoft.com/office/drawing/2014/main" id="{77875565-F3D1-487A-F94B-999A2CCC489F}"/>
                </a:ext>
              </a:extLst>
            </p:cNvPr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1778;p38">
              <a:extLst>
                <a:ext uri="{FF2B5EF4-FFF2-40B4-BE49-F238E27FC236}">
                  <a16:creationId xmlns:a16="http://schemas.microsoft.com/office/drawing/2014/main" id="{F0F0A18D-23C9-3616-6337-450EA77EB5B9}"/>
                </a:ext>
              </a:extLst>
            </p:cNvPr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1779;p38">
              <a:extLst>
                <a:ext uri="{FF2B5EF4-FFF2-40B4-BE49-F238E27FC236}">
                  <a16:creationId xmlns:a16="http://schemas.microsoft.com/office/drawing/2014/main" id="{91CF31E2-8109-C695-85F7-4F930AA6D73A}"/>
                </a:ext>
              </a:extLst>
            </p:cNvPr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1780;p38">
              <a:extLst>
                <a:ext uri="{FF2B5EF4-FFF2-40B4-BE49-F238E27FC236}">
                  <a16:creationId xmlns:a16="http://schemas.microsoft.com/office/drawing/2014/main" id="{9D6E4B78-28A6-D962-6D16-B33D4AEF8CF9}"/>
                </a:ext>
              </a:extLst>
            </p:cNvPr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1781;p38">
              <a:extLst>
                <a:ext uri="{FF2B5EF4-FFF2-40B4-BE49-F238E27FC236}">
                  <a16:creationId xmlns:a16="http://schemas.microsoft.com/office/drawing/2014/main" id="{BA888D53-053D-D4A4-F3A8-FD3D98FD951B}"/>
                </a:ext>
              </a:extLst>
            </p:cNvPr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1782;p38">
              <a:extLst>
                <a:ext uri="{FF2B5EF4-FFF2-40B4-BE49-F238E27FC236}">
                  <a16:creationId xmlns:a16="http://schemas.microsoft.com/office/drawing/2014/main" id="{89683EB3-C1B9-CA0D-96F9-92B065FFEA04}"/>
                </a:ext>
              </a:extLst>
            </p:cNvPr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1783;p38">
              <a:extLst>
                <a:ext uri="{FF2B5EF4-FFF2-40B4-BE49-F238E27FC236}">
                  <a16:creationId xmlns:a16="http://schemas.microsoft.com/office/drawing/2014/main" id="{12923BCC-E313-8998-5535-59A385157072}"/>
                </a:ext>
              </a:extLst>
            </p:cNvPr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1784;p38">
              <a:extLst>
                <a:ext uri="{FF2B5EF4-FFF2-40B4-BE49-F238E27FC236}">
                  <a16:creationId xmlns:a16="http://schemas.microsoft.com/office/drawing/2014/main" id="{E8371D06-16E0-0D9B-30AD-99FE11D698BB}"/>
                </a:ext>
              </a:extLst>
            </p:cNvPr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3" name="Google Shape;1785;p38">
              <a:extLst>
                <a:ext uri="{FF2B5EF4-FFF2-40B4-BE49-F238E27FC236}">
                  <a16:creationId xmlns:a16="http://schemas.microsoft.com/office/drawing/2014/main" id="{48E1500D-604D-7AD3-27CB-DBB30756130A}"/>
                </a:ext>
              </a:extLst>
            </p:cNvPr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4" name="Google Shape;1786;p38">
              <a:extLst>
                <a:ext uri="{FF2B5EF4-FFF2-40B4-BE49-F238E27FC236}">
                  <a16:creationId xmlns:a16="http://schemas.microsoft.com/office/drawing/2014/main" id="{C70A6371-9D45-4D06-2742-1E11B35272EA}"/>
                </a:ext>
              </a:extLst>
            </p:cNvPr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5" name="Google Shape;1787;p38">
              <a:extLst>
                <a:ext uri="{FF2B5EF4-FFF2-40B4-BE49-F238E27FC236}">
                  <a16:creationId xmlns:a16="http://schemas.microsoft.com/office/drawing/2014/main" id="{2970CB7C-42E5-F634-7EE9-F2137466BA06}"/>
                </a:ext>
              </a:extLst>
            </p:cNvPr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6" name="Google Shape;1788;p38">
              <a:extLst>
                <a:ext uri="{FF2B5EF4-FFF2-40B4-BE49-F238E27FC236}">
                  <a16:creationId xmlns:a16="http://schemas.microsoft.com/office/drawing/2014/main" id="{7FDB1B10-686C-7238-6FA5-265494F6A8FD}"/>
                </a:ext>
              </a:extLst>
            </p:cNvPr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1789;p38">
              <a:extLst>
                <a:ext uri="{FF2B5EF4-FFF2-40B4-BE49-F238E27FC236}">
                  <a16:creationId xmlns:a16="http://schemas.microsoft.com/office/drawing/2014/main" id="{D230EB94-3851-D150-5FBC-47D71405AA33}"/>
                </a:ext>
              </a:extLst>
            </p:cNvPr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8" name="Google Shape;1790;p38">
              <a:extLst>
                <a:ext uri="{FF2B5EF4-FFF2-40B4-BE49-F238E27FC236}">
                  <a16:creationId xmlns:a16="http://schemas.microsoft.com/office/drawing/2014/main" id="{C06DA858-AB19-AA03-DC7E-C5FE63B60E5F}"/>
                </a:ext>
              </a:extLst>
            </p:cNvPr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9" name="Google Shape;1791;p38">
              <a:extLst>
                <a:ext uri="{FF2B5EF4-FFF2-40B4-BE49-F238E27FC236}">
                  <a16:creationId xmlns:a16="http://schemas.microsoft.com/office/drawing/2014/main" id="{A6D01454-F01B-5E4F-A23D-C51703174ED0}"/>
                </a:ext>
              </a:extLst>
            </p:cNvPr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1792;p38">
              <a:extLst>
                <a:ext uri="{FF2B5EF4-FFF2-40B4-BE49-F238E27FC236}">
                  <a16:creationId xmlns:a16="http://schemas.microsoft.com/office/drawing/2014/main" id="{8C010FEE-3EAA-593C-054E-B2B8893FB3D0}"/>
                </a:ext>
              </a:extLst>
            </p:cNvPr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1793;p38">
              <a:extLst>
                <a:ext uri="{FF2B5EF4-FFF2-40B4-BE49-F238E27FC236}">
                  <a16:creationId xmlns:a16="http://schemas.microsoft.com/office/drawing/2014/main" id="{5F32E089-5337-34D7-B5C8-5F8530D222D8}"/>
                </a:ext>
              </a:extLst>
            </p:cNvPr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1794;p38">
              <a:extLst>
                <a:ext uri="{FF2B5EF4-FFF2-40B4-BE49-F238E27FC236}">
                  <a16:creationId xmlns:a16="http://schemas.microsoft.com/office/drawing/2014/main" id="{5352EF2C-2F04-3A9B-5CE8-9F09E35CD5E3}"/>
                </a:ext>
              </a:extLst>
            </p:cNvPr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3" name="Google Shape;1795;p38">
              <a:extLst>
                <a:ext uri="{FF2B5EF4-FFF2-40B4-BE49-F238E27FC236}">
                  <a16:creationId xmlns:a16="http://schemas.microsoft.com/office/drawing/2014/main" id="{37DE931B-921C-FA4B-98EA-507461B2B4C7}"/>
                </a:ext>
              </a:extLst>
            </p:cNvPr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4" name="Google Shape;1796;p38">
              <a:extLst>
                <a:ext uri="{FF2B5EF4-FFF2-40B4-BE49-F238E27FC236}">
                  <a16:creationId xmlns:a16="http://schemas.microsoft.com/office/drawing/2014/main" id="{89BE8660-3F8F-CF01-7B03-742B40869480}"/>
                </a:ext>
              </a:extLst>
            </p:cNvPr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5" name="Google Shape;1797;p38">
              <a:extLst>
                <a:ext uri="{FF2B5EF4-FFF2-40B4-BE49-F238E27FC236}">
                  <a16:creationId xmlns:a16="http://schemas.microsoft.com/office/drawing/2014/main" id="{19FFF511-311C-3E10-3DD8-20DE6ED017B9}"/>
                </a:ext>
              </a:extLst>
            </p:cNvPr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6" name="Google Shape;1798;p38">
              <a:extLst>
                <a:ext uri="{FF2B5EF4-FFF2-40B4-BE49-F238E27FC236}">
                  <a16:creationId xmlns:a16="http://schemas.microsoft.com/office/drawing/2014/main" id="{105D46CF-444D-35C1-CB20-2617F03E43E3}"/>
                </a:ext>
              </a:extLst>
            </p:cNvPr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7" name="Google Shape;1799;p38">
              <a:extLst>
                <a:ext uri="{FF2B5EF4-FFF2-40B4-BE49-F238E27FC236}">
                  <a16:creationId xmlns:a16="http://schemas.microsoft.com/office/drawing/2014/main" id="{7954B489-4B9A-809E-2ABE-9D3DB1E01831}"/>
                </a:ext>
              </a:extLst>
            </p:cNvPr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1800;p38">
              <a:extLst>
                <a:ext uri="{FF2B5EF4-FFF2-40B4-BE49-F238E27FC236}">
                  <a16:creationId xmlns:a16="http://schemas.microsoft.com/office/drawing/2014/main" id="{2986A879-1A8C-AA40-AD6D-BD2311A38530}"/>
                </a:ext>
              </a:extLst>
            </p:cNvPr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1801;p38">
              <a:extLst>
                <a:ext uri="{FF2B5EF4-FFF2-40B4-BE49-F238E27FC236}">
                  <a16:creationId xmlns:a16="http://schemas.microsoft.com/office/drawing/2014/main" id="{43366EC6-BF9D-0F04-5310-EA78A5F53CEB}"/>
                </a:ext>
              </a:extLst>
            </p:cNvPr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1802;p38">
              <a:extLst>
                <a:ext uri="{FF2B5EF4-FFF2-40B4-BE49-F238E27FC236}">
                  <a16:creationId xmlns:a16="http://schemas.microsoft.com/office/drawing/2014/main" id="{A851F9FF-EEEE-1335-FEE8-504E9672BC1B}"/>
                </a:ext>
              </a:extLst>
            </p:cNvPr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1803;p38">
              <a:extLst>
                <a:ext uri="{FF2B5EF4-FFF2-40B4-BE49-F238E27FC236}">
                  <a16:creationId xmlns:a16="http://schemas.microsoft.com/office/drawing/2014/main" id="{40BCD1F2-15D8-F9F0-6A2B-F47A3069F28D}"/>
                </a:ext>
              </a:extLst>
            </p:cNvPr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1804;p38">
              <a:extLst>
                <a:ext uri="{FF2B5EF4-FFF2-40B4-BE49-F238E27FC236}">
                  <a16:creationId xmlns:a16="http://schemas.microsoft.com/office/drawing/2014/main" id="{1621B74B-8E72-43BB-91CC-03CF7577AA2C}"/>
                </a:ext>
              </a:extLst>
            </p:cNvPr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3" name="Google Shape;1805;p38">
              <a:extLst>
                <a:ext uri="{FF2B5EF4-FFF2-40B4-BE49-F238E27FC236}">
                  <a16:creationId xmlns:a16="http://schemas.microsoft.com/office/drawing/2014/main" id="{5A0BD5C6-A4DE-AB85-7919-130810881E7F}"/>
                </a:ext>
              </a:extLst>
            </p:cNvPr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4" name="Google Shape;1806;p38">
              <a:extLst>
                <a:ext uri="{FF2B5EF4-FFF2-40B4-BE49-F238E27FC236}">
                  <a16:creationId xmlns:a16="http://schemas.microsoft.com/office/drawing/2014/main" id="{1E1C6F25-71E2-F1B0-C07F-5886B9898161}"/>
                </a:ext>
              </a:extLst>
            </p:cNvPr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1807;p38">
              <a:extLst>
                <a:ext uri="{FF2B5EF4-FFF2-40B4-BE49-F238E27FC236}">
                  <a16:creationId xmlns:a16="http://schemas.microsoft.com/office/drawing/2014/main" id="{B37EE76A-3F74-E77D-6FA9-EC178C2D3B3E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1808;p38">
              <a:extLst>
                <a:ext uri="{FF2B5EF4-FFF2-40B4-BE49-F238E27FC236}">
                  <a16:creationId xmlns:a16="http://schemas.microsoft.com/office/drawing/2014/main" id="{91D5008B-6983-A407-6D75-F2953A1E93DD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7" name="Google Shape;1809;p38">
              <a:extLst>
                <a:ext uri="{FF2B5EF4-FFF2-40B4-BE49-F238E27FC236}">
                  <a16:creationId xmlns:a16="http://schemas.microsoft.com/office/drawing/2014/main" id="{4BD9621D-F1FF-02D2-3082-7336CD54FE3D}"/>
                </a:ext>
              </a:extLst>
            </p:cNvPr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8" name="Google Shape;1810;p38">
              <a:extLst>
                <a:ext uri="{FF2B5EF4-FFF2-40B4-BE49-F238E27FC236}">
                  <a16:creationId xmlns:a16="http://schemas.microsoft.com/office/drawing/2014/main" id="{02A63A20-A2E8-2088-28C7-FA3072E72235}"/>
                </a:ext>
              </a:extLst>
            </p:cNvPr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9" name="Google Shape;1811;p38">
              <a:extLst>
                <a:ext uri="{FF2B5EF4-FFF2-40B4-BE49-F238E27FC236}">
                  <a16:creationId xmlns:a16="http://schemas.microsoft.com/office/drawing/2014/main" id="{219D22C1-3899-1402-0913-34DEDDAC2DA3}"/>
                </a:ext>
              </a:extLst>
            </p:cNvPr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0" name="Google Shape;1812;p38">
              <a:extLst>
                <a:ext uri="{FF2B5EF4-FFF2-40B4-BE49-F238E27FC236}">
                  <a16:creationId xmlns:a16="http://schemas.microsoft.com/office/drawing/2014/main" id="{C39E9030-79DB-FC8E-FADD-0F927674A181}"/>
                </a:ext>
              </a:extLst>
            </p:cNvPr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1" name="Google Shape;1813;p38">
              <a:extLst>
                <a:ext uri="{FF2B5EF4-FFF2-40B4-BE49-F238E27FC236}">
                  <a16:creationId xmlns:a16="http://schemas.microsoft.com/office/drawing/2014/main" id="{F83071BB-5DF7-E45D-69C5-C89EE04B986D}"/>
                </a:ext>
              </a:extLst>
            </p:cNvPr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2" name="Google Shape;1814;p38">
              <a:extLst>
                <a:ext uri="{FF2B5EF4-FFF2-40B4-BE49-F238E27FC236}">
                  <a16:creationId xmlns:a16="http://schemas.microsoft.com/office/drawing/2014/main" id="{4337227C-C269-B6F7-A1B8-946D1B2EFDD2}"/>
                </a:ext>
              </a:extLst>
            </p:cNvPr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3" name="Google Shape;1815;p38">
              <a:extLst>
                <a:ext uri="{FF2B5EF4-FFF2-40B4-BE49-F238E27FC236}">
                  <a16:creationId xmlns:a16="http://schemas.microsoft.com/office/drawing/2014/main" id="{4DCBAE65-3754-2587-BE65-746390A8C8C4}"/>
                </a:ext>
              </a:extLst>
            </p:cNvPr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4" name="Google Shape;1816;p38">
              <a:extLst>
                <a:ext uri="{FF2B5EF4-FFF2-40B4-BE49-F238E27FC236}">
                  <a16:creationId xmlns:a16="http://schemas.microsoft.com/office/drawing/2014/main" id="{B6DFC067-0ED2-C5FB-D55A-93512B4FFD4B}"/>
                </a:ext>
              </a:extLst>
            </p:cNvPr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5" name="Google Shape;1817;p38">
              <a:extLst>
                <a:ext uri="{FF2B5EF4-FFF2-40B4-BE49-F238E27FC236}">
                  <a16:creationId xmlns:a16="http://schemas.microsoft.com/office/drawing/2014/main" id="{89EA283C-C619-0D23-36D6-E998057D7006}"/>
                </a:ext>
              </a:extLst>
            </p:cNvPr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6" name="Google Shape;1818;p38">
              <a:extLst>
                <a:ext uri="{FF2B5EF4-FFF2-40B4-BE49-F238E27FC236}">
                  <a16:creationId xmlns:a16="http://schemas.microsoft.com/office/drawing/2014/main" id="{CF9FD0DA-BCD0-0C6B-8A2C-F832E4717B2E}"/>
                </a:ext>
              </a:extLst>
            </p:cNvPr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7" name="Google Shape;1819;p38">
              <a:extLst>
                <a:ext uri="{FF2B5EF4-FFF2-40B4-BE49-F238E27FC236}">
                  <a16:creationId xmlns:a16="http://schemas.microsoft.com/office/drawing/2014/main" id="{59F5A0EC-A795-82EE-5D0C-8D3DA89D1765}"/>
                </a:ext>
              </a:extLst>
            </p:cNvPr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8" name="Google Shape;1820;p38">
              <a:extLst>
                <a:ext uri="{FF2B5EF4-FFF2-40B4-BE49-F238E27FC236}">
                  <a16:creationId xmlns:a16="http://schemas.microsoft.com/office/drawing/2014/main" id="{4C79F703-571C-CE95-BA0E-DD9F333248FF}"/>
                </a:ext>
              </a:extLst>
            </p:cNvPr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9" name="Google Shape;1821;p38">
              <a:extLst>
                <a:ext uri="{FF2B5EF4-FFF2-40B4-BE49-F238E27FC236}">
                  <a16:creationId xmlns:a16="http://schemas.microsoft.com/office/drawing/2014/main" id="{8C0D05AF-B45A-6ECB-3A3D-37EC88A43DF9}"/>
                </a:ext>
              </a:extLst>
            </p:cNvPr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0" name="Google Shape;1822;p38">
              <a:extLst>
                <a:ext uri="{FF2B5EF4-FFF2-40B4-BE49-F238E27FC236}">
                  <a16:creationId xmlns:a16="http://schemas.microsoft.com/office/drawing/2014/main" id="{02E9D85B-D080-D207-D9A0-076350E4EB12}"/>
                </a:ext>
              </a:extLst>
            </p:cNvPr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1" name="Google Shape;1823;p38">
              <a:extLst>
                <a:ext uri="{FF2B5EF4-FFF2-40B4-BE49-F238E27FC236}">
                  <a16:creationId xmlns:a16="http://schemas.microsoft.com/office/drawing/2014/main" id="{783EF61D-5CD4-769D-F78C-8FC1B197B765}"/>
                </a:ext>
              </a:extLst>
            </p:cNvPr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2" name="Google Shape;1824;p38">
              <a:extLst>
                <a:ext uri="{FF2B5EF4-FFF2-40B4-BE49-F238E27FC236}">
                  <a16:creationId xmlns:a16="http://schemas.microsoft.com/office/drawing/2014/main" id="{62D50C66-B1F2-DA02-B6A5-C1FB3280E353}"/>
                </a:ext>
              </a:extLst>
            </p:cNvPr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3" name="Google Shape;1825;p38">
              <a:extLst>
                <a:ext uri="{FF2B5EF4-FFF2-40B4-BE49-F238E27FC236}">
                  <a16:creationId xmlns:a16="http://schemas.microsoft.com/office/drawing/2014/main" id="{DF786681-3B4D-5854-ECB6-1BBC50221672}"/>
                </a:ext>
              </a:extLst>
            </p:cNvPr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4" name="Google Shape;1826;p38">
              <a:extLst>
                <a:ext uri="{FF2B5EF4-FFF2-40B4-BE49-F238E27FC236}">
                  <a16:creationId xmlns:a16="http://schemas.microsoft.com/office/drawing/2014/main" id="{DF9FE0FA-778E-F057-AC89-69308E332E95}"/>
                </a:ext>
              </a:extLst>
            </p:cNvPr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5" name="Google Shape;1827;p38">
              <a:extLst>
                <a:ext uri="{FF2B5EF4-FFF2-40B4-BE49-F238E27FC236}">
                  <a16:creationId xmlns:a16="http://schemas.microsoft.com/office/drawing/2014/main" id="{8EA5A87C-F2BA-5155-0733-3BF19AC3A046}"/>
                </a:ext>
              </a:extLst>
            </p:cNvPr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6" name="Google Shape;1828;p38">
              <a:extLst>
                <a:ext uri="{FF2B5EF4-FFF2-40B4-BE49-F238E27FC236}">
                  <a16:creationId xmlns:a16="http://schemas.microsoft.com/office/drawing/2014/main" id="{38A5D76F-B6B2-BDF9-C69F-CAAFD3DB2814}"/>
                </a:ext>
              </a:extLst>
            </p:cNvPr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7" name="Google Shape;1829;p38">
              <a:extLst>
                <a:ext uri="{FF2B5EF4-FFF2-40B4-BE49-F238E27FC236}">
                  <a16:creationId xmlns:a16="http://schemas.microsoft.com/office/drawing/2014/main" id="{4FC7EDCF-ADE3-3F74-1822-B4C813646760}"/>
                </a:ext>
              </a:extLst>
            </p:cNvPr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8" name="Google Shape;1830;p38">
              <a:extLst>
                <a:ext uri="{FF2B5EF4-FFF2-40B4-BE49-F238E27FC236}">
                  <a16:creationId xmlns:a16="http://schemas.microsoft.com/office/drawing/2014/main" id="{3AA7C5C1-134A-F4AD-DDC2-BCDAAA1BB60F}"/>
                </a:ext>
              </a:extLst>
            </p:cNvPr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9" name="Google Shape;1831;p38">
              <a:extLst>
                <a:ext uri="{FF2B5EF4-FFF2-40B4-BE49-F238E27FC236}">
                  <a16:creationId xmlns:a16="http://schemas.microsoft.com/office/drawing/2014/main" id="{D6B68AD7-B0E3-B21C-7942-8DA14509B820}"/>
                </a:ext>
              </a:extLst>
            </p:cNvPr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0" name="Google Shape;1832;p38">
              <a:extLst>
                <a:ext uri="{FF2B5EF4-FFF2-40B4-BE49-F238E27FC236}">
                  <a16:creationId xmlns:a16="http://schemas.microsoft.com/office/drawing/2014/main" id="{FD817C76-816F-8A9C-94E9-C2AB899A2545}"/>
                </a:ext>
              </a:extLst>
            </p:cNvPr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1" name="Google Shape;1833;p38">
              <a:extLst>
                <a:ext uri="{FF2B5EF4-FFF2-40B4-BE49-F238E27FC236}">
                  <a16:creationId xmlns:a16="http://schemas.microsoft.com/office/drawing/2014/main" id="{C4C324C1-A40E-A1A2-1076-1B4ED64E88C8}"/>
                </a:ext>
              </a:extLst>
            </p:cNvPr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2" name="Google Shape;1834;p38">
              <a:extLst>
                <a:ext uri="{FF2B5EF4-FFF2-40B4-BE49-F238E27FC236}">
                  <a16:creationId xmlns:a16="http://schemas.microsoft.com/office/drawing/2014/main" id="{10230A53-845D-E94B-DD1F-F03FD8734477}"/>
                </a:ext>
              </a:extLst>
            </p:cNvPr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3" name="Google Shape;1835;p38">
              <a:extLst>
                <a:ext uri="{FF2B5EF4-FFF2-40B4-BE49-F238E27FC236}">
                  <a16:creationId xmlns:a16="http://schemas.microsoft.com/office/drawing/2014/main" id="{0F4B9F0D-C453-DDF4-9362-94DC5C30AD84}"/>
                </a:ext>
              </a:extLst>
            </p:cNvPr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4" name="Google Shape;1836;p38">
              <a:extLst>
                <a:ext uri="{FF2B5EF4-FFF2-40B4-BE49-F238E27FC236}">
                  <a16:creationId xmlns:a16="http://schemas.microsoft.com/office/drawing/2014/main" id="{12F0CE4D-3601-FEA8-4031-C953960754D3}"/>
                </a:ext>
              </a:extLst>
            </p:cNvPr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C913F2EC-45A6-D284-3AEA-27F2EFE10358}"/>
              </a:ext>
            </a:extLst>
          </p:cNvPr>
          <p:cNvGrpSpPr/>
          <p:nvPr/>
        </p:nvGrpSpPr>
        <p:grpSpPr>
          <a:xfrm>
            <a:off x="1289864" y="727404"/>
            <a:ext cx="4356707" cy="4416096"/>
            <a:chOff x="1299050" y="640021"/>
            <a:chExt cx="4356707" cy="4416096"/>
          </a:xfrm>
        </p:grpSpPr>
        <p:sp>
          <p:nvSpPr>
            <p:cNvPr id="93" name="Circle: Hollow 92">
              <a:extLst>
                <a:ext uri="{FF2B5EF4-FFF2-40B4-BE49-F238E27FC236}">
                  <a16:creationId xmlns:a16="http://schemas.microsoft.com/office/drawing/2014/main" id="{76DBD273-0C40-4C3B-AD86-6BCDC7D334C4}"/>
                </a:ext>
              </a:extLst>
            </p:cNvPr>
            <p:cNvSpPr/>
            <p:nvPr/>
          </p:nvSpPr>
          <p:spPr>
            <a:xfrm flipV="1">
              <a:off x="1530249" y="862953"/>
              <a:ext cx="3894306" cy="3970233"/>
            </a:xfrm>
            <a:prstGeom prst="donut">
              <a:avLst>
                <a:gd name="adj" fmla="val 21215"/>
              </a:avLst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C384545-E1E4-4134-9568-BC407B22A1C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82461" y="3595821"/>
              <a:ext cx="1448500" cy="1234973"/>
            </a:xfrm>
            <a:custGeom>
              <a:avLst/>
              <a:gdLst>
                <a:gd name="connsiteX0" fmla="*/ 1836617 w 1836617"/>
                <a:gd name="connsiteY0" fmla="*/ 0 h 1535930"/>
                <a:gd name="connsiteX1" fmla="*/ 1836617 w 1836617"/>
                <a:gd name="connsiteY1" fmla="*/ 1047545 h 1535930"/>
                <a:gd name="connsiteX2" fmla="*/ 1750179 w 1836617"/>
                <a:gd name="connsiteY2" fmla="*/ 1051910 h 1535930"/>
                <a:gd name="connsiteX3" fmla="*/ 890467 w 1836617"/>
                <a:gd name="connsiteY3" fmla="*/ 1460871 h 1535930"/>
                <a:gd name="connsiteX4" fmla="*/ 822250 w 1836617"/>
                <a:gd name="connsiteY4" fmla="*/ 1535930 h 1535930"/>
                <a:gd name="connsiteX5" fmla="*/ 0 w 1836617"/>
                <a:gd name="connsiteY5" fmla="*/ 884899 h 1535930"/>
                <a:gd name="connsiteX6" fmla="*/ 149740 w 1836617"/>
                <a:gd name="connsiteY6" fmla="*/ 720144 h 1535930"/>
                <a:gd name="connsiteX7" fmla="*/ 1643073 w 1836617"/>
                <a:gd name="connsiteY7" fmla="*/ 9773 h 1535930"/>
                <a:gd name="connsiteX8" fmla="*/ 1836617 w 1836617"/>
                <a:gd name="connsiteY8" fmla="*/ 0 h 153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6617" h="1535930">
                  <a:moveTo>
                    <a:pt x="1836617" y="0"/>
                  </a:moveTo>
                  <a:lnTo>
                    <a:pt x="1836617" y="1047545"/>
                  </a:lnTo>
                  <a:lnTo>
                    <a:pt x="1750179" y="1051910"/>
                  </a:lnTo>
                  <a:cubicBezTo>
                    <a:pt x="1415711" y="1085877"/>
                    <a:pt x="1115527" y="1235812"/>
                    <a:pt x="890467" y="1460871"/>
                  </a:cubicBezTo>
                  <a:lnTo>
                    <a:pt x="822250" y="1535930"/>
                  </a:lnTo>
                  <a:lnTo>
                    <a:pt x="0" y="884899"/>
                  </a:lnTo>
                  <a:lnTo>
                    <a:pt x="149740" y="720144"/>
                  </a:lnTo>
                  <a:cubicBezTo>
                    <a:pt x="540672" y="329212"/>
                    <a:pt x="1062098" y="68774"/>
                    <a:pt x="1643073" y="9773"/>
                  </a:cubicBezTo>
                  <a:lnTo>
                    <a:pt x="1836617" y="0"/>
                  </a:lnTo>
                  <a:close/>
                </a:path>
              </a:pathLst>
            </a:custGeom>
            <a:solidFill>
              <a:srgbClr val="5A278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ADD1461-1B35-440B-B221-CB95A3FBA2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23844" y="3595820"/>
              <a:ext cx="1448500" cy="1234974"/>
            </a:xfrm>
            <a:custGeom>
              <a:avLst/>
              <a:gdLst>
                <a:gd name="connsiteX0" fmla="*/ 0 w 1836616"/>
                <a:gd name="connsiteY0" fmla="*/ 0 h 1535931"/>
                <a:gd name="connsiteX1" fmla="*/ 193543 w 1836616"/>
                <a:gd name="connsiteY1" fmla="*/ 9773 h 1535931"/>
                <a:gd name="connsiteX2" fmla="*/ 1686876 w 1836616"/>
                <a:gd name="connsiteY2" fmla="*/ 720144 h 1535931"/>
                <a:gd name="connsiteX3" fmla="*/ 1836616 w 1836616"/>
                <a:gd name="connsiteY3" fmla="*/ 884900 h 1535931"/>
                <a:gd name="connsiteX4" fmla="*/ 1014367 w 1836616"/>
                <a:gd name="connsiteY4" fmla="*/ 1535931 h 1535931"/>
                <a:gd name="connsiteX5" fmla="*/ 946149 w 1836616"/>
                <a:gd name="connsiteY5" fmla="*/ 1460871 h 1535931"/>
                <a:gd name="connsiteX6" fmla="*/ 86437 w 1836616"/>
                <a:gd name="connsiteY6" fmla="*/ 1051910 h 1535931"/>
                <a:gd name="connsiteX7" fmla="*/ 0 w 1836616"/>
                <a:gd name="connsiteY7" fmla="*/ 1047546 h 1535931"/>
                <a:gd name="connsiteX8" fmla="*/ 0 w 1836616"/>
                <a:gd name="connsiteY8" fmla="*/ 0 h 153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6616" h="1535931">
                  <a:moveTo>
                    <a:pt x="0" y="0"/>
                  </a:moveTo>
                  <a:lnTo>
                    <a:pt x="193543" y="9773"/>
                  </a:lnTo>
                  <a:cubicBezTo>
                    <a:pt x="774519" y="68774"/>
                    <a:pt x="1295944" y="329212"/>
                    <a:pt x="1686876" y="720144"/>
                  </a:cubicBezTo>
                  <a:lnTo>
                    <a:pt x="1836616" y="884900"/>
                  </a:lnTo>
                  <a:lnTo>
                    <a:pt x="1014367" y="1535931"/>
                  </a:lnTo>
                  <a:lnTo>
                    <a:pt x="946149" y="1460871"/>
                  </a:lnTo>
                  <a:cubicBezTo>
                    <a:pt x="721090" y="1235812"/>
                    <a:pt x="420905" y="1085877"/>
                    <a:pt x="86437" y="1051910"/>
                  </a:cubicBezTo>
                  <a:lnTo>
                    <a:pt x="0" y="1047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7AD96F-BE5E-4DAF-8C16-7F6A937D68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530249" y="2456369"/>
              <a:ext cx="1043788" cy="1589215"/>
            </a:xfrm>
            <a:custGeom>
              <a:avLst/>
              <a:gdLst>
                <a:gd name="connsiteX0" fmla="*/ 503133 w 1323464"/>
                <a:gd name="connsiteY0" fmla="*/ 0 h 1976499"/>
                <a:gd name="connsiteX1" fmla="*/ 1323464 w 1323464"/>
                <a:gd name="connsiteY1" fmla="*/ 650299 h 1976499"/>
                <a:gd name="connsiteX2" fmla="*/ 1290288 w 1323464"/>
                <a:gd name="connsiteY2" fmla="*/ 694664 h 1976499"/>
                <a:gd name="connsiteX3" fmla="*/ 1047546 w 1323464"/>
                <a:gd name="connsiteY3" fmla="*/ 1489345 h 1976499"/>
                <a:gd name="connsiteX4" fmla="*/ 1054884 w 1323464"/>
                <a:gd name="connsiteY4" fmla="*/ 1634668 h 1976499"/>
                <a:gd name="connsiteX5" fmla="*/ 1071290 w 1323464"/>
                <a:gd name="connsiteY5" fmla="*/ 1742166 h 1976499"/>
                <a:gd name="connsiteX6" fmla="*/ 48570 w 1323464"/>
                <a:gd name="connsiteY6" fmla="*/ 1976499 h 1976499"/>
                <a:gd name="connsiteX7" fmla="*/ 12747 w 1323464"/>
                <a:gd name="connsiteY7" fmla="*/ 1741774 h 1976499"/>
                <a:gd name="connsiteX8" fmla="*/ 0 w 1323464"/>
                <a:gd name="connsiteY8" fmla="*/ 1489345 h 1976499"/>
                <a:gd name="connsiteX9" fmla="*/ 421646 w 1323464"/>
                <a:gd name="connsiteY9" fmla="*/ 108971 h 1976499"/>
                <a:gd name="connsiteX10" fmla="*/ 503133 w 1323464"/>
                <a:gd name="connsiteY10" fmla="*/ 0 h 197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3464" h="1976499">
                  <a:moveTo>
                    <a:pt x="503133" y="0"/>
                  </a:moveTo>
                  <a:lnTo>
                    <a:pt x="1323464" y="650299"/>
                  </a:lnTo>
                  <a:lnTo>
                    <a:pt x="1290288" y="694664"/>
                  </a:lnTo>
                  <a:cubicBezTo>
                    <a:pt x="1137033" y="921510"/>
                    <a:pt x="1047546" y="1194977"/>
                    <a:pt x="1047546" y="1489345"/>
                  </a:cubicBezTo>
                  <a:cubicBezTo>
                    <a:pt x="1047546" y="1538406"/>
                    <a:pt x="1050032" y="1586887"/>
                    <a:pt x="1054884" y="1634668"/>
                  </a:cubicBezTo>
                  <a:lnTo>
                    <a:pt x="1071290" y="1742166"/>
                  </a:lnTo>
                  <a:lnTo>
                    <a:pt x="48570" y="1976499"/>
                  </a:lnTo>
                  <a:lnTo>
                    <a:pt x="12747" y="1741774"/>
                  </a:lnTo>
                  <a:cubicBezTo>
                    <a:pt x="4318" y="1658777"/>
                    <a:pt x="0" y="1574565"/>
                    <a:pt x="0" y="1489345"/>
                  </a:cubicBezTo>
                  <a:cubicBezTo>
                    <a:pt x="0" y="978023"/>
                    <a:pt x="155440" y="503007"/>
                    <a:pt x="421646" y="108971"/>
                  </a:cubicBezTo>
                  <a:lnTo>
                    <a:pt x="503133" y="0"/>
                  </a:lnTo>
                  <a:close/>
                </a:path>
              </a:pathLst>
            </a:custGeom>
            <a:solidFill>
              <a:srgbClr val="00359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8813959-F7B0-4C0C-BD5C-024FDFD742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80769" y="2456370"/>
              <a:ext cx="1043787" cy="1589213"/>
            </a:xfrm>
            <a:custGeom>
              <a:avLst/>
              <a:gdLst>
                <a:gd name="connsiteX0" fmla="*/ 820331 w 1323463"/>
                <a:gd name="connsiteY0" fmla="*/ 0 h 1976497"/>
                <a:gd name="connsiteX1" fmla="*/ 901817 w 1323463"/>
                <a:gd name="connsiteY1" fmla="*/ 108970 h 1976497"/>
                <a:gd name="connsiteX2" fmla="*/ 1323463 w 1323463"/>
                <a:gd name="connsiteY2" fmla="*/ 1489344 h 1976497"/>
                <a:gd name="connsiteX3" fmla="*/ 1310716 w 1323463"/>
                <a:gd name="connsiteY3" fmla="*/ 1741773 h 1976497"/>
                <a:gd name="connsiteX4" fmla="*/ 1274893 w 1323463"/>
                <a:gd name="connsiteY4" fmla="*/ 1976497 h 1976497"/>
                <a:gd name="connsiteX5" fmla="*/ 252173 w 1323463"/>
                <a:gd name="connsiteY5" fmla="*/ 1742165 h 1976497"/>
                <a:gd name="connsiteX6" fmla="*/ 268579 w 1323463"/>
                <a:gd name="connsiteY6" fmla="*/ 1634667 h 1976497"/>
                <a:gd name="connsiteX7" fmla="*/ 275917 w 1323463"/>
                <a:gd name="connsiteY7" fmla="*/ 1489344 h 1976497"/>
                <a:gd name="connsiteX8" fmla="*/ 33175 w 1323463"/>
                <a:gd name="connsiteY8" fmla="*/ 694663 h 1976497"/>
                <a:gd name="connsiteX9" fmla="*/ 0 w 1323463"/>
                <a:gd name="connsiteY9" fmla="*/ 650298 h 1976497"/>
                <a:gd name="connsiteX10" fmla="*/ 820331 w 1323463"/>
                <a:gd name="connsiteY10" fmla="*/ 0 h 197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3463" h="1976497">
                  <a:moveTo>
                    <a:pt x="820331" y="0"/>
                  </a:moveTo>
                  <a:lnTo>
                    <a:pt x="901817" y="108970"/>
                  </a:lnTo>
                  <a:cubicBezTo>
                    <a:pt x="1168023" y="503006"/>
                    <a:pt x="1323463" y="978022"/>
                    <a:pt x="1323463" y="1489344"/>
                  </a:cubicBezTo>
                  <a:cubicBezTo>
                    <a:pt x="1323463" y="1574564"/>
                    <a:pt x="1319145" y="1658776"/>
                    <a:pt x="1310716" y="1741773"/>
                  </a:cubicBezTo>
                  <a:lnTo>
                    <a:pt x="1274893" y="1976497"/>
                  </a:lnTo>
                  <a:lnTo>
                    <a:pt x="252173" y="1742165"/>
                  </a:lnTo>
                  <a:lnTo>
                    <a:pt x="268579" y="1634667"/>
                  </a:lnTo>
                  <a:cubicBezTo>
                    <a:pt x="273431" y="1586886"/>
                    <a:pt x="275917" y="1538405"/>
                    <a:pt x="275917" y="1489344"/>
                  </a:cubicBezTo>
                  <a:cubicBezTo>
                    <a:pt x="275917" y="1194976"/>
                    <a:pt x="186430" y="921509"/>
                    <a:pt x="33175" y="694663"/>
                  </a:cubicBezTo>
                  <a:lnTo>
                    <a:pt x="0" y="650298"/>
                  </a:lnTo>
                  <a:lnTo>
                    <a:pt x="820331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828805E-1FA6-44FB-9891-2BF63940A59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589827" y="1084346"/>
              <a:ext cx="1357756" cy="1469774"/>
            </a:xfrm>
            <a:custGeom>
              <a:avLst/>
              <a:gdLst>
                <a:gd name="connsiteX0" fmla="*/ 1021228 w 1721558"/>
                <a:gd name="connsiteY0" fmla="*/ 0 h 1827951"/>
                <a:gd name="connsiteX1" fmla="*/ 1035905 w 1721558"/>
                <a:gd name="connsiteY1" fmla="*/ 57079 h 1827951"/>
                <a:gd name="connsiteX2" fmla="*/ 1715847 w 1721558"/>
                <a:gd name="connsiteY2" fmla="*/ 884205 h 1827951"/>
                <a:gd name="connsiteX3" fmla="*/ 1721558 w 1721558"/>
                <a:gd name="connsiteY3" fmla="*/ 886957 h 1827951"/>
                <a:gd name="connsiteX4" fmla="*/ 1263508 w 1721558"/>
                <a:gd name="connsiteY4" fmla="*/ 1827951 h 1827951"/>
                <a:gd name="connsiteX5" fmla="*/ 1216524 w 1721558"/>
                <a:gd name="connsiteY5" fmla="*/ 1805318 h 1827951"/>
                <a:gd name="connsiteX6" fmla="*/ 35455 w 1721558"/>
                <a:gd name="connsiteY6" fmla="*/ 368587 h 1827951"/>
                <a:gd name="connsiteX7" fmla="*/ 0 w 1721558"/>
                <a:gd name="connsiteY7" fmla="*/ 230696 h 1827951"/>
                <a:gd name="connsiteX8" fmla="*/ 1021228 w 1721558"/>
                <a:gd name="connsiteY8" fmla="*/ 0 h 182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1558" h="1827951">
                  <a:moveTo>
                    <a:pt x="1021228" y="0"/>
                  </a:moveTo>
                  <a:lnTo>
                    <a:pt x="1035905" y="57079"/>
                  </a:lnTo>
                  <a:cubicBezTo>
                    <a:pt x="1146648" y="413129"/>
                    <a:pt x="1393617" y="709159"/>
                    <a:pt x="1715847" y="884205"/>
                  </a:cubicBezTo>
                  <a:lnTo>
                    <a:pt x="1721558" y="886957"/>
                  </a:lnTo>
                  <a:lnTo>
                    <a:pt x="1263508" y="1827951"/>
                  </a:lnTo>
                  <a:lnTo>
                    <a:pt x="1216524" y="1805318"/>
                  </a:lnTo>
                  <a:cubicBezTo>
                    <a:pt x="656806" y="1501261"/>
                    <a:pt x="227817" y="987051"/>
                    <a:pt x="35455" y="368587"/>
                  </a:cubicBezTo>
                  <a:lnTo>
                    <a:pt x="0" y="230696"/>
                  </a:lnTo>
                  <a:lnTo>
                    <a:pt x="1021228" y="0"/>
                  </a:lnTo>
                  <a:close/>
                </a:path>
              </a:pathLst>
            </a:custGeom>
            <a:solidFill>
              <a:srgbClr val="1C779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77A4FE-EEFC-4B72-82F6-45FC32470A4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07222" y="1084347"/>
              <a:ext cx="1357722" cy="1469127"/>
            </a:xfrm>
            <a:custGeom>
              <a:avLst/>
              <a:gdLst>
                <a:gd name="connsiteX0" fmla="*/ 700123 w 1721515"/>
                <a:gd name="connsiteY0" fmla="*/ 0 h 1827146"/>
                <a:gd name="connsiteX1" fmla="*/ 1721515 w 1721515"/>
                <a:gd name="connsiteY1" fmla="*/ 230061 h 1827146"/>
                <a:gd name="connsiteX2" fmla="*/ 1686103 w 1721515"/>
                <a:gd name="connsiteY2" fmla="*/ 367782 h 1827146"/>
                <a:gd name="connsiteX3" fmla="*/ 505034 w 1721515"/>
                <a:gd name="connsiteY3" fmla="*/ 1804513 h 1827146"/>
                <a:gd name="connsiteX4" fmla="*/ 458050 w 1721515"/>
                <a:gd name="connsiteY4" fmla="*/ 1827146 h 1827146"/>
                <a:gd name="connsiteX5" fmla="*/ 0 w 1721515"/>
                <a:gd name="connsiteY5" fmla="*/ 886152 h 1827146"/>
                <a:gd name="connsiteX6" fmla="*/ 5711 w 1721515"/>
                <a:gd name="connsiteY6" fmla="*/ 883400 h 1827146"/>
                <a:gd name="connsiteX7" fmla="*/ 685653 w 1721515"/>
                <a:gd name="connsiteY7" fmla="*/ 56274 h 1827146"/>
                <a:gd name="connsiteX8" fmla="*/ 700123 w 1721515"/>
                <a:gd name="connsiteY8" fmla="*/ 0 h 18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1515" h="1827146">
                  <a:moveTo>
                    <a:pt x="700123" y="0"/>
                  </a:moveTo>
                  <a:lnTo>
                    <a:pt x="1721515" y="230061"/>
                  </a:lnTo>
                  <a:lnTo>
                    <a:pt x="1686103" y="367782"/>
                  </a:lnTo>
                  <a:cubicBezTo>
                    <a:pt x="1493741" y="986246"/>
                    <a:pt x="1064752" y="1500456"/>
                    <a:pt x="505034" y="1804513"/>
                  </a:cubicBezTo>
                  <a:lnTo>
                    <a:pt x="458050" y="1827146"/>
                  </a:lnTo>
                  <a:lnTo>
                    <a:pt x="0" y="886152"/>
                  </a:lnTo>
                  <a:lnTo>
                    <a:pt x="5711" y="883400"/>
                  </a:lnTo>
                  <a:cubicBezTo>
                    <a:pt x="327941" y="708354"/>
                    <a:pt x="574910" y="412324"/>
                    <a:pt x="685653" y="56274"/>
                  </a:cubicBezTo>
                  <a:lnTo>
                    <a:pt x="700123" y="0"/>
                  </a:lnTo>
                  <a:close/>
                </a:path>
              </a:pathLst>
            </a:custGeom>
            <a:solidFill>
              <a:srgbClr val="6BA42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8FDD025-0ACF-4AE4-B96D-EC9CD8BC073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68556" y="862952"/>
              <a:ext cx="1617693" cy="938229"/>
            </a:xfrm>
            <a:custGeom>
              <a:avLst/>
              <a:gdLst>
                <a:gd name="connsiteX0" fmla="*/ 1594659 w 2051144"/>
                <a:gd name="connsiteY0" fmla="*/ 0 h 1166871"/>
                <a:gd name="connsiteX1" fmla="*/ 2051144 w 2051144"/>
                <a:gd name="connsiteY1" fmla="*/ 941748 h 1166871"/>
                <a:gd name="connsiteX2" fmla="*/ 1986571 w 2051144"/>
                <a:gd name="connsiteY2" fmla="*/ 972854 h 1166871"/>
                <a:gd name="connsiteX3" fmla="*/ 1025571 w 2051144"/>
                <a:gd name="connsiteY3" fmla="*/ 1166871 h 1166871"/>
                <a:gd name="connsiteX4" fmla="*/ 64571 w 2051144"/>
                <a:gd name="connsiteY4" fmla="*/ 972854 h 1166871"/>
                <a:gd name="connsiteX5" fmla="*/ 0 w 2051144"/>
                <a:gd name="connsiteY5" fmla="*/ 941749 h 1166871"/>
                <a:gd name="connsiteX6" fmla="*/ 456485 w 2051144"/>
                <a:gd name="connsiteY6" fmla="*/ 0 h 1166871"/>
                <a:gd name="connsiteX7" fmla="*/ 472324 w 2051144"/>
                <a:gd name="connsiteY7" fmla="*/ 7630 h 1166871"/>
                <a:gd name="connsiteX8" fmla="*/ 1025571 w 2051144"/>
                <a:gd name="connsiteY8" fmla="*/ 119325 h 1166871"/>
                <a:gd name="connsiteX9" fmla="*/ 1578818 w 2051144"/>
                <a:gd name="connsiteY9" fmla="*/ 7630 h 1166871"/>
                <a:gd name="connsiteX10" fmla="*/ 1594659 w 2051144"/>
                <a:gd name="connsiteY10" fmla="*/ 0 h 116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1144" h="1166871">
                  <a:moveTo>
                    <a:pt x="1594659" y="0"/>
                  </a:moveTo>
                  <a:lnTo>
                    <a:pt x="2051144" y="941748"/>
                  </a:lnTo>
                  <a:lnTo>
                    <a:pt x="1986571" y="972854"/>
                  </a:lnTo>
                  <a:cubicBezTo>
                    <a:pt x="1691198" y="1097787"/>
                    <a:pt x="1366452" y="1166871"/>
                    <a:pt x="1025571" y="1166871"/>
                  </a:cubicBezTo>
                  <a:cubicBezTo>
                    <a:pt x="684690" y="1166871"/>
                    <a:pt x="359944" y="1097787"/>
                    <a:pt x="64571" y="972854"/>
                  </a:cubicBezTo>
                  <a:lnTo>
                    <a:pt x="0" y="941749"/>
                  </a:lnTo>
                  <a:lnTo>
                    <a:pt x="456485" y="0"/>
                  </a:lnTo>
                  <a:lnTo>
                    <a:pt x="472324" y="7630"/>
                  </a:lnTo>
                  <a:cubicBezTo>
                    <a:pt x="642370" y="79553"/>
                    <a:pt x="829326" y="119325"/>
                    <a:pt x="1025571" y="119325"/>
                  </a:cubicBezTo>
                  <a:cubicBezTo>
                    <a:pt x="1221816" y="119325"/>
                    <a:pt x="1408772" y="79553"/>
                    <a:pt x="1578818" y="7630"/>
                  </a:cubicBezTo>
                  <a:lnTo>
                    <a:pt x="1594659" y="0"/>
                  </a:lnTo>
                  <a:close/>
                </a:path>
              </a:pathLst>
            </a:custGeom>
            <a:solidFill>
              <a:srgbClr val="FFA21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4BFA36-713B-4E8F-96B2-A298780D19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10649" y="4119286"/>
              <a:ext cx="1620312" cy="936831"/>
            </a:xfrm>
            <a:custGeom>
              <a:avLst/>
              <a:gdLst>
                <a:gd name="connsiteX0" fmla="*/ 2054464 w 2054464"/>
                <a:gd name="connsiteY0" fmla="*/ 0 h 1165132"/>
                <a:gd name="connsiteX1" fmla="*/ 2054464 w 2054464"/>
                <a:gd name="connsiteY1" fmla="*/ 280233 h 1165132"/>
                <a:gd name="connsiteX2" fmla="*/ 1860920 w 2054464"/>
                <a:gd name="connsiteY2" fmla="*/ 290006 h 1165132"/>
                <a:gd name="connsiteX3" fmla="*/ 367587 w 2054464"/>
                <a:gd name="connsiteY3" fmla="*/ 1000377 h 1165132"/>
                <a:gd name="connsiteX4" fmla="*/ 217847 w 2054464"/>
                <a:gd name="connsiteY4" fmla="*/ 1165132 h 1165132"/>
                <a:gd name="connsiteX5" fmla="*/ 0 w 2054464"/>
                <a:gd name="connsiteY5" fmla="*/ 992648 h 1165132"/>
                <a:gd name="connsiteX6" fmla="*/ 198156 w 2054464"/>
                <a:gd name="connsiteY6" fmla="*/ 768321 h 1165132"/>
                <a:gd name="connsiteX7" fmla="*/ 416875 w 2054464"/>
                <a:gd name="connsiteY7" fmla="*/ 570165 h 1165132"/>
                <a:gd name="connsiteX8" fmla="*/ 532777 w 2054464"/>
                <a:gd name="connsiteY8" fmla="*/ 482304 h 1165132"/>
                <a:gd name="connsiteX9" fmla="*/ 656157 w 2054464"/>
                <a:gd name="connsiteY9" fmla="*/ 400050 h 1165132"/>
                <a:gd name="connsiteX10" fmla="*/ 785146 w 2054464"/>
                <a:gd name="connsiteY10" fmla="*/ 325275 h 1165132"/>
                <a:gd name="connsiteX11" fmla="*/ 916003 w 2054464"/>
                <a:gd name="connsiteY11" fmla="*/ 263585 h 1165132"/>
                <a:gd name="connsiteX12" fmla="*/ 1044991 w 2054464"/>
                <a:gd name="connsiteY12" fmla="*/ 203764 h 1165132"/>
                <a:gd name="connsiteX13" fmla="*/ 1188935 w 2054464"/>
                <a:gd name="connsiteY13" fmla="*/ 149552 h 1165132"/>
                <a:gd name="connsiteX14" fmla="*/ 1325401 w 2054464"/>
                <a:gd name="connsiteY14" fmla="*/ 108425 h 1165132"/>
                <a:gd name="connsiteX15" fmla="*/ 1467474 w 2054464"/>
                <a:gd name="connsiteY15" fmla="*/ 67298 h 1165132"/>
                <a:gd name="connsiteX16" fmla="*/ 1611418 w 2054464"/>
                <a:gd name="connsiteY16" fmla="*/ 39257 h 1165132"/>
                <a:gd name="connsiteX17" fmla="*/ 1755361 w 2054464"/>
                <a:gd name="connsiteY17" fmla="*/ 20563 h 1165132"/>
                <a:gd name="connsiteX18" fmla="*/ 1904913 w 2054464"/>
                <a:gd name="connsiteY18" fmla="*/ 5608 h 1165132"/>
                <a:gd name="connsiteX19" fmla="*/ 2054464 w 2054464"/>
                <a:gd name="connsiteY19" fmla="*/ 0 h 116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4464" h="1165132">
                  <a:moveTo>
                    <a:pt x="2054464" y="0"/>
                  </a:moveTo>
                  <a:lnTo>
                    <a:pt x="2054464" y="280233"/>
                  </a:lnTo>
                  <a:lnTo>
                    <a:pt x="1860920" y="290006"/>
                  </a:lnTo>
                  <a:cubicBezTo>
                    <a:pt x="1279945" y="349007"/>
                    <a:pt x="758519" y="609445"/>
                    <a:pt x="367587" y="1000377"/>
                  </a:cubicBezTo>
                  <a:lnTo>
                    <a:pt x="217847" y="1165132"/>
                  </a:lnTo>
                  <a:lnTo>
                    <a:pt x="0" y="992648"/>
                  </a:lnTo>
                  <a:lnTo>
                    <a:pt x="198156" y="768321"/>
                  </a:lnTo>
                  <a:lnTo>
                    <a:pt x="416875" y="570165"/>
                  </a:lnTo>
                  <a:lnTo>
                    <a:pt x="532777" y="482304"/>
                  </a:lnTo>
                  <a:lnTo>
                    <a:pt x="656157" y="400050"/>
                  </a:lnTo>
                  <a:lnTo>
                    <a:pt x="785146" y="325275"/>
                  </a:lnTo>
                  <a:lnTo>
                    <a:pt x="916003" y="263585"/>
                  </a:lnTo>
                  <a:lnTo>
                    <a:pt x="1044991" y="203764"/>
                  </a:lnTo>
                  <a:lnTo>
                    <a:pt x="1188935" y="149552"/>
                  </a:lnTo>
                  <a:lnTo>
                    <a:pt x="1325401" y="108425"/>
                  </a:lnTo>
                  <a:lnTo>
                    <a:pt x="1467474" y="67298"/>
                  </a:lnTo>
                  <a:lnTo>
                    <a:pt x="1611418" y="39257"/>
                  </a:lnTo>
                  <a:lnTo>
                    <a:pt x="1755361" y="20563"/>
                  </a:lnTo>
                  <a:lnTo>
                    <a:pt x="1904913" y="5608"/>
                  </a:lnTo>
                  <a:lnTo>
                    <a:pt x="2054464" y="0"/>
                  </a:lnTo>
                  <a:close/>
                </a:path>
              </a:pathLst>
            </a:custGeom>
            <a:solidFill>
              <a:srgbClr val="9F5FCF">
                <a:alpha val="8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73AD19-F950-4FC5-A8ED-E095559D60A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23844" y="4119285"/>
              <a:ext cx="1620312" cy="936832"/>
            </a:xfrm>
            <a:custGeom>
              <a:avLst/>
              <a:gdLst>
                <a:gd name="connsiteX0" fmla="*/ 0 w 2054464"/>
                <a:gd name="connsiteY0" fmla="*/ 0 h 1165133"/>
                <a:gd name="connsiteX1" fmla="*/ 149552 w 2054464"/>
                <a:gd name="connsiteY1" fmla="*/ 5608 h 1165133"/>
                <a:gd name="connsiteX2" fmla="*/ 293495 w 2054464"/>
                <a:gd name="connsiteY2" fmla="*/ 20563 h 1165133"/>
                <a:gd name="connsiteX3" fmla="*/ 443047 w 2054464"/>
                <a:gd name="connsiteY3" fmla="*/ 39257 h 1165133"/>
                <a:gd name="connsiteX4" fmla="*/ 586990 w 2054464"/>
                <a:gd name="connsiteY4" fmla="*/ 67298 h 1165133"/>
                <a:gd name="connsiteX5" fmla="*/ 729064 w 2054464"/>
                <a:gd name="connsiteY5" fmla="*/ 108425 h 1165133"/>
                <a:gd name="connsiteX6" fmla="*/ 865530 w 2054464"/>
                <a:gd name="connsiteY6" fmla="*/ 149552 h 1165133"/>
                <a:gd name="connsiteX7" fmla="*/ 1001995 w 2054464"/>
                <a:gd name="connsiteY7" fmla="*/ 203764 h 1165133"/>
                <a:gd name="connsiteX8" fmla="*/ 1138461 w 2054464"/>
                <a:gd name="connsiteY8" fmla="*/ 263585 h 1165133"/>
                <a:gd name="connsiteX9" fmla="*/ 1269319 w 2054464"/>
                <a:gd name="connsiteY9" fmla="*/ 325275 h 1165133"/>
                <a:gd name="connsiteX10" fmla="*/ 1398307 w 2054464"/>
                <a:gd name="connsiteY10" fmla="*/ 400050 h 1165133"/>
                <a:gd name="connsiteX11" fmla="*/ 1514209 w 2054464"/>
                <a:gd name="connsiteY11" fmla="*/ 482304 h 1165133"/>
                <a:gd name="connsiteX12" fmla="*/ 1637589 w 2054464"/>
                <a:gd name="connsiteY12" fmla="*/ 570165 h 1165133"/>
                <a:gd name="connsiteX13" fmla="*/ 1856308 w 2054464"/>
                <a:gd name="connsiteY13" fmla="*/ 768321 h 1165133"/>
                <a:gd name="connsiteX14" fmla="*/ 2054464 w 2054464"/>
                <a:gd name="connsiteY14" fmla="*/ 992648 h 1165133"/>
                <a:gd name="connsiteX15" fmla="*/ 1836616 w 2054464"/>
                <a:gd name="connsiteY15" fmla="*/ 1165133 h 1165133"/>
                <a:gd name="connsiteX16" fmla="*/ 1686876 w 2054464"/>
                <a:gd name="connsiteY16" fmla="*/ 1000377 h 1165133"/>
                <a:gd name="connsiteX17" fmla="*/ 193543 w 2054464"/>
                <a:gd name="connsiteY17" fmla="*/ 290006 h 1165133"/>
                <a:gd name="connsiteX18" fmla="*/ 0 w 2054464"/>
                <a:gd name="connsiteY18" fmla="*/ 280233 h 1165133"/>
                <a:gd name="connsiteX19" fmla="*/ 0 w 2054464"/>
                <a:gd name="connsiteY19" fmla="*/ 0 h 116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4464" h="1165133">
                  <a:moveTo>
                    <a:pt x="0" y="0"/>
                  </a:moveTo>
                  <a:lnTo>
                    <a:pt x="149552" y="5608"/>
                  </a:lnTo>
                  <a:lnTo>
                    <a:pt x="293495" y="20563"/>
                  </a:lnTo>
                  <a:lnTo>
                    <a:pt x="443047" y="39257"/>
                  </a:lnTo>
                  <a:lnTo>
                    <a:pt x="586990" y="67298"/>
                  </a:lnTo>
                  <a:lnTo>
                    <a:pt x="729064" y="108425"/>
                  </a:lnTo>
                  <a:lnTo>
                    <a:pt x="865530" y="149552"/>
                  </a:lnTo>
                  <a:lnTo>
                    <a:pt x="1001995" y="203764"/>
                  </a:lnTo>
                  <a:lnTo>
                    <a:pt x="1138461" y="263585"/>
                  </a:lnTo>
                  <a:lnTo>
                    <a:pt x="1269319" y="325275"/>
                  </a:lnTo>
                  <a:lnTo>
                    <a:pt x="1398307" y="400050"/>
                  </a:lnTo>
                  <a:lnTo>
                    <a:pt x="1514209" y="482304"/>
                  </a:lnTo>
                  <a:lnTo>
                    <a:pt x="1637589" y="570165"/>
                  </a:lnTo>
                  <a:lnTo>
                    <a:pt x="1856308" y="768321"/>
                  </a:lnTo>
                  <a:lnTo>
                    <a:pt x="2054464" y="992648"/>
                  </a:lnTo>
                  <a:lnTo>
                    <a:pt x="1836616" y="1165133"/>
                  </a:lnTo>
                  <a:lnTo>
                    <a:pt x="1686876" y="1000377"/>
                  </a:lnTo>
                  <a:cubicBezTo>
                    <a:pt x="1295944" y="609445"/>
                    <a:pt x="774519" y="349007"/>
                    <a:pt x="193543" y="290006"/>
                  </a:cubicBezTo>
                  <a:lnTo>
                    <a:pt x="0" y="280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271676A-0DC9-4C4A-A9C5-0C93DDCD91B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299050" y="2406159"/>
              <a:ext cx="628011" cy="1781169"/>
            </a:xfrm>
            <a:custGeom>
              <a:avLst/>
              <a:gdLst>
                <a:gd name="connsiteX0" fmla="*/ 573904 w 796282"/>
                <a:gd name="connsiteY0" fmla="*/ 0 h 2215232"/>
                <a:gd name="connsiteX1" fmla="*/ 796282 w 796282"/>
                <a:gd name="connsiteY1" fmla="*/ 176285 h 2215232"/>
                <a:gd name="connsiteX2" fmla="*/ 714795 w 796282"/>
                <a:gd name="connsiteY2" fmla="*/ 285256 h 2215232"/>
                <a:gd name="connsiteX3" fmla="*/ 293149 w 796282"/>
                <a:gd name="connsiteY3" fmla="*/ 1665630 h 2215232"/>
                <a:gd name="connsiteX4" fmla="*/ 305896 w 796282"/>
                <a:gd name="connsiteY4" fmla="*/ 1918059 h 2215232"/>
                <a:gd name="connsiteX5" fmla="*/ 341719 w 796282"/>
                <a:gd name="connsiteY5" fmla="*/ 2152784 h 2215232"/>
                <a:gd name="connsiteX6" fmla="*/ 69168 w 796282"/>
                <a:gd name="connsiteY6" fmla="*/ 2215232 h 2215232"/>
                <a:gd name="connsiteX7" fmla="*/ 41127 w 796282"/>
                <a:gd name="connsiteY7" fmla="*/ 2065681 h 2215232"/>
                <a:gd name="connsiteX8" fmla="*/ 20563 w 796282"/>
                <a:gd name="connsiteY8" fmla="*/ 1923607 h 2215232"/>
                <a:gd name="connsiteX9" fmla="*/ 7478 w 796282"/>
                <a:gd name="connsiteY9" fmla="*/ 1774055 h 2215232"/>
                <a:gd name="connsiteX10" fmla="*/ 0 w 796282"/>
                <a:gd name="connsiteY10" fmla="*/ 1624504 h 2215232"/>
                <a:gd name="connsiteX11" fmla="*/ 7478 w 796282"/>
                <a:gd name="connsiteY11" fmla="*/ 1480560 h 2215232"/>
                <a:gd name="connsiteX12" fmla="*/ 20563 w 796282"/>
                <a:gd name="connsiteY12" fmla="*/ 1331009 h 2215232"/>
                <a:gd name="connsiteX13" fmla="*/ 41127 w 796282"/>
                <a:gd name="connsiteY13" fmla="*/ 1188935 h 2215232"/>
                <a:gd name="connsiteX14" fmla="*/ 69168 w 796282"/>
                <a:gd name="connsiteY14" fmla="*/ 1046861 h 2215232"/>
                <a:gd name="connsiteX15" fmla="*/ 102817 w 796282"/>
                <a:gd name="connsiteY15" fmla="*/ 902918 h 2215232"/>
                <a:gd name="connsiteX16" fmla="*/ 151421 w 796282"/>
                <a:gd name="connsiteY16" fmla="*/ 768321 h 2215232"/>
                <a:gd name="connsiteX17" fmla="*/ 198156 w 796282"/>
                <a:gd name="connsiteY17" fmla="*/ 631855 h 2215232"/>
                <a:gd name="connsiteX18" fmla="*/ 259846 w 796282"/>
                <a:gd name="connsiteY18" fmla="*/ 495390 h 2215232"/>
                <a:gd name="connsiteX19" fmla="*/ 329013 w 796282"/>
                <a:gd name="connsiteY19" fmla="*/ 366401 h 2215232"/>
                <a:gd name="connsiteX20" fmla="*/ 403789 w 796282"/>
                <a:gd name="connsiteY20" fmla="*/ 237413 h 2215232"/>
                <a:gd name="connsiteX21" fmla="*/ 486042 w 796282"/>
                <a:gd name="connsiteY21" fmla="*/ 115903 h 2215232"/>
                <a:gd name="connsiteX22" fmla="*/ 573904 w 796282"/>
                <a:gd name="connsiteY22" fmla="*/ 0 h 22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6282" h="2215232">
                  <a:moveTo>
                    <a:pt x="573904" y="0"/>
                  </a:moveTo>
                  <a:lnTo>
                    <a:pt x="796282" y="176285"/>
                  </a:lnTo>
                  <a:lnTo>
                    <a:pt x="714795" y="285256"/>
                  </a:lnTo>
                  <a:cubicBezTo>
                    <a:pt x="448589" y="679292"/>
                    <a:pt x="293149" y="1154308"/>
                    <a:pt x="293149" y="1665630"/>
                  </a:cubicBezTo>
                  <a:cubicBezTo>
                    <a:pt x="293149" y="1750850"/>
                    <a:pt x="297467" y="1835062"/>
                    <a:pt x="305896" y="1918059"/>
                  </a:cubicBezTo>
                  <a:lnTo>
                    <a:pt x="341719" y="2152784"/>
                  </a:lnTo>
                  <a:lnTo>
                    <a:pt x="69168" y="2215232"/>
                  </a:lnTo>
                  <a:lnTo>
                    <a:pt x="41127" y="2065681"/>
                  </a:lnTo>
                  <a:lnTo>
                    <a:pt x="20563" y="1923607"/>
                  </a:lnTo>
                  <a:lnTo>
                    <a:pt x="7478" y="1774055"/>
                  </a:lnTo>
                  <a:lnTo>
                    <a:pt x="0" y="1624504"/>
                  </a:lnTo>
                  <a:lnTo>
                    <a:pt x="7478" y="1480560"/>
                  </a:lnTo>
                  <a:lnTo>
                    <a:pt x="20563" y="1331009"/>
                  </a:lnTo>
                  <a:lnTo>
                    <a:pt x="41127" y="1188935"/>
                  </a:lnTo>
                  <a:lnTo>
                    <a:pt x="69168" y="1046861"/>
                  </a:lnTo>
                  <a:lnTo>
                    <a:pt x="102817" y="902918"/>
                  </a:lnTo>
                  <a:lnTo>
                    <a:pt x="151421" y="768321"/>
                  </a:lnTo>
                  <a:lnTo>
                    <a:pt x="198156" y="631855"/>
                  </a:lnTo>
                  <a:lnTo>
                    <a:pt x="259846" y="495390"/>
                  </a:lnTo>
                  <a:lnTo>
                    <a:pt x="329013" y="366401"/>
                  </a:lnTo>
                  <a:lnTo>
                    <a:pt x="403789" y="237413"/>
                  </a:lnTo>
                  <a:lnTo>
                    <a:pt x="486042" y="115903"/>
                  </a:lnTo>
                  <a:lnTo>
                    <a:pt x="573904" y="0"/>
                  </a:lnTo>
                  <a:close/>
                </a:path>
              </a:pathLst>
            </a:custGeom>
            <a:solidFill>
              <a:srgbClr val="1563FF">
                <a:alpha val="8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6C43F53-3D23-49E4-B422-0BD99ADAB1B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027747" y="2406159"/>
              <a:ext cx="628010" cy="1781169"/>
            </a:xfrm>
            <a:custGeom>
              <a:avLst/>
              <a:gdLst>
                <a:gd name="connsiteX0" fmla="*/ 222378 w 796281"/>
                <a:gd name="connsiteY0" fmla="*/ 0 h 2215232"/>
                <a:gd name="connsiteX1" fmla="*/ 310239 w 796281"/>
                <a:gd name="connsiteY1" fmla="*/ 115903 h 2215232"/>
                <a:gd name="connsiteX2" fmla="*/ 392492 w 796281"/>
                <a:gd name="connsiteY2" fmla="*/ 237413 h 2215232"/>
                <a:gd name="connsiteX3" fmla="*/ 467268 w 796281"/>
                <a:gd name="connsiteY3" fmla="*/ 366401 h 2215232"/>
                <a:gd name="connsiteX4" fmla="*/ 536436 w 796281"/>
                <a:gd name="connsiteY4" fmla="*/ 495390 h 2215232"/>
                <a:gd name="connsiteX5" fmla="*/ 598126 w 796281"/>
                <a:gd name="connsiteY5" fmla="*/ 631855 h 2215232"/>
                <a:gd name="connsiteX6" fmla="*/ 644860 w 796281"/>
                <a:gd name="connsiteY6" fmla="*/ 768321 h 2215232"/>
                <a:gd name="connsiteX7" fmla="*/ 693465 w 796281"/>
                <a:gd name="connsiteY7" fmla="*/ 902918 h 2215232"/>
                <a:gd name="connsiteX8" fmla="*/ 727114 w 796281"/>
                <a:gd name="connsiteY8" fmla="*/ 1046861 h 2215232"/>
                <a:gd name="connsiteX9" fmla="*/ 755155 w 796281"/>
                <a:gd name="connsiteY9" fmla="*/ 1188935 h 2215232"/>
                <a:gd name="connsiteX10" fmla="*/ 775718 w 796281"/>
                <a:gd name="connsiteY10" fmla="*/ 1331009 h 2215232"/>
                <a:gd name="connsiteX11" fmla="*/ 788804 w 796281"/>
                <a:gd name="connsiteY11" fmla="*/ 1480560 h 2215232"/>
                <a:gd name="connsiteX12" fmla="*/ 796281 w 796281"/>
                <a:gd name="connsiteY12" fmla="*/ 1624504 h 2215232"/>
                <a:gd name="connsiteX13" fmla="*/ 788804 w 796281"/>
                <a:gd name="connsiteY13" fmla="*/ 1774055 h 2215232"/>
                <a:gd name="connsiteX14" fmla="*/ 775718 w 796281"/>
                <a:gd name="connsiteY14" fmla="*/ 1923607 h 2215232"/>
                <a:gd name="connsiteX15" fmla="*/ 755155 w 796281"/>
                <a:gd name="connsiteY15" fmla="*/ 2065681 h 2215232"/>
                <a:gd name="connsiteX16" fmla="*/ 727114 w 796281"/>
                <a:gd name="connsiteY16" fmla="*/ 2215232 h 2215232"/>
                <a:gd name="connsiteX17" fmla="*/ 454562 w 796281"/>
                <a:gd name="connsiteY17" fmla="*/ 2152783 h 2215232"/>
                <a:gd name="connsiteX18" fmla="*/ 490385 w 796281"/>
                <a:gd name="connsiteY18" fmla="*/ 1918059 h 2215232"/>
                <a:gd name="connsiteX19" fmla="*/ 503132 w 796281"/>
                <a:gd name="connsiteY19" fmla="*/ 1665630 h 2215232"/>
                <a:gd name="connsiteX20" fmla="*/ 81486 w 796281"/>
                <a:gd name="connsiteY20" fmla="*/ 285256 h 2215232"/>
                <a:gd name="connsiteX21" fmla="*/ 0 w 796281"/>
                <a:gd name="connsiteY21" fmla="*/ 176286 h 2215232"/>
                <a:gd name="connsiteX22" fmla="*/ 222378 w 796281"/>
                <a:gd name="connsiteY22" fmla="*/ 0 h 22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6281" h="2215232">
                  <a:moveTo>
                    <a:pt x="222378" y="0"/>
                  </a:moveTo>
                  <a:lnTo>
                    <a:pt x="310239" y="115903"/>
                  </a:lnTo>
                  <a:lnTo>
                    <a:pt x="392492" y="237413"/>
                  </a:lnTo>
                  <a:lnTo>
                    <a:pt x="467268" y="366401"/>
                  </a:lnTo>
                  <a:lnTo>
                    <a:pt x="536436" y="495390"/>
                  </a:lnTo>
                  <a:lnTo>
                    <a:pt x="598126" y="631855"/>
                  </a:lnTo>
                  <a:lnTo>
                    <a:pt x="644860" y="768321"/>
                  </a:lnTo>
                  <a:lnTo>
                    <a:pt x="693465" y="902918"/>
                  </a:lnTo>
                  <a:lnTo>
                    <a:pt x="727114" y="1046861"/>
                  </a:lnTo>
                  <a:lnTo>
                    <a:pt x="755155" y="1188935"/>
                  </a:lnTo>
                  <a:lnTo>
                    <a:pt x="775718" y="1331009"/>
                  </a:lnTo>
                  <a:lnTo>
                    <a:pt x="788804" y="1480560"/>
                  </a:lnTo>
                  <a:lnTo>
                    <a:pt x="796281" y="1624504"/>
                  </a:lnTo>
                  <a:lnTo>
                    <a:pt x="788804" y="1774055"/>
                  </a:lnTo>
                  <a:lnTo>
                    <a:pt x="775718" y="1923607"/>
                  </a:lnTo>
                  <a:lnTo>
                    <a:pt x="755155" y="2065681"/>
                  </a:lnTo>
                  <a:lnTo>
                    <a:pt x="727114" y="2215232"/>
                  </a:lnTo>
                  <a:lnTo>
                    <a:pt x="454562" y="2152783"/>
                  </a:lnTo>
                  <a:lnTo>
                    <a:pt x="490385" y="1918059"/>
                  </a:lnTo>
                  <a:cubicBezTo>
                    <a:pt x="498814" y="1835062"/>
                    <a:pt x="503132" y="1750850"/>
                    <a:pt x="503132" y="1665630"/>
                  </a:cubicBezTo>
                  <a:cubicBezTo>
                    <a:pt x="503132" y="1154308"/>
                    <a:pt x="347692" y="679292"/>
                    <a:pt x="81486" y="285256"/>
                  </a:cubicBezTo>
                  <a:lnTo>
                    <a:pt x="0" y="176286"/>
                  </a:lnTo>
                  <a:lnTo>
                    <a:pt x="222378" y="0"/>
                  </a:lnTo>
                  <a:close/>
                </a:path>
              </a:pathLst>
            </a:cu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3AA6244-BAAD-46D9-B468-00BA0E694A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30953" y="3395620"/>
              <a:ext cx="800010" cy="592890"/>
            </a:xfrm>
            <a:custGeom>
              <a:avLst/>
              <a:gdLst>
                <a:gd name="connsiteX0" fmla="*/ 1014367 w 1014367"/>
                <a:gd name="connsiteY0" fmla="*/ 0 h 737374"/>
                <a:gd name="connsiteX1" fmla="*/ 1014367 w 1014367"/>
                <a:gd name="connsiteY1" fmla="*/ 402942 h 737374"/>
                <a:gd name="connsiteX2" fmla="*/ 961352 w 1014367"/>
                <a:gd name="connsiteY2" fmla="*/ 405619 h 737374"/>
                <a:gd name="connsiteX3" fmla="*/ 352957 w 1014367"/>
                <a:gd name="connsiteY3" fmla="*/ 695030 h 737374"/>
                <a:gd name="connsiteX4" fmla="*/ 314472 w 1014367"/>
                <a:gd name="connsiteY4" fmla="*/ 737374 h 737374"/>
                <a:gd name="connsiteX5" fmla="*/ 0 w 1014367"/>
                <a:gd name="connsiteY5" fmla="*/ 488385 h 737374"/>
                <a:gd name="connsiteX6" fmla="*/ 68217 w 1014367"/>
                <a:gd name="connsiteY6" fmla="*/ 413326 h 737374"/>
                <a:gd name="connsiteX7" fmla="*/ 927929 w 1014367"/>
                <a:gd name="connsiteY7" fmla="*/ 4365 h 737374"/>
                <a:gd name="connsiteX8" fmla="*/ 1014367 w 1014367"/>
                <a:gd name="connsiteY8" fmla="*/ 0 h 73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367" h="737374">
                  <a:moveTo>
                    <a:pt x="1014367" y="0"/>
                  </a:moveTo>
                  <a:lnTo>
                    <a:pt x="1014367" y="402942"/>
                  </a:lnTo>
                  <a:lnTo>
                    <a:pt x="961352" y="405619"/>
                  </a:lnTo>
                  <a:cubicBezTo>
                    <a:pt x="724658" y="429657"/>
                    <a:pt x="512225" y="535761"/>
                    <a:pt x="352957" y="695030"/>
                  </a:cubicBezTo>
                  <a:lnTo>
                    <a:pt x="314472" y="737374"/>
                  </a:lnTo>
                  <a:lnTo>
                    <a:pt x="0" y="488385"/>
                  </a:lnTo>
                  <a:lnTo>
                    <a:pt x="68217" y="413326"/>
                  </a:lnTo>
                  <a:cubicBezTo>
                    <a:pt x="293277" y="188267"/>
                    <a:pt x="593461" y="38332"/>
                    <a:pt x="927929" y="4365"/>
                  </a:cubicBezTo>
                  <a:lnTo>
                    <a:pt x="1014367" y="0"/>
                  </a:lnTo>
                  <a:close/>
                </a:path>
              </a:pathLst>
            </a:custGeom>
            <a:solidFill>
              <a:srgbClr val="36174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857B24-67EC-4CE5-B914-B252695CDFA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23846" y="3388912"/>
              <a:ext cx="800010" cy="599597"/>
            </a:xfrm>
            <a:custGeom>
              <a:avLst/>
              <a:gdLst>
                <a:gd name="connsiteX0" fmla="*/ 0 w 1014367"/>
                <a:gd name="connsiteY0" fmla="*/ 0 h 745716"/>
                <a:gd name="connsiteX1" fmla="*/ 86437 w 1014367"/>
                <a:gd name="connsiteY1" fmla="*/ 4364 h 745716"/>
                <a:gd name="connsiteX2" fmla="*/ 946149 w 1014367"/>
                <a:gd name="connsiteY2" fmla="*/ 413325 h 745716"/>
                <a:gd name="connsiteX3" fmla="*/ 1014367 w 1014367"/>
                <a:gd name="connsiteY3" fmla="*/ 488385 h 745716"/>
                <a:gd name="connsiteX4" fmla="*/ 689359 w 1014367"/>
                <a:gd name="connsiteY4" fmla="*/ 745716 h 745716"/>
                <a:gd name="connsiteX5" fmla="*/ 643291 w 1014367"/>
                <a:gd name="connsiteY5" fmla="*/ 695029 h 745716"/>
                <a:gd name="connsiteX6" fmla="*/ 34896 w 1014367"/>
                <a:gd name="connsiteY6" fmla="*/ 405618 h 745716"/>
                <a:gd name="connsiteX7" fmla="*/ 0 w 1014367"/>
                <a:gd name="connsiteY7" fmla="*/ 403856 h 745716"/>
                <a:gd name="connsiteX8" fmla="*/ 0 w 1014367"/>
                <a:gd name="connsiteY8" fmla="*/ 0 h 74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367" h="745716">
                  <a:moveTo>
                    <a:pt x="0" y="0"/>
                  </a:moveTo>
                  <a:lnTo>
                    <a:pt x="86437" y="4364"/>
                  </a:lnTo>
                  <a:cubicBezTo>
                    <a:pt x="420905" y="38331"/>
                    <a:pt x="721090" y="188266"/>
                    <a:pt x="946149" y="413325"/>
                  </a:cubicBezTo>
                  <a:lnTo>
                    <a:pt x="1014367" y="488385"/>
                  </a:lnTo>
                  <a:lnTo>
                    <a:pt x="689359" y="745716"/>
                  </a:lnTo>
                  <a:lnTo>
                    <a:pt x="643291" y="695029"/>
                  </a:lnTo>
                  <a:cubicBezTo>
                    <a:pt x="484023" y="535760"/>
                    <a:pt x="271590" y="429656"/>
                    <a:pt x="34896" y="405618"/>
                  </a:cubicBezTo>
                  <a:lnTo>
                    <a:pt x="0" y="403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131D34B-4FF7-498B-9719-7AF5E3650A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356428" y="2644786"/>
              <a:ext cx="465260" cy="877922"/>
            </a:xfrm>
            <a:custGeom>
              <a:avLst/>
              <a:gdLst>
                <a:gd name="connsiteX0" fmla="*/ 275918 w 589923"/>
                <a:gd name="connsiteY0" fmla="*/ 0 h 1091867"/>
                <a:gd name="connsiteX1" fmla="*/ 589923 w 589923"/>
                <a:gd name="connsiteY1" fmla="*/ 248922 h 1091867"/>
                <a:gd name="connsiteX2" fmla="*/ 578217 w 589923"/>
                <a:gd name="connsiteY2" fmla="*/ 264576 h 1091867"/>
                <a:gd name="connsiteX3" fmla="*/ 406435 w 589923"/>
                <a:gd name="connsiteY3" fmla="*/ 826951 h 1091867"/>
                <a:gd name="connsiteX4" fmla="*/ 411628 w 589923"/>
                <a:gd name="connsiteY4" fmla="*/ 929792 h 1091867"/>
                <a:gd name="connsiteX5" fmla="*/ 422422 w 589923"/>
                <a:gd name="connsiteY5" fmla="*/ 1000520 h 1091867"/>
                <a:gd name="connsiteX6" fmla="*/ 23744 w 589923"/>
                <a:gd name="connsiteY6" fmla="*/ 1091867 h 1091867"/>
                <a:gd name="connsiteX7" fmla="*/ 7338 w 589923"/>
                <a:gd name="connsiteY7" fmla="*/ 984369 h 1091867"/>
                <a:gd name="connsiteX8" fmla="*/ 0 w 589923"/>
                <a:gd name="connsiteY8" fmla="*/ 839046 h 1091867"/>
                <a:gd name="connsiteX9" fmla="*/ 242742 w 589923"/>
                <a:gd name="connsiteY9" fmla="*/ 44365 h 1091867"/>
                <a:gd name="connsiteX10" fmla="*/ 275918 w 589923"/>
                <a:gd name="connsiteY10" fmla="*/ 0 h 109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923" h="1091867">
                  <a:moveTo>
                    <a:pt x="275918" y="0"/>
                  </a:moveTo>
                  <a:lnTo>
                    <a:pt x="589923" y="248922"/>
                  </a:lnTo>
                  <a:lnTo>
                    <a:pt x="578217" y="264576"/>
                  </a:lnTo>
                  <a:cubicBezTo>
                    <a:pt x="469763" y="425110"/>
                    <a:pt x="406435" y="618635"/>
                    <a:pt x="406435" y="826951"/>
                  </a:cubicBezTo>
                  <a:cubicBezTo>
                    <a:pt x="406435" y="861671"/>
                    <a:pt x="408194" y="895979"/>
                    <a:pt x="411628" y="929792"/>
                  </a:cubicBezTo>
                  <a:lnTo>
                    <a:pt x="422422" y="1000520"/>
                  </a:lnTo>
                  <a:lnTo>
                    <a:pt x="23744" y="1091867"/>
                  </a:lnTo>
                  <a:lnTo>
                    <a:pt x="7338" y="984369"/>
                  </a:lnTo>
                  <a:cubicBezTo>
                    <a:pt x="2486" y="936588"/>
                    <a:pt x="0" y="888107"/>
                    <a:pt x="0" y="839046"/>
                  </a:cubicBezTo>
                  <a:cubicBezTo>
                    <a:pt x="0" y="544678"/>
                    <a:pt x="89487" y="271211"/>
                    <a:pt x="242742" y="44365"/>
                  </a:cubicBezTo>
                  <a:lnTo>
                    <a:pt x="275918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A7588E1-3445-48F8-9594-489BA04767E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4148" y="2644786"/>
              <a:ext cx="474231" cy="877922"/>
            </a:xfrm>
            <a:custGeom>
              <a:avLst/>
              <a:gdLst>
                <a:gd name="connsiteX0" fmla="*/ 325381 w 601298"/>
                <a:gd name="connsiteY0" fmla="*/ 0 h 1091867"/>
                <a:gd name="connsiteX1" fmla="*/ 358556 w 601298"/>
                <a:gd name="connsiteY1" fmla="*/ 44365 h 1091867"/>
                <a:gd name="connsiteX2" fmla="*/ 601298 w 601298"/>
                <a:gd name="connsiteY2" fmla="*/ 839046 h 1091867"/>
                <a:gd name="connsiteX3" fmla="*/ 593960 w 601298"/>
                <a:gd name="connsiteY3" fmla="*/ 984369 h 1091867"/>
                <a:gd name="connsiteX4" fmla="*/ 577554 w 601298"/>
                <a:gd name="connsiteY4" fmla="*/ 1091867 h 1091867"/>
                <a:gd name="connsiteX5" fmla="*/ 161370 w 601298"/>
                <a:gd name="connsiteY5" fmla="*/ 996509 h 1091867"/>
                <a:gd name="connsiteX6" fmla="*/ 171552 w 601298"/>
                <a:gd name="connsiteY6" fmla="*/ 929792 h 1091867"/>
                <a:gd name="connsiteX7" fmla="*/ 176745 w 601298"/>
                <a:gd name="connsiteY7" fmla="*/ 826951 h 1091867"/>
                <a:gd name="connsiteX8" fmla="*/ 4963 w 601298"/>
                <a:gd name="connsiteY8" fmla="*/ 264576 h 1091867"/>
                <a:gd name="connsiteX9" fmla="*/ 0 w 601298"/>
                <a:gd name="connsiteY9" fmla="*/ 257939 h 1091867"/>
                <a:gd name="connsiteX10" fmla="*/ 325381 w 601298"/>
                <a:gd name="connsiteY10" fmla="*/ 0 h 109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1298" h="1091867">
                  <a:moveTo>
                    <a:pt x="325381" y="0"/>
                  </a:moveTo>
                  <a:lnTo>
                    <a:pt x="358556" y="44365"/>
                  </a:lnTo>
                  <a:cubicBezTo>
                    <a:pt x="511811" y="271211"/>
                    <a:pt x="601298" y="544678"/>
                    <a:pt x="601298" y="839046"/>
                  </a:cubicBezTo>
                  <a:cubicBezTo>
                    <a:pt x="601298" y="888107"/>
                    <a:pt x="598812" y="936588"/>
                    <a:pt x="593960" y="984369"/>
                  </a:cubicBezTo>
                  <a:lnTo>
                    <a:pt x="577554" y="1091867"/>
                  </a:lnTo>
                  <a:lnTo>
                    <a:pt x="161370" y="996509"/>
                  </a:lnTo>
                  <a:lnTo>
                    <a:pt x="171552" y="929792"/>
                  </a:lnTo>
                  <a:cubicBezTo>
                    <a:pt x="174986" y="895979"/>
                    <a:pt x="176745" y="861671"/>
                    <a:pt x="176745" y="826951"/>
                  </a:cubicBezTo>
                  <a:cubicBezTo>
                    <a:pt x="176745" y="618635"/>
                    <a:pt x="113418" y="425110"/>
                    <a:pt x="4963" y="264576"/>
                  </a:cubicBezTo>
                  <a:lnTo>
                    <a:pt x="0" y="257939"/>
                  </a:lnTo>
                  <a:lnTo>
                    <a:pt x="325381" y="0"/>
                  </a:ln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A0AC87-5DBD-44DC-9D72-E2C5B9D596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58325" y="1840958"/>
              <a:ext cx="701070" cy="787970"/>
            </a:xfrm>
            <a:custGeom>
              <a:avLst/>
              <a:gdLst>
                <a:gd name="connsiteX0" fmla="*/ 472293 w 888917"/>
                <a:gd name="connsiteY0" fmla="*/ 0 h 979994"/>
                <a:gd name="connsiteX1" fmla="*/ 888917 w 888917"/>
                <a:gd name="connsiteY1" fmla="*/ 93842 h 979994"/>
                <a:gd name="connsiteX2" fmla="*/ 874447 w 888917"/>
                <a:gd name="connsiteY2" fmla="*/ 150116 h 979994"/>
                <a:gd name="connsiteX3" fmla="*/ 194505 w 888917"/>
                <a:gd name="connsiteY3" fmla="*/ 977242 h 979994"/>
                <a:gd name="connsiteX4" fmla="*/ 188794 w 888917"/>
                <a:gd name="connsiteY4" fmla="*/ 979994 h 979994"/>
                <a:gd name="connsiteX5" fmla="*/ 0 w 888917"/>
                <a:gd name="connsiteY5" fmla="*/ 592145 h 979994"/>
                <a:gd name="connsiteX6" fmla="*/ 70329 w 888917"/>
                <a:gd name="connsiteY6" fmla="*/ 549418 h 979994"/>
                <a:gd name="connsiteX7" fmla="*/ 468573 w 888917"/>
                <a:gd name="connsiteY7" fmla="*/ 14466 h 979994"/>
                <a:gd name="connsiteX8" fmla="*/ 472293 w 888917"/>
                <a:gd name="connsiteY8" fmla="*/ 0 h 9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8917" h="979994">
                  <a:moveTo>
                    <a:pt x="472293" y="0"/>
                  </a:moveTo>
                  <a:lnTo>
                    <a:pt x="888917" y="93842"/>
                  </a:lnTo>
                  <a:lnTo>
                    <a:pt x="874447" y="150116"/>
                  </a:lnTo>
                  <a:cubicBezTo>
                    <a:pt x="763704" y="506166"/>
                    <a:pt x="516735" y="802196"/>
                    <a:pt x="194505" y="977242"/>
                  </a:cubicBezTo>
                  <a:lnTo>
                    <a:pt x="188794" y="979994"/>
                  </a:lnTo>
                  <a:lnTo>
                    <a:pt x="0" y="592145"/>
                  </a:lnTo>
                  <a:lnTo>
                    <a:pt x="70329" y="549418"/>
                  </a:lnTo>
                  <a:cubicBezTo>
                    <a:pt x="257618" y="422889"/>
                    <a:pt x="400000" y="234937"/>
                    <a:pt x="468573" y="14466"/>
                  </a:cubicBezTo>
                  <a:lnTo>
                    <a:pt x="472293" y="0"/>
                  </a:lnTo>
                  <a:close/>
                </a:path>
              </a:pathLst>
            </a:custGeom>
            <a:solidFill>
              <a:srgbClr val="456A1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A688D1-D098-4DBD-A29D-219A5A27E88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395249" y="1840958"/>
              <a:ext cx="698026" cy="785715"/>
            </a:xfrm>
            <a:custGeom>
              <a:avLst/>
              <a:gdLst>
                <a:gd name="connsiteX0" fmla="*/ 399434 w 885058"/>
                <a:gd name="connsiteY0" fmla="*/ 0 h 977190"/>
                <a:gd name="connsiteX1" fmla="*/ 402433 w 885058"/>
                <a:gd name="connsiteY1" fmla="*/ 11662 h 977190"/>
                <a:gd name="connsiteX2" fmla="*/ 883609 w 885058"/>
                <a:gd name="connsiteY2" fmla="*/ 596997 h 977190"/>
                <a:gd name="connsiteX3" fmla="*/ 885058 w 885058"/>
                <a:gd name="connsiteY3" fmla="*/ 597695 h 977190"/>
                <a:gd name="connsiteX4" fmla="*/ 700330 w 885058"/>
                <a:gd name="connsiteY4" fmla="*/ 977190 h 977190"/>
                <a:gd name="connsiteX5" fmla="*/ 694619 w 885058"/>
                <a:gd name="connsiteY5" fmla="*/ 974438 h 977190"/>
                <a:gd name="connsiteX6" fmla="*/ 14677 w 885058"/>
                <a:gd name="connsiteY6" fmla="*/ 147312 h 977190"/>
                <a:gd name="connsiteX7" fmla="*/ 0 w 885058"/>
                <a:gd name="connsiteY7" fmla="*/ 90233 h 977190"/>
                <a:gd name="connsiteX8" fmla="*/ 399434 w 885058"/>
                <a:gd name="connsiteY8" fmla="*/ 0 h 9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058" h="977190">
                  <a:moveTo>
                    <a:pt x="399434" y="0"/>
                  </a:moveTo>
                  <a:lnTo>
                    <a:pt x="402433" y="11662"/>
                  </a:lnTo>
                  <a:cubicBezTo>
                    <a:pt x="480802" y="263629"/>
                    <a:pt x="655576" y="473122"/>
                    <a:pt x="883609" y="596997"/>
                  </a:cubicBezTo>
                  <a:lnTo>
                    <a:pt x="885058" y="597695"/>
                  </a:lnTo>
                  <a:lnTo>
                    <a:pt x="700330" y="977190"/>
                  </a:lnTo>
                  <a:lnTo>
                    <a:pt x="694619" y="974438"/>
                  </a:lnTo>
                  <a:cubicBezTo>
                    <a:pt x="372389" y="799392"/>
                    <a:pt x="125420" y="503362"/>
                    <a:pt x="14677" y="147312"/>
                  </a:cubicBezTo>
                  <a:lnTo>
                    <a:pt x="0" y="90233"/>
                  </a:lnTo>
                  <a:lnTo>
                    <a:pt x="399434" y="0"/>
                  </a:lnTo>
                  <a:close/>
                </a:path>
              </a:pathLst>
            </a:custGeom>
            <a:solidFill>
              <a:srgbClr val="124C5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157EB1-2FB3-409E-830B-89A22448D4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374243" y="892540"/>
              <a:ext cx="1212087" cy="1476088"/>
            </a:xfrm>
            <a:custGeom>
              <a:avLst/>
              <a:gdLst>
                <a:gd name="connsiteX0" fmla="*/ 273350 w 1536858"/>
                <a:gd name="connsiteY0" fmla="*/ 0 h 1835804"/>
                <a:gd name="connsiteX1" fmla="*/ 308805 w 1536858"/>
                <a:gd name="connsiteY1" fmla="*/ 137891 h 1835804"/>
                <a:gd name="connsiteX2" fmla="*/ 1489874 w 1536858"/>
                <a:gd name="connsiteY2" fmla="*/ 1574622 h 1835804"/>
                <a:gd name="connsiteX3" fmla="*/ 1536858 w 1536858"/>
                <a:gd name="connsiteY3" fmla="*/ 1597255 h 1835804"/>
                <a:gd name="connsiteX4" fmla="*/ 1420739 w 1536858"/>
                <a:gd name="connsiteY4" fmla="*/ 1835804 h 1835804"/>
                <a:gd name="connsiteX5" fmla="*/ 1291751 w 1536858"/>
                <a:gd name="connsiteY5" fmla="*/ 1768506 h 1835804"/>
                <a:gd name="connsiteX6" fmla="*/ 1160894 w 1536858"/>
                <a:gd name="connsiteY6" fmla="*/ 1693730 h 1835804"/>
                <a:gd name="connsiteX7" fmla="*/ 921611 w 1536858"/>
                <a:gd name="connsiteY7" fmla="*/ 1523615 h 1835804"/>
                <a:gd name="connsiteX8" fmla="*/ 704761 w 1536858"/>
                <a:gd name="connsiteY8" fmla="*/ 1332937 h 1835804"/>
                <a:gd name="connsiteX9" fmla="*/ 506606 w 1536858"/>
                <a:gd name="connsiteY9" fmla="*/ 1116088 h 1835804"/>
                <a:gd name="connsiteX10" fmla="*/ 334622 w 1536858"/>
                <a:gd name="connsiteY10" fmla="*/ 878675 h 1835804"/>
                <a:gd name="connsiteX11" fmla="*/ 259846 w 1536858"/>
                <a:gd name="connsiteY11" fmla="*/ 749686 h 1835804"/>
                <a:gd name="connsiteX12" fmla="*/ 192548 w 1536858"/>
                <a:gd name="connsiteY12" fmla="*/ 620698 h 1835804"/>
                <a:gd name="connsiteX13" fmla="*/ 136466 w 1536858"/>
                <a:gd name="connsiteY13" fmla="*/ 484233 h 1835804"/>
                <a:gd name="connsiteX14" fmla="*/ 82253 w 1536858"/>
                <a:gd name="connsiteY14" fmla="*/ 347767 h 1835804"/>
                <a:gd name="connsiteX15" fmla="*/ 35519 w 1536858"/>
                <a:gd name="connsiteY15" fmla="*/ 205693 h 1835804"/>
                <a:gd name="connsiteX16" fmla="*/ 0 w 1536858"/>
                <a:gd name="connsiteY16" fmla="*/ 61750 h 1835804"/>
                <a:gd name="connsiteX17" fmla="*/ 273350 w 1536858"/>
                <a:gd name="connsiteY17" fmla="*/ 0 h 183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858" h="1835804">
                  <a:moveTo>
                    <a:pt x="273350" y="0"/>
                  </a:moveTo>
                  <a:lnTo>
                    <a:pt x="308805" y="137891"/>
                  </a:lnTo>
                  <a:cubicBezTo>
                    <a:pt x="501167" y="756355"/>
                    <a:pt x="930156" y="1270565"/>
                    <a:pt x="1489874" y="1574622"/>
                  </a:cubicBezTo>
                  <a:lnTo>
                    <a:pt x="1536858" y="1597255"/>
                  </a:lnTo>
                  <a:lnTo>
                    <a:pt x="1420739" y="1835804"/>
                  </a:lnTo>
                  <a:lnTo>
                    <a:pt x="1291751" y="1768506"/>
                  </a:lnTo>
                  <a:lnTo>
                    <a:pt x="1160894" y="1693730"/>
                  </a:lnTo>
                  <a:lnTo>
                    <a:pt x="921611" y="1523615"/>
                  </a:lnTo>
                  <a:lnTo>
                    <a:pt x="704761" y="1332937"/>
                  </a:lnTo>
                  <a:lnTo>
                    <a:pt x="506606" y="1116088"/>
                  </a:lnTo>
                  <a:lnTo>
                    <a:pt x="334622" y="878675"/>
                  </a:lnTo>
                  <a:lnTo>
                    <a:pt x="259846" y="749686"/>
                  </a:lnTo>
                  <a:lnTo>
                    <a:pt x="192548" y="620698"/>
                  </a:lnTo>
                  <a:lnTo>
                    <a:pt x="136466" y="484233"/>
                  </a:lnTo>
                  <a:lnTo>
                    <a:pt x="82253" y="347767"/>
                  </a:lnTo>
                  <a:lnTo>
                    <a:pt x="35519" y="205693"/>
                  </a:lnTo>
                  <a:lnTo>
                    <a:pt x="0" y="61750"/>
                  </a:lnTo>
                  <a:lnTo>
                    <a:pt x="273350" y="0"/>
                  </a:lnTo>
                  <a:close/>
                </a:path>
              </a:pathLst>
            </a:custGeom>
            <a:solidFill>
              <a:srgbClr val="4EBCDE">
                <a:alpha val="8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C7A707A-D710-4BA9-BC60-5E57432C85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68477" y="892540"/>
              <a:ext cx="1212087" cy="1475952"/>
            </a:xfrm>
            <a:custGeom>
              <a:avLst/>
              <a:gdLst>
                <a:gd name="connsiteX0" fmla="*/ 1263465 w 1536858"/>
                <a:gd name="connsiteY0" fmla="*/ 0 h 1835634"/>
                <a:gd name="connsiteX1" fmla="*/ 1536858 w 1536858"/>
                <a:gd name="connsiteY1" fmla="*/ 61580 h 1835634"/>
                <a:gd name="connsiteX2" fmla="*/ 1501340 w 1536858"/>
                <a:gd name="connsiteY2" fmla="*/ 205523 h 1835634"/>
                <a:gd name="connsiteX3" fmla="*/ 1454605 w 1536858"/>
                <a:gd name="connsiteY3" fmla="*/ 347597 h 1835634"/>
                <a:gd name="connsiteX4" fmla="*/ 1400392 w 1536858"/>
                <a:gd name="connsiteY4" fmla="*/ 484063 h 1835634"/>
                <a:gd name="connsiteX5" fmla="*/ 1344311 w 1536858"/>
                <a:gd name="connsiteY5" fmla="*/ 620528 h 1835634"/>
                <a:gd name="connsiteX6" fmla="*/ 1277012 w 1536858"/>
                <a:gd name="connsiteY6" fmla="*/ 749516 h 1835634"/>
                <a:gd name="connsiteX7" fmla="*/ 1202237 w 1536858"/>
                <a:gd name="connsiteY7" fmla="*/ 878505 h 1835634"/>
                <a:gd name="connsiteX8" fmla="*/ 1030253 w 1536858"/>
                <a:gd name="connsiteY8" fmla="*/ 1115918 h 1835634"/>
                <a:gd name="connsiteX9" fmla="*/ 832097 w 1536858"/>
                <a:gd name="connsiteY9" fmla="*/ 1332767 h 1835634"/>
                <a:gd name="connsiteX10" fmla="*/ 615247 w 1536858"/>
                <a:gd name="connsiteY10" fmla="*/ 1523445 h 1835634"/>
                <a:gd name="connsiteX11" fmla="*/ 375965 w 1536858"/>
                <a:gd name="connsiteY11" fmla="*/ 1693560 h 1835634"/>
                <a:gd name="connsiteX12" fmla="*/ 245107 w 1536858"/>
                <a:gd name="connsiteY12" fmla="*/ 1768336 h 1835634"/>
                <a:gd name="connsiteX13" fmla="*/ 116119 w 1536858"/>
                <a:gd name="connsiteY13" fmla="*/ 1835634 h 1835634"/>
                <a:gd name="connsiteX14" fmla="*/ 0 w 1536858"/>
                <a:gd name="connsiteY14" fmla="*/ 1597085 h 1835634"/>
                <a:gd name="connsiteX15" fmla="*/ 46984 w 1536858"/>
                <a:gd name="connsiteY15" fmla="*/ 1574452 h 1835634"/>
                <a:gd name="connsiteX16" fmla="*/ 1228053 w 1536858"/>
                <a:gd name="connsiteY16" fmla="*/ 137721 h 1835634"/>
                <a:gd name="connsiteX17" fmla="*/ 1263465 w 1536858"/>
                <a:gd name="connsiteY17" fmla="*/ 0 h 183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858" h="1835634">
                  <a:moveTo>
                    <a:pt x="1263465" y="0"/>
                  </a:moveTo>
                  <a:lnTo>
                    <a:pt x="1536858" y="61580"/>
                  </a:lnTo>
                  <a:lnTo>
                    <a:pt x="1501340" y="205523"/>
                  </a:lnTo>
                  <a:lnTo>
                    <a:pt x="1454605" y="347597"/>
                  </a:lnTo>
                  <a:lnTo>
                    <a:pt x="1400392" y="484063"/>
                  </a:lnTo>
                  <a:lnTo>
                    <a:pt x="1344311" y="620528"/>
                  </a:lnTo>
                  <a:lnTo>
                    <a:pt x="1277012" y="749516"/>
                  </a:lnTo>
                  <a:lnTo>
                    <a:pt x="1202237" y="878505"/>
                  </a:lnTo>
                  <a:lnTo>
                    <a:pt x="1030253" y="1115918"/>
                  </a:lnTo>
                  <a:lnTo>
                    <a:pt x="832097" y="1332767"/>
                  </a:lnTo>
                  <a:lnTo>
                    <a:pt x="615247" y="1523445"/>
                  </a:lnTo>
                  <a:lnTo>
                    <a:pt x="375965" y="1693560"/>
                  </a:lnTo>
                  <a:lnTo>
                    <a:pt x="245107" y="1768336"/>
                  </a:lnTo>
                  <a:lnTo>
                    <a:pt x="116119" y="1835634"/>
                  </a:lnTo>
                  <a:lnTo>
                    <a:pt x="0" y="1597085"/>
                  </a:lnTo>
                  <a:lnTo>
                    <a:pt x="46984" y="1574452"/>
                  </a:lnTo>
                  <a:cubicBezTo>
                    <a:pt x="606702" y="1270395"/>
                    <a:pt x="1035691" y="756185"/>
                    <a:pt x="1228053" y="137721"/>
                  </a:cubicBezTo>
                  <a:lnTo>
                    <a:pt x="1263465" y="0"/>
                  </a:lnTo>
                  <a:close/>
                </a:path>
              </a:pathLst>
            </a:custGeom>
            <a:solidFill>
              <a:srgbClr val="91CF4D">
                <a:alpha val="8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32CDFE-135F-4F95-A5F3-AE687D69DC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28577" y="1705238"/>
              <a:ext cx="897653" cy="407084"/>
            </a:xfrm>
            <a:custGeom>
              <a:avLst/>
              <a:gdLst>
                <a:gd name="connsiteX0" fmla="*/ 950605 w 1138174"/>
                <a:gd name="connsiteY0" fmla="*/ 0 h 506288"/>
                <a:gd name="connsiteX1" fmla="*/ 1138174 w 1138174"/>
                <a:gd name="connsiteY1" fmla="*/ 386963 h 506288"/>
                <a:gd name="connsiteX2" fmla="*/ 1122333 w 1138174"/>
                <a:gd name="connsiteY2" fmla="*/ 394593 h 506288"/>
                <a:gd name="connsiteX3" fmla="*/ 569086 w 1138174"/>
                <a:gd name="connsiteY3" fmla="*/ 506288 h 506288"/>
                <a:gd name="connsiteX4" fmla="*/ 15839 w 1138174"/>
                <a:gd name="connsiteY4" fmla="*/ 394593 h 506288"/>
                <a:gd name="connsiteX5" fmla="*/ 0 w 1138174"/>
                <a:gd name="connsiteY5" fmla="*/ 386963 h 506288"/>
                <a:gd name="connsiteX6" fmla="*/ 184840 w 1138174"/>
                <a:gd name="connsiteY6" fmla="*/ 5632 h 506288"/>
                <a:gd name="connsiteX7" fmla="*/ 260921 w 1138174"/>
                <a:gd name="connsiteY7" fmla="*/ 33478 h 506288"/>
                <a:gd name="connsiteX8" fmla="*/ 560027 w 1138174"/>
                <a:gd name="connsiteY8" fmla="*/ 78699 h 506288"/>
                <a:gd name="connsiteX9" fmla="*/ 859133 w 1138174"/>
                <a:gd name="connsiteY9" fmla="*/ 33478 h 506288"/>
                <a:gd name="connsiteX10" fmla="*/ 950605 w 1138174"/>
                <a:gd name="connsiteY10" fmla="*/ 0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8174" h="506288">
                  <a:moveTo>
                    <a:pt x="950605" y="0"/>
                  </a:moveTo>
                  <a:lnTo>
                    <a:pt x="1138174" y="386963"/>
                  </a:lnTo>
                  <a:lnTo>
                    <a:pt x="1122333" y="394593"/>
                  </a:lnTo>
                  <a:cubicBezTo>
                    <a:pt x="952287" y="466516"/>
                    <a:pt x="765331" y="506288"/>
                    <a:pt x="569086" y="506288"/>
                  </a:cubicBezTo>
                  <a:cubicBezTo>
                    <a:pt x="372841" y="506288"/>
                    <a:pt x="185885" y="466516"/>
                    <a:pt x="15839" y="394593"/>
                  </a:cubicBezTo>
                  <a:lnTo>
                    <a:pt x="0" y="386963"/>
                  </a:lnTo>
                  <a:lnTo>
                    <a:pt x="184840" y="5632"/>
                  </a:lnTo>
                  <a:lnTo>
                    <a:pt x="260921" y="33478"/>
                  </a:lnTo>
                  <a:cubicBezTo>
                    <a:pt x="355409" y="62867"/>
                    <a:pt x="455869" y="78699"/>
                    <a:pt x="560027" y="78699"/>
                  </a:cubicBezTo>
                  <a:cubicBezTo>
                    <a:pt x="664185" y="78699"/>
                    <a:pt x="764646" y="62867"/>
                    <a:pt x="859133" y="33478"/>
                  </a:cubicBezTo>
                  <a:lnTo>
                    <a:pt x="950605" y="0"/>
                  </a:lnTo>
                  <a:close/>
                </a:path>
              </a:pathLst>
            </a:custGeom>
            <a:solidFill>
              <a:srgbClr val="FD810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C02D1E-CE2F-490E-AD91-2789D40BF7B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75837" y="640021"/>
              <a:ext cx="1803131" cy="403943"/>
            </a:xfrm>
            <a:custGeom>
              <a:avLst/>
              <a:gdLst>
                <a:gd name="connsiteX0" fmla="*/ 2168707 w 2286269"/>
                <a:gd name="connsiteY0" fmla="*/ 0 h 502382"/>
                <a:gd name="connsiteX1" fmla="*/ 2286269 w 2286269"/>
                <a:gd name="connsiteY1" fmla="*/ 242537 h 502382"/>
                <a:gd name="connsiteX2" fmla="*/ 2149803 w 2286269"/>
                <a:gd name="connsiteY2" fmla="*/ 304226 h 502382"/>
                <a:gd name="connsiteX3" fmla="*/ 2005860 w 2286269"/>
                <a:gd name="connsiteY3" fmla="*/ 352831 h 502382"/>
                <a:gd name="connsiteX4" fmla="*/ 1869394 w 2286269"/>
                <a:gd name="connsiteY4" fmla="*/ 399566 h 502382"/>
                <a:gd name="connsiteX5" fmla="*/ 1727320 w 2286269"/>
                <a:gd name="connsiteY5" fmla="*/ 433215 h 502382"/>
                <a:gd name="connsiteX6" fmla="*/ 1583377 w 2286269"/>
                <a:gd name="connsiteY6" fmla="*/ 466864 h 502382"/>
                <a:gd name="connsiteX7" fmla="*/ 1433825 w 2286269"/>
                <a:gd name="connsiteY7" fmla="*/ 481819 h 502382"/>
                <a:gd name="connsiteX8" fmla="*/ 1289882 w 2286269"/>
                <a:gd name="connsiteY8" fmla="*/ 494905 h 502382"/>
                <a:gd name="connsiteX9" fmla="*/ 1140331 w 2286269"/>
                <a:gd name="connsiteY9" fmla="*/ 502382 h 502382"/>
                <a:gd name="connsiteX10" fmla="*/ 996387 w 2286269"/>
                <a:gd name="connsiteY10" fmla="*/ 494905 h 502382"/>
                <a:gd name="connsiteX11" fmla="*/ 852444 w 2286269"/>
                <a:gd name="connsiteY11" fmla="*/ 481819 h 502382"/>
                <a:gd name="connsiteX12" fmla="*/ 702892 w 2286269"/>
                <a:gd name="connsiteY12" fmla="*/ 466864 h 502382"/>
                <a:gd name="connsiteX13" fmla="*/ 558949 w 2286269"/>
                <a:gd name="connsiteY13" fmla="*/ 433215 h 502382"/>
                <a:gd name="connsiteX14" fmla="*/ 416875 w 2286269"/>
                <a:gd name="connsiteY14" fmla="*/ 399566 h 502382"/>
                <a:gd name="connsiteX15" fmla="*/ 280409 w 2286269"/>
                <a:gd name="connsiteY15" fmla="*/ 352831 h 502382"/>
                <a:gd name="connsiteX16" fmla="*/ 136466 w 2286269"/>
                <a:gd name="connsiteY16" fmla="*/ 304226 h 502382"/>
                <a:gd name="connsiteX17" fmla="*/ 0 w 2286269"/>
                <a:gd name="connsiteY17" fmla="*/ 242537 h 502382"/>
                <a:gd name="connsiteX18" fmla="*/ 117563 w 2286269"/>
                <a:gd name="connsiteY18" fmla="*/ 1 h 502382"/>
                <a:gd name="connsiteX19" fmla="*/ 182134 w 2286269"/>
                <a:gd name="connsiteY19" fmla="*/ 31106 h 502382"/>
                <a:gd name="connsiteX20" fmla="*/ 1143134 w 2286269"/>
                <a:gd name="connsiteY20" fmla="*/ 225123 h 502382"/>
                <a:gd name="connsiteX21" fmla="*/ 2104134 w 2286269"/>
                <a:gd name="connsiteY21" fmla="*/ 31106 h 502382"/>
                <a:gd name="connsiteX22" fmla="*/ 2168707 w 2286269"/>
                <a:gd name="connsiteY22" fmla="*/ 0 h 50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6269" h="502382">
                  <a:moveTo>
                    <a:pt x="2168707" y="0"/>
                  </a:moveTo>
                  <a:lnTo>
                    <a:pt x="2286269" y="242537"/>
                  </a:lnTo>
                  <a:lnTo>
                    <a:pt x="2149803" y="304226"/>
                  </a:lnTo>
                  <a:lnTo>
                    <a:pt x="2005860" y="352831"/>
                  </a:lnTo>
                  <a:lnTo>
                    <a:pt x="1869394" y="399566"/>
                  </a:lnTo>
                  <a:lnTo>
                    <a:pt x="1727320" y="433215"/>
                  </a:lnTo>
                  <a:lnTo>
                    <a:pt x="1583377" y="466864"/>
                  </a:lnTo>
                  <a:lnTo>
                    <a:pt x="1433825" y="481819"/>
                  </a:lnTo>
                  <a:lnTo>
                    <a:pt x="1289882" y="494905"/>
                  </a:lnTo>
                  <a:lnTo>
                    <a:pt x="1140331" y="502382"/>
                  </a:lnTo>
                  <a:lnTo>
                    <a:pt x="996387" y="494905"/>
                  </a:lnTo>
                  <a:lnTo>
                    <a:pt x="852444" y="481819"/>
                  </a:lnTo>
                  <a:lnTo>
                    <a:pt x="702892" y="466864"/>
                  </a:lnTo>
                  <a:lnTo>
                    <a:pt x="558949" y="433215"/>
                  </a:lnTo>
                  <a:lnTo>
                    <a:pt x="416875" y="399566"/>
                  </a:lnTo>
                  <a:lnTo>
                    <a:pt x="280409" y="352831"/>
                  </a:lnTo>
                  <a:lnTo>
                    <a:pt x="136466" y="304226"/>
                  </a:lnTo>
                  <a:lnTo>
                    <a:pt x="0" y="242537"/>
                  </a:lnTo>
                  <a:lnTo>
                    <a:pt x="117563" y="1"/>
                  </a:lnTo>
                  <a:lnTo>
                    <a:pt x="182134" y="31106"/>
                  </a:lnTo>
                  <a:cubicBezTo>
                    <a:pt x="477507" y="156039"/>
                    <a:pt x="802253" y="225123"/>
                    <a:pt x="1143134" y="225123"/>
                  </a:cubicBezTo>
                  <a:cubicBezTo>
                    <a:pt x="1484015" y="225123"/>
                    <a:pt x="1808761" y="156039"/>
                    <a:pt x="2104134" y="31106"/>
                  </a:cubicBezTo>
                  <a:lnTo>
                    <a:pt x="2168707" y="0"/>
                  </a:lnTo>
                  <a:close/>
                </a:path>
              </a:pathLst>
            </a:custGeom>
            <a:solidFill>
              <a:srgbClr val="FFA219">
                <a:alpha val="8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62D367-13FA-4BF0-8E5F-DE02362839E1}"/>
                </a:ext>
              </a:extLst>
            </p:cNvPr>
            <p:cNvSpPr/>
            <p:nvPr/>
          </p:nvSpPr>
          <p:spPr>
            <a:xfrm rot="18330448">
              <a:off x="1540297" y="1481759"/>
              <a:ext cx="1579224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Facilitar la accesibilidad del Sistema desde múltiples dispositivos/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estaciones de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trabajo.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F0E505-5B30-4F8B-91A8-CACF724F1E72}"/>
                </a:ext>
              </a:extLst>
            </p:cNvPr>
            <p:cNvGrpSpPr/>
            <p:nvPr/>
          </p:nvGrpSpPr>
          <p:grpSpPr>
            <a:xfrm>
              <a:off x="3401107" y="1768170"/>
              <a:ext cx="134881" cy="222132"/>
              <a:chOff x="5590967" y="2648114"/>
              <a:chExt cx="409340" cy="661241"/>
            </a:xfrm>
            <a:solidFill>
              <a:schemeClr val="bg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3EAF75-C6C6-4DC5-B3F5-2ED1A57AD260}"/>
                  </a:ext>
                </a:extLst>
              </p:cNvPr>
              <p:cNvSpPr/>
              <p:nvPr/>
            </p:nvSpPr>
            <p:spPr>
              <a:xfrm>
                <a:off x="5693302" y="3104685"/>
                <a:ext cx="204670" cy="47232"/>
              </a:xfrm>
              <a:custGeom>
                <a:avLst/>
                <a:gdLst>
                  <a:gd name="connsiteX0" fmla="*/ 23616 w 204669"/>
                  <a:gd name="connsiteY0" fmla="*/ 0 h 47231"/>
                  <a:gd name="connsiteX1" fmla="*/ 181054 w 204669"/>
                  <a:gd name="connsiteY1" fmla="*/ 0 h 47231"/>
                  <a:gd name="connsiteX2" fmla="*/ 204670 w 204669"/>
                  <a:gd name="connsiteY2" fmla="*/ 23616 h 47231"/>
                  <a:gd name="connsiteX3" fmla="*/ 181054 w 204669"/>
                  <a:gd name="connsiteY3" fmla="*/ 47232 h 47231"/>
                  <a:gd name="connsiteX4" fmla="*/ 23616 w 204669"/>
                  <a:gd name="connsiteY4" fmla="*/ 47232 h 47231"/>
                  <a:gd name="connsiteX5" fmla="*/ 0 w 204669"/>
                  <a:gd name="connsiteY5" fmla="*/ 23616 h 47231"/>
                  <a:gd name="connsiteX6" fmla="*/ 23616 w 204669"/>
                  <a:gd name="connsiteY6" fmla="*/ 0 h 4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669" h="47231">
                    <a:moveTo>
                      <a:pt x="23616" y="0"/>
                    </a:moveTo>
                    <a:lnTo>
                      <a:pt x="181054" y="0"/>
                    </a:lnTo>
                    <a:cubicBezTo>
                      <a:pt x="194436" y="0"/>
                      <a:pt x="204670" y="10234"/>
                      <a:pt x="204670" y="23616"/>
                    </a:cubicBezTo>
                    <a:cubicBezTo>
                      <a:pt x="204670" y="36998"/>
                      <a:pt x="194436" y="47232"/>
                      <a:pt x="181054" y="47232"/>
                    </a:cubicBezTo>
                    <a:lnTo>
                      <a:pt x="23616" y="47232"/>
                    </a:lnTo>
                    <a:cubicBezTo>
                      <a:pt x="10233" y="47232"/>
                      <a:pt x="0" y="36998"/>
                      <a:pt x="0" y="23616"/>
                    </a:cubicBezTo>
                    <a:cubicBezTo>
                      <a:pt x="0" y="10234"/>
                      <a:pt x="10233" y="0"/>
                      <a:pt x="23616" y="0"/>
                    </a:cubicBezTo>
                    <a:close/>
                  </a:path>
                </a:pathLst>
              </a:custGeom>
              <a:grpFill/>
              <a:ln w="78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6EBA007-B250-4DB1-8C49-5092993CE5D3}"/>
                  </a:ext>
                </a:extLst>
              </p:cNvPr>
              <p:cNvSpPr/>
              <p:nvPr/>
            </p:nvSpPr>
            <p:spPr>
              <a:xfrm>
                <a:off x="5693302" y="3183404"/>
                <a:ext cx="204670" cy="47232"/>
              </a:xfrm>
              <a:custGeom>
                <a:avLst/>
                <a:gdLst>
                  <a:gd name="connsiteX0" fmla="*/ 23616 w 204669"/>
                  <a:gd name="connsiteY0" fmla="*/ 0 h 47231"/>
                  <a:gd name="connsiteX1" fmla="*/ 181054 w 204669"/>
                  <a:gd name="connsiteY1" fmla="*/ 0 h 47231"/>
                  <a:gd name="connsiteX2" fmla="*/ 204670 w 204669"/>
                  <a:gd name="connsiteY2" fmla="*/ 23616 h 47231"/>
                  <a:gd name="connsiteX3" fmla="*/ 181054 w 204669"/>
                  <a:gd name="connsiteY3" fmla="*/ 47232 h 47231"/>
                  <a:gd name="connsiteX4" fmla="*/ 23616 w 204669"/>
                  <a:gd name="connsiteY4" fmla="*/ 47232 h 47231"/>
                  <a:gd name="connsiteX5" fmla="*/ 0 w 204669"/>
                  <a:gd name="connsiteY5" fmla="*/ 23616 h 47231"/>
                  <a:gd name="connsiteX6" fmla="*/ 23616 w 204669"/>
                  <a:gd name="connsiteY6" fmla="*/ 0 h 4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669" h="47231">
                    <a:moveTo>
                      <a:pt x="23616" y="0"/>
                    </a:moveTo>
                    <a:lnTo>
                      <a:pt x="181054" y="0"/>
                    </a:lnTo>
                    <a:cubicBezTo>
                      <a:pt x="194436" y="0"/>
                      <a:pt x="204670" y="10234"/>
                      <a:pt x="204670" y="23616"/>
                    </a:cubicBezTo>
                    <a:cubicBezTo>
                      <a:pt x="204670" y="36998"/>
                      <a:pt x="194436" y="47232"/>
                      <a:pt x="181054" y="47232"/>
                    </a:cubicBezTo>
                    <a:lnTo>
                      <a:pt x="23616" y="47232"/>
                    </a:lnTo>
                    <a:cubicBezTo>
                      <a:pt x="10233" y="47232"/>
                      <a:pt x="0" y="36998"/>
                      <a:pt x="0" y="23616"/>
                    </a:cubicBezTo>
                    <a:cubicBezTo>
                      <a:pt x="0" y="10234"/>
                      <a:pt x="10233" y="0"/>
                      <a:pt x="23616" y="0"/>
                    </a:cubicBezTo>
                    <a:close/>
                  </a:path>
                </a:pathLst>
              </a:custGeom>
              <a:grpFill/>
              <a:ln w="78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E8F3169-7DB5-4635-80F0-0E8949D5672A}"/>
                  </a:ext>
                </a:extLst>
              </p:cNvPr>
              <p:cNvSpPr/>
              <p:nvPr/>
            </p:nvSpPr>
            <p:spPr>
              <a:xfrm>
                <a:off x="5744470" y="3262123"/>
                <a:ext cx="102335" cy="47232"/>
              </a:xfrm>
              <a:custGeom>
                <a:avLst/>
                <a:gdLst>
                  <a:gd name="connsiteX0" fmla="*/ 0 w 102334"/>
                  <a:gd name="connsiteY0" fmla="*/ 0 h 47231"/>
                  <a:gd name="connsiteX1" fmla="*/ 51167 w 102334"/>
                  <a:gd name="connsiteY1" fmla="*/ 47232 h 47231"/>
                  <a:gd name="connsiteX2" fmla="*/ 102335 w 102334"/>
                  <a:gd name="connsiteY2" fmla="*/ 0 h 47231"/>
                  <a:gd name="connsiteX3" fmla="*/ 0 w 102334"/>
                  <a:gd name="connsiteY3" fmla="*/ 0 h 4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34" h="47231">
                    <a:moveTo>
                      <a:pt x="0" y="0"/>
                    </a:moveTo>
                    <a:cubicBezTo>
                      <a:pt x="2362" y="26765"/>
                      <a:pt x="24403" y="47232"/>
                      <a:pt x="51167" y="47232"/>
                    </a:cubicBezTo>
                    <a:cubicBezTo>
                      <a:pt x="77932" y="47232"/>
                      <a:pt x="99973" y="26765"/>
                      <a:pt x="10233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78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CD7F51E-496B-43D7-B139-D52D0F3B0A3D}"/>
                  </a:ext>
                </a:extLst>
              </p:cNvPr>
              <p:cNvSpPr/>
              <p:nvPr/>
            </p:nvSpPr>
            <p:spPr>
              <a:xfrm>
                <a:off x="5590967" y="2648114"/>
                <a:ext cx="409340" cy="425084"/>
              </a:xfrm>
              <a:custGeom>
                <a:avLst/>
                <a:gdLst>
                  <a:gd name="connsiteX0" fmla="*/ 204670 w 409339"/>
                  <a:gd name="connsiteY0" fmla="*/ 0 h 425083"/>
                  <a:gd name="connsiteX1" fmla="*/ 204670 w 409339"/>
                  <a:gd name="connsiteY1" fmla="*/ 0 h 425083"/>
                  <a:gd name="connsiteX2" fmla="*/ 204670 w 409339"/>
                  <a:gd name="connsiteY2" fmla="*/ 0 h 425083"/>
                  <a:gd name="connsiteX3" fmla="*/ 0 w 409339"/>
                  <a:gd name="connsiteY3" fmla="*/ 202308 h 425083"/>
                  <a:gd name="connsiteX4" fmla="*/ 0 w 409339"/>
                  <a:gd name="connsiteY4" fmla="*/ 209393 h 425083"/>
                  <a:gd name="connsiteX5" fmla="*/ 14169 w 409339"/>
                  <a:gd name="connsiteY5" fmla="*/ 280240 h 425083"/>
                  <a:gd name="connsiteX6" fmla="*/ 49593 w 409339"/>
                  <a:gd name="connsiteY6" fmla="*/ 338492 h 425083"/>
                  <a:gd name="connsiteX7" fmla="*/ 97612 w 409339"/>
                  <a:gd name="connsiteY7" fmla="*/ 416424 h 425083"/>
                  <a:gd name="connsiteX8" fmla="*/ 111781 w 409339"/>
                  <a:gd name="connsiteY8" fmla="*/ 425084 h 425083"/>
                  <a:gd name="connsiteX9" fmla="*/ 297558 w 409339"/>
                  <a:gd name="connsiteY9" fmla="*/ 425084 h 425083"/>
                  <a:gd name="connsiteX10" fmla="*/ 311728 w 409339"/>
                  <a:gd name="connsiteY10" fmla="*/ 416424 h 425083"/>
                  <a:gd name="connsiteX11" fmla="*/ 359747 w 409339"/>
                  <a:gd name="connsiteY11" fmla="*/ 338492 h 425083"/>
                  <a:gd name="connsiteX12" fmla="*/ 395170 w 409339"/>
                  <a:gd name="connsiteY12" fmla="*/ 280240 h 425083"/>
                  <a:gd name="connsiteX13" fmla="*/ 409340 w 409339"/>
                  <a:gd name="connsiteY13" fmla="*/ 209393 h 425083"/>
                  <a:gd name="connsiteX14" fmla="*/ 409340 w 409339"/>
                  <a:gd name="connsiteY14" fmla="*/ 202308 h 425083"/>
                  <a:gd name="connsiteX15" fmla="*/ 204670 w 409339"/>
                  <a:gd name="connsiteY15" fmla="*/ 0 h 425083"/>
                  <a:gd name="connsiteX16" fmla="*/ 362108 w 409339"/>
                  <a:gd name="connsiteY16" fmla="*/ 208606 h 425083"/>
                  <a:gd name="connsiteX17" fmla="*/ 351087 w 409339"/>
                  <a:gd name="connsiteY17" fmla="*/ 263709 h 425083"/>
                  <a:gd name="connsiteX18" fmla="*/ 324323 w 409339"/>
                  <a:gd name="connsiteY18" fmla="*/ 307005 h 425083"/>
                  <a:gd name="connsiteX19" fmla="*/ 278666 w 409339"/>
                  <a:gd name="connsiteY19" fmla="*/ 377852 h 425083"/>
                  <a:gd name="connsiteX20" fmla="*/ 204670 w 409339"/>
                  <a:gd name="connsiteY20" fmla="*/ 377852 h 425083"/>
                  <a:gd name="connsiteX21" fmla="*/ 131461 w 409339"/>
                  <a:gd name="connsiteY21" fmla="*/ 377852 h 425083"/>
                  <a:gd name="connsiteX22" fmla="*/ 85804 w 409339"/>
                  <a:gd name="connsiteY22" fmla="*/ 307005 h 425083"/>
                  <a:gd name="connsiteX23" fmla="*/ 59039 w 409339"/>
                  <a:gd name="connsiteY23" fmla="*/ 263709 h 425083"/>
                  <a:gd name="connsiteX24" fmla="*/ 48019 w 409339"/>
                  <a:gd name="connsiteY24" fmla="*/ 208606 h 425083"/>
                  <a:gd name="connsiteX25" fmla="*/ 48019 w 409339"/>
                  <a:gd name="connsiteY25" fmla="*/ 202308 h 425083"/>
                  <a:gd name="connsiteX26" fmla="*/ 205457 w 409339"/>
                  <a:gd name="connsiteY26" fmla="*/ 46444 h 425083"/>
                  <a:gd name="connsiteX27" fmla="*/ 205457 w 409339"/>
                  <a:gd name="connsiteY27" fmla="*/ 46444 h 425083"/>
                  <a:gd name="connsiteX28" fmla="*/ 205457 w 409339"/>
                  <a:gd name="connsiteY28" fmla="*/ 46444 h 425083"/>
                  <a:gd name="connsiteX29" fmla="*/ 205457 w 409339"/>
                  <a:gd name="connsiteY29" fmla="*/ 46444 h 425083"/>
                  <a:gd name="connsiteX30" fmla="*/ 205457 w 409339"/>
                  <a:gd name="connsiteY30" fmla="*/ 46444 h 425083"/>
                  <a:gd name="connsiteX31" fmla="*/ 205457 w 409339"/>
                  <a:gd name="connsiteY31" fmla="*/ 46444 h 425083"/>
                  <a:gd name="connsiteX32" fmla="*/ 205457 w 409339"/>
                  <a:gd name="connsiteY32" fmla="*/ 46444 h 425083"/>
                  <a:gd name="connsiteX33" fmla="*/ 362895 w 409339"/>
                  <a:gd name="connsiteY33" fmla="*/ 202308 h 425083"/>
                  <a:gd name="connsiteX34" fmla="*/ 362895 w 409339"/>
                  <a:gd name="connsiteY34" fmla="*/ 208606 h 425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9339" h="425083">
                    <a:moveTo>
                      <a:pt x="204670" y="0"/>
                    </a:moveTo>
                    <a:cubicBezTo>
                      <a:pt x="204670" y="0"/>
                      <a:pt x="204670" y="0"/>
                      <a:pt x="204670" y="0"/>
                    </a:cubicBezTo>
                    <a:cubicBezTo>
                      <a:pt x="204670" y="0"/>
                      <a:pt x="204670" y="0"/>
                      <a:pt x="204670" y="0"/>
                    </a:cubicBezTo>
                    <a:cubicBezTo>
                      <a:pt x="92889" y="787"/>
                      <a:pt x="2362" y="90527"/>
                      <a:pt x="0" y="202308"/>
                    </a:cubicBezTo>
                    <a:lnTo>
                      <a:pt x="0" y="209393"/>
                    </a:lnTo>
                    <a:cubicBezTo>
                      <a:pt x="787" y="233796"/>
                      <a:pt x="5510" y="257412"/>
                      <a:pt x="14169" y="280240"/>
                    </a:cubicBezTo>
                    <a:cubicBezTo>
                      <a:pt x="22829" y="301494"/>
                      <a:pt x="34636" y="321174"/>
                      <a:pt x="49593" y="338492"/>
                    </a:cubicBezTo>
                    <a:cubicBezTo>
                      <a:pt x="68486" y="358959"/>
                      <a:pt x="88953" y="399106"/>
                      <a:pt x="97612" y="416424"/>
                    </a:cubicBezTo>
                    <a:cubicBezTo>
                      <a:pt x="99973" y="421935"/>
                      <a:pt x="105484" y="425084"/>
                      <a:pt x="111781" y="425084"/>
                    </a:cubicBezTo>
                    <a:lnTo>
                      <a:pt x="297558" y="425084"/>
                    </a:lnTo>
                    <a:cubicBezTo>
                      <a:pt x="303856" y="425084"/>
                      <a:pt x="309366" y="421935"/>
                      <a:pt x="311728" y="416424"/>
                    </a:cubicBezTo>
                    <a:cubicBezTo>
                      <a:pt x="320387" y="399106"/>
                      <a:pt x="340854" y="358959"/>
                      <a:pt x="359747" y="338492"/>
                    </a:cubicBezTo>
                    <a:cubicBezTo>
                      <a:pt x="374703" y="321174"/>
                      <a:pt x="387298" y="301494"/>
                      <a:pt x="395170" y="280240"/>
                    </a:cubicBezTo>
                    <a:cubicBezTo>
                      <a:pt x="403829" y="257412"/>
                      <a:pt x="408553" y="233796"/>
                      <a:pt x="409340" y="209393"/>
                    </a:cubicBezTo>
                    <a:lnTo>
                      <a:pt x="409340" y="202308"/>
                    </a:lnTo>
                    <a:cubicBezTo>
                      <a:pt x="406978" y="90527"/>
                      <a:pt x="316451" y="787"/>
                      <a:pt x="204670" y="0"/>
                    </a:cubicBezTo>
                    <a:close/>
                    <a:moveTo>
                      <a:pt x="362108" y="208606"/>
                    </a:moveTo>
                    <a:cubicBezTo>
                      <a:pt x="361321" y="227498"/>
                      <a:pt x="357385" y="246391"/>
                      <a:pt x="351087" y="263709"/>
                    </a:cubicBezTo>
                    <a:cubicBezTo>
                      <a:pt x="344790" y="279453"/>
                      <a:pt x="336131" y="294410"/>
                      <a:pt x="324323" y="307005"/>
                    </a:cubicBezTo>
                    <a:cubicBezTo>
                      <a:pt x="306218" y="329046"/>
                      <a:pt x="290474" y="352662"/>
                      <a:pt x="278666" y="377852"/>
                    </a:cubicBezTo>
                    <a:lnTo>
                      <a:pt x="204670" y="377852"/>
                    </a:lnTo>
                    <a:lnTo>
                      <a:pt x="131461" y="377852"/>
                    </a:lnTo>
                    <a:cubicBezTo>
                      <a:pt x="118866" y="352662"/>
                      <a:pt x="103122" y="329046"/>
                      <a:pt x="85804" y="307005"/>
                    </a:cubicBezTo>
                    <a:cubicBezTo>
                      <a:pt x="74783" y="294410"/>
                      <a:pt x="65337" y="279453"/>
                      <a:pt x="59039" y="263709"/>
                    </a:cubicBezTo>
                    <a:cubicBezTo>
                      <a:pt x="51955" y="246391"/>
                      <a:pt x="48806" y="227498"/>
                      <a:pt x="48019" y="208606"/>
                    </a:cubicBezTo>
                    <a:lnTo>
                      <a:pt x="48019" y="202308"/>
                    </a:lnTo>
                    <a:cubicBezTo>
                      <a:pt x="49593" y="116504"/>
                      <a:pt x="119653" y="47232"/>
                      <a:pt x="205457" y="46444"/>
                    </a:cubicBezTo>
                    <a:lnTo>
                      <a:pt x="205457" y="46444"/>
                    </a:lnTo>
                    <a:lnTo>
                      <a:pt x="205457" y="46444"/>
                    </a:lnTo>
                    <a:cubicBezTo>
                      <a:pt x="205457" y="46444"/>
                      <a:pt x="205457" y="46444"/>
                      <a:pt x="205457" y="46444"/>
                    </a:cubicBezTo>
                    <a:cubicBezTo>
                      <a:pt x="205457" y="46444"/>
                      <a:pt x="205457" y="46444"/>
                      <a:pt x="205457" y="46444"/>
                    </a:cubicBezTo>
                    <a:lnTo>
                      <a:pt x="205457" y="46444"/>
                    </a:lnTo>
                    <a:lnTo>
                      <a:pt x="205457" y="46444"/>
                    </a:lnTo>
                    <a:cubicBezTo>
                      <a:pt x="291261" y="47232"/>
                      <a:pt x="361321" y="115717"/>
                      <a:pt x="362895" y="202308"/>
                    </a:cubicBezTo>
                    <a:lnTo>
                      <a:pt x="362895" y="208606"/>
                    </a:lnTo>
                    <a:close/>
                  </a:path>
                </a:pathLst>
              </a:custGeom>
              <a:grpFill/>
              <a:ln w="78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pic>
          <p:nvPicPr>
            <p:cNvPr id="59" name="Graphic 58" descr="Ordenador con relleno sólido">
              <a:extLst>
                <a:ext uri="{FF2B5EF4-FFF2-40B4-BE49-F238E27FC236}">
                  <a16:creationId xmlns:a16="http://schemas.microsoft.com/office/drawing/2014/main" id="{7F326FCD-0944-4F42-A9F2-4B481FCA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89204" y="2115031"/>
              <a:ext cx="278042" cy="278042"/>
            </a:xfrm>
            <a:prstGeom prst="rect">
              <a:avLst/>
            </a:prstGeom>
          </p:spPr>
        </p:pic>
        <p:pic>
          <p:nvPicPr>
            <p:cNvPr id="62" name="Graphic 61" descr="Lock">
              <a:extLst>
                <a:ext uri="{FF2B5EF4-FFF2-40B4-BE49-F238E27FC236}">
                  <a16:creationId xmlns:a16="http://schemas.microsoft.com/office/drawing/2014/main" id="{FA1B2ADD-AC1B-4594-8BD6-923FE427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26374" y="3584602"/>
              <a:ext cx="252765" cy="257693"/>
            </a:xfrm>
            <a:prstGeom prst="rect">
              <a:avLst/>
            </a:prstGeom>
          </p:spPr>
        </p:pic>
        <p:pic>
          <p:nvPicPr>
            <p:cNvPr id="65" name="Graphic 64" descr="Interfaz de la experiencia de usuario con relleno sólido">
              <a:extLst>
                <a:ext uri="{FF2B5EF4-FFF2-40B4-BE49-F238E27FC236}">
                  <a16:creationId xmlns:a16="http://schemas.microsoft.com/office/drawing/2014/main" id="{EEC89C4B-D372-44FE-A335-1CA288F1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446476" y="2965914"/>
              <a:ext cx="229786" cy="229786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59F2132-DEB0-4A46-9EF1-1F385E1694F1}"/>
                </a:ext>
              </a:extLst>
            </p:cNvPr>
            <p:cNvSpPr/>
            <p:nvPr/>
          </p:nvSpPr>
          <p:spPr>
            <a:xfrm rot="3092348">
              <a:off x="4054030" y="1574393"/>
              <a:ext cx="13612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Desarrollar modulo para CRUD de fichas médicas.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C337B68-F507-4E54-BCD2-B1F879104881}"/>
                </a:ext>
              </a:extLst>
            </p:cNvPr>
            <p:cNvSpPr/>
            <p:nvPr/>
          </p:nvSpPr>
          <p:spPr>
            <a:xfrm>
              <a:off x="2888411" y="827055"/>
              <a:ext cx="1203034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MX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Realizar planificación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MX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del proyecto y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MX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la toma de los requerimientos.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F1E851E-9EC7-497C-9501-A95D9B8A645F}"/>
                </a:ext>
              </a:extLst>
            </p:cNvPr>
            <p:cNvSpPr/>
            <p:nvPr/>
          </p:nvSpPr>
          <p:spPr>
            <a:xfrm rot="4168445">
              <a:off x="1322101" y="2808836"/>
              <a:ext cx="1377243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Desarrollar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modulo de gestión de reservas que permita el control de citas en la clínica.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10A8BF-8B9B-4D9E-A7C3-3532D3686ACD}"/>
                </a:ext>
              </a:extLst>
            </p:cNvPr>
            <p:cNvSpPr/>
            <p:nvPr/>
          </p:nvSpPr>
          <p:spPr>
            <a:xfrm rot="17314290">
              <a:off x="4280030" y="2857850"/>
              <a:ext cx="13889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Crear Sistema de notificaciones sobre vacunaciones y control.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EEEB181-A5D7-4713-A24F-18A011C98485}"/>
                </a:ext>
              </a:extLst>
            </p:cNvPr>
            <p:cNvSpPr/>
            <p:nvPr/>
          </p:nvSpPr>
          <p:spPr>
            <a:xfrm rot="1368468">
              <a:off x="2142141" y="3794097"/>
              <a:ext cx="137647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Asegurar la seguridad y confidencialidad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de los datos almacenados.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8284104-D641-401C-8991-2A708B08C6AE}"/>
                </a:ext>
              </a:extLst>
            </p:cNvPr>
            <p:cNvSpPr/>
            <p:nvPr/>
          </p:nvSpPr>
          <p:spPr>
            <a:xfrm rot="20157148">
              <a:off x="3348692" y="3881779"/>
              <a:ext cx="155681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Diseñar interfaz amigable e intuitive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que permita el uso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s-CL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Arial"/>
                  <a:sym typeface="Arial"/>
                </a:rPr>
                <a:t>eficiente del Sistema.</a:t>
              </a:r>
              <a:endParaRPr kumimoji="0" lang="es-CL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13" name="Gráfico 112" descr="Cmd (terminal) con relleno sólido">
              <a:extLst>
                <a:ext uri="{FF2B5EF4-FFF2-40B4-BE49-F238E27FC236}">
                  <a16:creationId xmlns:a16="http://schemas.microsoft.com/office/drawing/2014/main" id="{3E9CA6FF-51AE-9CE5-13DB-9DA0C5AC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2300" y="2143982"/>
              <a:ext cx="256370" cy="256370"/>
            </a:xfrm>
            <a:prstGeom prst="rect">
              <a:avLst/>
            </a:prstGeom>
          </p:spPr>
        </p:pic>
        <p:pic>
          <p:nvPicPr>
            <p:cNvPr id="114" name="Graphic 61" descr="Vlog con relleno sólido">
              <a:extLst>
                <a:ext uri="{FF2B5EF4-FFF2-40B4-BE49-F238E27FC236}">
                  <a16:creationId xmlns:a16="http://schemas.microsoft.com/office/drawing/2014/main" id="{E0F64E8F-0905-104F-A6E5-1629AE70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286730" y="2910752"/>
              <a:ext cx="252765" cy="252765"/>
            </a:xfrm>
            <a:prstGeom prst="rect">
              <a:avLst/>
            </a:prstGeom>
          </p:spPr>
        </p:pic>
        <p:pic>
          <p:nvPicPr>
            <p:cNvPr id="115" name="Graphic 61" descr="Internet con relleno sólido">
              <a:extLst>
                <a:ext uri="{FF2B5EF4-FFF2-40B4-BE49-F238E27FC236}">
                  <a16:creationId xmlns:a16="http://schemas.microsoft.com/office/drawing/2014/main" id="{8BD7C539-01D5-CB85-2D3C-81377653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783061" y="3587031"/>
              <a:ext cx="252765" cy="252765"/>
            </a:xfrm>
            <a:prstGeom prst="rect">
              <a:avLst/>
            </a:prstGeom>
          </p:spPr>
        </p:pic>
      </p:grp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7D51BF33-1394-9C17-F6EF-473A5D31CDA2}"/>
              </a:ext>
            </a:extLst>
          </p:cNvPr>
          <p:cNvCxnSpPr>
            <a:cxnSpLocks/>
            <a:stCxn id="75" idx="0"/>
            <a:endCxn id="106" idx="2"/>
          </p:cNvCxnSpPr>
          <p:nvPr/>
        </p:nvCxnSpPr>
        <p:spPr>
          <a:xfrm rot="16200000" flipH="1">
            <a:off x="4672208" y="1323289"/>
            <a:ext cx="125755" cy="2616563"/>
          </a:xfrm>
          <a:prstGeom prst="bentConnector4">
            <a:avLst>
              <a:gd name="adj1" fmla="val -68168"/>
              <a:gd name="adj2" fmla="val 66125"/>
            </a:avLst>
          </a:prstGeom>
          <a:ln>
            <a:prstDash val="lg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08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246;p35">
            <a:extLst>
              <a:ext uri="{FF2B5EF4-FFF2-40B4-BE49-F238E27FC236}">
                <a16:creationId xmlns:a16="http://schemas.microsoft.com/office/drawing/2014/main" id="{2F4B7B8A-6CDE-ACE2-54DB-62851775F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347" y="373705"/>
            <a:ext cx="77972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Metodología de </a:t>
            </a:r>
            <a:r>
              <a:rPr lang="en" dirty="0">
                <a:solidFill>
                  <a:srgbClr val="7030A0"/>
                </a:solidFill>
              </a:rPr>
              <a:t>nuestro proyecto  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2" name="Google Shape;332;p18">
            <a:extLst>
              <a:ext uri="{FF2B5EF4-FFF2-40B4-BE49-F238E27FC236}">
                <a16:creationId xmlns:a16="http://schemas.microsoft.com/office/drawing/2014/main" id="{C710CB8F-2C28-BDB6-0D8A-29528F602EC7}"/>
              </a:ext>
            </a:extLst>
          </p:cNvPr>
          <p:cNvSpPr/>
          <p:nvPr/>
        </p:nvSpPr>
        <p:spPr>
          <a:xfrm>
            <a:off x="2480286" y="1513212"/>
            <a:ext cx="3757365" cy="2272432"/>
          </a:xfrm>
          <a:custGeom>
            <a:avLst/>
            <a:gdLst/>
            <a:ahLst/>
            <a:cxnLst/>
            <a:rect l="l" t="t" r="r" b="b"/>
            <a:pathLst>
              <a:path w="83643" h="52256" extrusionOk="0">
                <a:moveTo>
                  <a:pt x="69617" y="0"/>
                </a:moveTo>
                <a:lnTo>
                  <a:pt x="69617" y="0"/>
                </a:lnTo>
                <a:lnTo>
                  <a:pt x="69935" y="0"/>
                </a:lnTo>
                <a:lnTo>
                  <a:pt x="70262" y="18"/>
                </a:lnTo>
                <a:lnTo>
                  <a:pt x="70580" y="45"/>
                </a:lnTo>
                <a:lnTo>
                  <a:pt x="70908" y="82"/>
                </a:lnTo>
                <a:lnTo>
                  <a:pt x="71226" y="136"/>
                </a:lnTo>
                <a:lnTo>
                  <a:pt x="71544" y="191"/>
                </a:lnTo>
                <a:lnTo>
                  <a:pt x="71871" y="255"/>
                </a:lnTo>
                <a:lnTo>
                  <a:pt x="72189" y="336"/>
                </a:lnTo>
                <a:lnTo>
                  <a:pt x="72507" y="427"/>
                </a:lnTo>
                <a:lnTo>
                  <a:pt x="72826" y="518"/>
                </a:lnTo>
                <a:lnTo>
                  <a:pt x="73144" y="627"/>
                </a:lnTo>
                <a:lnTo>
                  <a:pt x="73453" y="736"/>
                </a:lnTo>
                <a:lnTo>
                  <a:pt x="73771" y="864"/>
                </a:lnTo>
                <a:lnTo>
                  <a:pt x="74080" y="991"/>
                </a:lnTo>
                <a:lnTo>
                  <a:pt x="74389" y="1136"/>
                </a:lnTo>
                <a:lnTo>
                  <a:pt x="74698" y="1282"/>
                </a:lnTo>
                <a:lnTo>
                  <a:pt x="75007" y="1436"/>
                </a:lnTo>
                <a:lnTo>
                  <a:pt x="75307" y="1600"/>
                </a:lnTo>
                <a:lnTo>
                  <a:pt x="75607" y="1772"/>
                </a:lnTo>
                <a:lnTo>
                  <a:pt x="75907" y="1954"/>
                </a:lnTo>
                <a:lnTo>
                  <a:pt x="76198" y="2136"/>
                </a:lnTo>
                <a:lnTo>
                  <a:pt x="76489" y="2327"/>
                </a:lnTo>
                <a:lnTo>
                  <a:pt x="76779" y="2527"/>
                </a:lnTo>
                <a:lnTo>
                  <a:pt x="77061" y="2736"/>
                </a:lnTo>
                <a:lnTo>
                  <a:pt x="77343" y="2945"/>
                </a:lnTo>
                <a:lnTo>
                  <a:pt x="77625" y="3163"/>
                </a:lnTo>
                <a:lnTo>
                  <a:pt x="77897" y="3390"/>
                </a:lnTo>
                <a:lnTo>
                  <a:pt x="78170" y="3618"/>
                </a:lnTo>
                <a:lnTo>
                  <a:pt x="78434" y="3854"/>
                </a:lnTo>
                <a:lnTo>
                  <a:pt x="78688" y="4090"/>
                </a:lnTo>
                <a:lnTo>
                  <a:pt x="78943" y="4336"/>
                </a:lnTo>
                <a:lnTo>
                  <a:pt x="79197" y="4590"/>
                </a:lnTo>
                <a:lnTo>
                  <a:pt x="79443" y="4845"/>
                </a:lnTo>
                <a:lnTo>
                  <a:pt x="79688" y="5099"/>
                </a:lnTo>
                <a:lnTo>
                  <a:pt x="79915" y="5363"/>
                </a:lnTo>
                <a:lnTo>
                  <a:pt x="80152" y="5636"/>
                </a:lnTo>
                <a:lnTo>
                  <a:pt x="80370" y="5908"/>
                </a:lnTo>
                <a:lnTo>
                  <a:pt x="80588" y="6181"/>
                </a:lnTo>
                <a:lnTo>
                  <a:pt x="80806" y="6463"/>
                </a:lnTo>
                <a:lnTo>
                  <a:pt x="81006" y="6744"/>
                </a:lnTo>
                <a:lnTo>
                  <a:pt x="81206" y="7035"/>
                </a:lnTo>
                <a:lnTo>
                  <a:pt x="81397" y="7317"/>
                </a:lnTo>
                <a:lnTo>
                  <a:pt x="81588" y="7608"/>
                </a:lnTo>
                <a:lnTo>
                  <a:pt x="81770" y="7908"/>
                </a:lnTo>
                <a:lnTo>
                  <a:pt x="81942" y="8199"/>
                </a:lnTo>
                <a:lnTo>
                  <a:pt x="82106" y="8499"/>
                </a:lnTo>
                <a:lnTo>
                  <a:pt x="82260" y="8799"/>
                </a:lnTo>
                <a:lnTo>
                  <a:pt x="82415" y="9108"/>
                </a:lnTo>
                <a:lnTo>
                  <a:pt x="82551" y="9408"/>
                </a:lnTo>
                <a:lnTo>
                  <a:pt x="82688" y="9717"/>
                </a:lnTo>
                <a:lnTo>
                  <a:pt x="82815" y="10017"/>
                </a:lnTo>
                <a:lnTo>
                  <a:pt x="82933" y="10326"/>
                </a:lnTo>
                <a:lnTo>
                  <a:pt x="83042" y="10635"/>
                </a:lnTo>
                <a:lnTo>
                  <a:pt x="83142" y="10944"/>
                </a:lnTo>
                <a:lnTo>
                  <a:pt x="83233" y="11253"/>
                </a:lnTo>
                <a:lnTo>
                  <a:pt x="83315" y="11562"/>
                </a:lnTo>
                <a:lnTo>
                  <a:pt x="83388" y="11871"/>
                </a:lnTo>
                <a:lnTo>
                  <a:pt x="83451" y="12180"/>
                </a:lnTo>
                <a:lnTo>
                  <a:pt x="83506" y="12489"/>
                </a:lnTo>
                <a:lnTo>
                  <a:pt x="83551" y="12798"/>
                </a:lnTo>
                <a:lnTo>
                  <a:pt x="83588" y="13107"/>
                </a:lnTo>
                <a:lnTo>
                  <a:pt x="83615" y="13407"/>
                </a:lnTo>
                <a:lnTo>
                  <a:pt x="83633" y="13716"/>
                </a:lnTo>
                <a:lnTo>
                  <a:pt x="83642" y="14016"/>
                </a:lnTo>
                <a:lnTo>
                  <a:pt x="83642" y="14016"/>
                </a:lnTo>
                <a:lnTo>
                  <a:pt x="83633" y="14616"/>
                </a:lnTo>
                <a:lnTo>
                  <a:pt x="83606" y="15189"/>
                </a:lnTo>
                <a:lnTo>
                  <a:pt x="83569" y="15752"/>
                </a:lnTo>
                <a:lnTo>
                  <a:pt x="83506" y="16288"/>
                </a:lnTo>
                <a:lnTo>
                  <a:pt x="83442" y="16816"/>
                </a:lnTo>
                <a:lnTo>
                  <a:pt x="83351" y="17325"/>
                </a:lnTo>
                <a:lnTo>
                  <a:pt x="83251" y="17815"/>
                </a:lnTo>
                <a:lnTo>
                  <a:pt x="83133" y="18288"/>
                </a:lnTo>
                <a:lnTo>
                  <a:pt x="83006" y="18752"/>
                </a:lnTo>
                <a:lnTo>
                  <a:pt x="82860" y="19197"/>
                </a:lnTo>
                <a:lnTo>
                  <a:pt x="82706" y="19624"/>
                </a:lnTo>
                <a:lnTo>
                  <a:pt x="82533" y="20042"/>
                </a:lnTo>
                <a:lnTo>
                  <a:pt x="82351" y="20451"/>
                </a:lnTo>
                <a:lnTo>
                  <a:pt x="82151" y="20833"/>
                </a:lnTo>
                <a:lnTo>
                  <a:pt x="81942" y="21215"/>
                </a:lnTo>
                <a:lnTo>
                  <a:pt x="81724" y="21579"/>
                </a:lnTo>
                <a:lnTo>
                  <a:pt x="81488" y="21933"/>
                </a:lnTo>
                <a:lnTo>
                  <a:pt x="81242" y="22278"/>
                </a:lnTo>
                <a:lnTo>
                  <a:pt x="80979" y="22606"/>
                </a:lnTo>
                <a:lnTo>
                  <a:pt x="80715" y="22924"/>
                </a:lnTo>
                <a:lnTo>
                  <a:pt x="80433" y="23242"/>
                </a:lnTo>
                <a:lnTo>
                  <a:pt x="80143" y="23542"/>
                </a:lnTo>
                <a:lnTo>
                  <a:pt x="79843" y="23833"/>
                </a:lnTo>
                <a:lnTo>
                  <a:pt x="79524" y="24115"/>
                </a:lnTo>
                <a:lnTo>
                  <a:pt x="79206" y="24387"/>
                </a:lnTo>
                <a:lnTo>
                  <a:pt x="78870" y="24660"/>
                </a:lnTo>
                <a:lnTo>
                  <a:pt x="78534" y="24923"/>
                </a:lnTo>
                <a:lnTo>
                  <a:pt x="78179" y="25169"/>
                </a:lnTo>
                <a:lnTo>
                  <a:pt x="77816" y="25423"/>
                </a:lnTo>
                <a:lnTo>
                  <a:pt x="77452" y="25660"/>
                </a:lnTo>
                <a:lnTo>
                  <a:pt x="77070" y="25896"/>
                </a:lnTo>
                <a:lnTo>
                  <a:pt x="76689" y="26123"/>
                </a:lnTo>
                <a:lnTo>
                  <a:pt x="76689" y="26123"/>
                </a:lnTo>
                <a:lnTo>
                  <a:pt x="77070" y="26360"/>
                </a:lnTo>
                <a:lnTo>
                  <a:pt x="77452" y="26596"/>
                </a:lnTo>
                <a:lnTo>
                  <a:pt x="77816" y="26832"/>
                </a:lnTo>
                <a:lnTo>
                  <a:pt x="78179" y="27078"/>
                </a:lnTo>
                <a:lnTo>
                  <a:pt x="78534" y="27332"/>
                </a:lnTo>
                <a:lnTo>
                  <a:pt x="78870" y="27596"/>
                </a:lnTo>
                <a:lnTo>
                  <a:pt x="79206" y="27859"/>
                </a:lnTo>
                <a:lnTo>
                  <a:pt x="79524" y="28141"/>
                </a:lnTo>
                <a:lnTo>
                  <a:pt x="79843" y="28423"/>
                </a:lnTo>
                <a:lnTo>
                  <a:pt x="80143" y="28714"/>
                </a:lnTo>
                <a:lnTo>
                  <a:pt x="80433" y="29014"/>
                </a:lnTo>
                <a:lnTo>
                  <a:pt x="80715" y="29323"/>
                </a:lnTo>
                <a:lnTo>
                  <a:pt x="80979" y="29650"/>
                </a:lnTo>
                <a:lnTo>
                  <a:pt x="81242" y="29977"/>
                </a:lnTo>
                <a:lnTo>
                  <a:pt x="81488" y="30323"/>
                </a:lnTo>
                <a:lnTo>
                  <a:pt x="81724" y="30677"/>
                </a:lnTo>
                <a:lnTo>
                  <a:pt x="81942" y="31041"/>
                </a:lnTo>
                <a:lnTo>
                  <a:pt x="82151" y="31413"/>
                </a:lnTo>
                <a:lnTo>
                  <a:pt x="82351" y="31804"/>
                </a:lnTo>
                <a:lnTo>
                  <a:pt x="82533" y="32213"/>
                </a:lnTo>
                <a:lnTo>
                  <a:pt x="82706" y="32622"/>
                </a:lnTo>
                <a:lnTo>
                  <a:pt x="82860" y="33059"/>
                </a:lnTo>
                <a:lnTo>
                  <a:pt x="83006" y="33504"/>
                </a:lnTo>
                <a:lnTo>
                  <a:pt x="83133" y="33958"/>
                </a:lnTo>
                <a:lnTo>
                  <a:pt x="83251" y="34440"/>
                </a:lnTo>
                <a:lnTo>
                  <a:pt x="83351" y="34931"/>
                </a:lnTo>
                <a:lnTo>
                  <a:pt x="83442" y="35440"/>
                </a:lnTo>
                <a:lnTo>
                  <a:pt x="83506" y="35958"/>
                </a:lnTo>
                <a:lnTo>
                  <a:pt x="83569" y="36504"/>
                </a:lnTo>
                <a:lnTo>
                  <a:pt x="83606" y="37058"/>
                </a:lnTo>
                <a:lnTo>
                  <a:pt x="83633" y="37640"/>
                </a:lnTo>
                <a:lnTo>
                  <a:pt x="83642" y="38231"/>
                </a:lnTo>
                <a:lnTo>
                  <a:pt x="83642" y="38231"/>
                </a:lnTo>
                <a:lnTo>
                  <a:pt x="83633" y="38540"/>
                </a:lnTo>
                <a:lnTo>
                  <a:pt x="83615" y="38840"/>
                </a:lnTo>
                <a:lnTo>
                  <a:pt x="83588" y="39149"/>
                </a:lnTo>
                <a:lnTo>
                  <a:pt x="83551" y="39458"/>
                </a:lnTo>
                <a:lnTo>
                  <a:pt x="83506" y="39767"/>
                </a:lnTo>
                <a:lnTo>
                  <a:pt x="83451" y="40076"/>
                </a:lnTo>
                <a:lnTo>
                  <a:pt x="83388" y="40385"/>
                </a:lnTo>
                <a:lnTo>
                  <a:pt x="83315" y="40694"/>
                </a:lnTo>
                <a:lnTo>
                  <a:pt x="83233" y="41003"/>
                </a:lnTo>
                <a:lnTo>
                  <a:pt x="83142" y="41312"/>
                </a:lnTo>
                <a:lnTo>
                  <a:pt x="83042" y="41621"/>
                </a:lnTo>
                <a:lnTo>
                  <a:pt x="82933" y="41921"/>
                </a:lnTo>
                <a:lnTo>
                  <a:pt x="82815" y="42230"/>
                </a:lnTo>
                <a:lnTo>
                  <a:pt x="82688" y="42539"/>
                </a:lnTo>
                <a:lnTo>
                  <a:pt x="82551" y="42848"/>
                </a:lnTo>
                <a:lnTo>
                  <a:pt x="82415" y="43148"/>
                </a:lnTo>
                <a:lnTo>
                  <a:pt x="82260" y="43448"/>
                </a:lnTo>
                <a:lnTo>
                  <a:pt x="82106" y="43748"/>
                </a:lnTo>
                <a:lnTo>
                  <a:pt x="81942" y="44048"/>
                </a:lnTo>
                <a:lnTo>
                  <a:pt x="81770" y="44348"/>
                </a:lnTo>
                <a:lnTo>
                  <a:pt x="81588" y="44639"/>
                </a:lnTo>
                <a:lnTo>
                  <a:pt x="81397" y="44930"/>
                </a:lnTo>
                <a:lnTo>
                  <a:pt x="81206" y="45220"/>
                </a:lnTo>
                <a:lnTo>
                  <a:pt x="81006" y="45502"/>
                </a:lnTo>
                <a:lnTo>
                  <a:pt x="80806" y="45793"/>
                </a:lnTo>
                <a:lnTo>
                  <a:pt x="80588" y="46066"/>
                </a:lnTo>
                <a:lnTo>
                  <a:pt x="80370" y="46348"/>
                </a:lnTo>
                <a:lnTo>
                  <a:pt x="80152" y="46620"/>
                </a:lnTo>
                <a:lnTo>
                  <a:pt x="79915" y="46884"/>
                </a:lnTo>
                <a:lnTo>
                  <a:pt x="79688" y="47147"/>
                </a:lnTo>
                <a:lnTo>
                  <a:pt x="79443" y="47411"/>
                </a:lnTo>
                <a:lnTo>
                  <a:pt x="79197" y="47666"/>
                </a:lnTo>
                <a:lnTo>
                  <a:pt x="78943" y="47911"/>
                </a:lnTo>
                <a:lnTo>
                  <a:pt x="78688" y="48156"/>
                </a:lnTo>
                <a:lnTo>
                  <a:pt x="78434" y="48402"/>
                </a:lnTo>
                <a:lnTo>
                  <a:pt x="78170" y="48638"/>
                </a:lnTo>
                <a:lnTo>
                  <a:pt x="77897" y="48865"/>
                </a:lnTo>
                <a:lnTo>
                  <a:pt x="77625" y="49093"/>
                </a:lnTo>
                <a:lnTo>
                  <a:pt x="77343" y="49311"/>
                </a:lnTo>
                <a:lnTo>
                  <a:pt x="77061" y="49520"/>
                </a:lnTo>
                <a:lnTo>
                  <a:pt x="76779" y="49729"/>
                </a:lnTo>
                <a:lnTo>
                  <a:pt x="76489" y="49929"/>
                </a:lnTo>
                <a:lnTo>
                  <a:pt x="76198" y="50120"/>
                </a:lnTo>
                <a:lnTo>
                  <a:pt x="75907" y="50301"/>
                </a:lnTo>
                <a:lnTo>
                  <a:pt x="75607" y="50483"/>
                </a:lnTo>
                <a:lnTo>
                  <a:pt x="75307" y="50656"/>
                </a:lnTo>
                <a:lnTo>
                  <a:pt x="75007" y="50820"/>
                </a:lnTo>
                <a:lnTo>
                  <a:pt x="74698" y="50974"/>
                </a:lnTo>
                <a:lnTo>
                  <a:pt x="74389" y="51120"/>
                </a:lnTo>
                <a:lnTo>
                  <a:pt x="74080" y="51256"/>
                </a:lnTo>
                <a:lnTo>
                  <a:pt x="73771" y="51392"/>
                </a:lnTo>
                <a:lnTo>
                  <a:pt x="73453" y="51510"/>
                </a:lnTo>
                <a:lnTo>
                  <a:pt x="73144" y="51629"/>
                </a:lnTo>
                <a:lnTo>
                  <a:pt x="72826" y="51738"/>
                </a:lnTo>
                <a:lnTo>
                  <a:pt x="72507" y="51829"/>
                </a:lnTo>
                <a:lnTo>
                  <a:pt x="72189" y="51919"/>
                </a:lnTo>
                <a:lnTo>
                  <a:pt x="71871" y="51992"/>
                </a:lnTo>
                <a:lnTo>
                  <a:pt x="71544" y="52065"/>
                </a:lnTo>
                <a:lnTo>
                  <a:pt x="71226" y="52119"/>
                </a:lnTo>
                <a:lnTo>
                  <a:pt x="70908" y="52165"/>
                </a:lnTo>
                <a:lnTo>
                  <a:pt x="70580" y="52201"/>
                </a:lnTo>
                <a:lnTo>
                  <a:pt x="70262" y="52228"/>
                </a:lnTo>
                <a:lnTo>
                  <a:pt x="69935" y="52247"/>
                </a:lnTo>
                <a:lnTo>
                  <a:pt x="69617" y="52256"/>
                </a:lnTo>
                <a:lnTo>
                  <a:pt x="69617" y="52256"/>
                </a:lnTo>
                <a:lnTo>
                  <a:pt x="69299" y="52256"/>
                </a:lnTo>
                <a:lnTo>
                  <a:pt x="68981" y="52247"/>
                </a:lnTo>
                <a:lnTo>
                  <a:pt x="68672" y="52228"/>
                </a:lnTo>
                <a:lnTo>
                  <a:pt x="68363" y="52210"/>
                </a:lnTo>
                <a:lnTo>
                  <a:pt x="68063" y="52183"/>
                </a:lnTo>
                <a:lnTo>
                  <a:pt x="67763" y="52156"/>
                </a:lnTo>
                <a:lnTo>
                  <a:pt x="67463" y="52119"/>
                </a:lnTo>
                <a:lnTo>
                  <a:pt x="67172" y="52083"/>
                </a:lnTo>
                <a:lnTo>
                  <a:pt x="66881" y="52038"/>
                </a:lnTo>
                <a:lnTo>
                  <a:pt x="66599" y="51992"/>
                </a:lnTo>
                <a:lnTo>
                  <a:pt x="66317" y="51938"/>
                </a:lnTo>
                <a:lnTo>
                  <a:pt x="66036" y="51874"/>
                </a:lnTo>
                <a:lnTo>
                  <a:pt x="65763" y="51810"/>
                </a:lnTo>
                <a:lnTo>
                  <a:pt x="65499" y="51747"/>
                </a:lnTo>
                <a:lnTo>
                  <a:pt x="65227" y="51665"/>
                </a:lnTo>
                <a:lnTo>
                  <a:pt x="64963" y="51592"/>
                </a:lnTo>
                <a:lnTo>
                  <a:pt x="64709" y="51510"/>
                </a:lnTo>
                <a:lnTo>
                  <a:pt x="64454" y="51419"/>
                </a:lnTo>
                <a:lnTo>
                  <a:pt x="64200" y="51329"/>
                </a:lnTo>
                <a:lnTo>
                  <a:pt x="63954" y="51229"/>
                </a:lnTo>
                <a:lnTo>
                  <a:pt x="63709" y="51129"/>
                </a:lnTo>
                <a:lnTo>
                  <a:pt x="63472" y="51020"/>
                </a:lnTo>
                <a:lnTo>
                  <a:pt x="63236" y="50910"/>
                </a:lnTo>
                <a:lnTo>
                  <a:pt x="63000" y="50801"/>
                </a:lnTo>
                <a:lnTo>
                  <a:pt x="62545" y="50556"/>
                </a:lnTo>
                <a:lnTo>
                  <a:pt x="62109" y="50301"/>
                </a:lnTo>
                <a:lnTo>
                  <a:pt x="61682" y="50029"/>
                </a:lnTo>
                <a:lnTo>
                  <a:pt x="61264" y="49738"/>
                </a:lnTo>
                <a:lnTo>
                  <a:pt x="60864" y="49429"/>
                </a:lnTo>
                <a:lnTo>
                  <a:pt x="60482" y="49111"/>
                </a:lnTo>
                <a:lnTo>
                  <a:pt x="60109" y="48774"/>
                </a:lnTo>
                <a:lnTo>
                  <a:pt x="59755" y="48429"/>
                </a:lnTo>
                <a:lnTo>
                  <a:pt x="59418" y="48065"/>
                </a:lnTo>
                <a:lnTo>
                  <a:pt x="59082" y="47684"/>
                </a:lnTo>
                <a:lnTo>
                  <a:pt x="58773" y="47302"/>
                </a:lnTo>
                <a:lnTo>
                  <a:pt x="58473" y="46893"/>
                </a:lnTo>
                <a:lnTo>
                  <a:pt x="58182" y="46484"/>
                </a:lnTo>
                <a:lnTo>
                  <a:pt x="57910" y="46057"/>
                </a:lnTo>
                <a:lnTo>
                  <a:pt x="57646" y="45620"/>
                </a:lnTo>
                <a:lnTo>
                  <a:pt x="57401" y="45175"/>
                </a:lnTo>
                <a:lnTo>
                  <a:pt x="57164" y="44711"/>
                </a:lnTo>
                <a:lnTo>
                  <a:pt x="56937" y="44248"/>
                </a:lnTo>
                <a:lnTo>
                  <a:pt x="56728" y="43766"/>
                </a:lnTo>
                <a:lnTo>
                  <a:pt x="56537" y="43284"/>
                </a:lnTo>
                <a:lnTo>
                  <a:pt x="27105" y="43284"/>
                </a:lnTo>
                <a:lnTo>
                  <a:pt x="27105" y="43284"/>
                </a:lnTo>
                <a:lnTo>
                  <a:pt x="26905" y="43766"/>
                </a:lnTo>
                <a:lnTo>
                  <a:pt x="26687" y="44248"/>
                </a:lnTo>
                <a:lnTo>
                  <a:pt x="26451" y="44711"/>
                </a:lnTo>
                <a:lnTo>
                  <a:pt x="26205" y="45175"/>
                </a:lnTo>
                <a:lnTo>
                  <a:pt x="25942" y="45620"/>
                </a:lnTo>
                <a:lnTo>
                  <a:pt x="25651" y="46057"/>
                </a:lnTo>
                <a:lnTo>
                  <a:pt x="25360" y="46484"/>
                </a:lnTo>
                <a:lnTo>
                  <a:pt x="25042" y="46893"/>
                </a:lnTo>
                <a:lnTo>
                  <a:pt x="24715" y="47302"/>
                </a:lnTo>
                <a:lnTo>
                  <a:pt x="24369" y="47684"/>
                </a:lnTo>
                <a:lnTo>
                  <a:pt x="24015" y="48065"/>
                </a:lnTo>
                <a:lnTo>
                  <a:pt x="23642" y="48429"/>
                </a:lnTo>
                <a:lnTo>
                  <a:pt x="23260" y="48774"/>
                </a:lnTo>
                <a:lnTo>
                  <a:pt x="22870" y="49111"/>
                </a:lnTo>
                <a:lnTo>
                  <a:pt x="22460" y="49429"/>
                </a:lnTo>
                <a:lnTo>
                  <a:pt x="22042" y="49738"/>
                </a:lnTo>
                <a:lnTo>
                  <a:pt x="21606" y="50029"/>
                </a:lnTo>
                <a:lnTo>
                  <a:pt x="21161" y="50301"/>
                </a:lnTo>
                <a:lnTo>
                  <a:pt x="20715" y="50556"/>
                </a:lnTo>
                <a:lnTo>
                  <a:pt x="20243" y="50801"/>
                </a:lnTo>
                <a:lnTo>
                  <a:pt x="19770" y="51020"/>
                </a:lnTo>
                <a:lnTo>
                  <a:pt x="19288" y="51229"/>
                </a:lnTo>
                <a:lnTo>
                  <a:pt x="18797" y="51419"/>
                </a:lnTo>
                <a:lnTo>
                  <a:pt x="18297" y="51592"/>
                </a:lnTo>
                <a:lnTo>
                  <a:pt x="17788" y="51747"/>
                </a:lnTo>
                <a:lnTo>
                  <a:pt x="17270" y="51874"/>
                </a:lnTo>
                <a:lnTo>
                  <a:pt x="16743" y="51992"/>
                </a:lnTo>
                <a:lnTo>
                  <a:pt x="16216" y="52083"/>
                </a:lnTo>
                <a:lnTo>
                  <a:pt x="15671" y="52156"/>
                </a:lnTo>
                <a:lnTo>
                  <a:pt x="15125" y="52210"/>
                </a:lnTo>
                <a:lnTo>
                  <a:pt x="14580" y="52247"/>
                </a:lnTo>
                <a:lnTo>
                  <a:pt x="14016" y="52256"/>
                </a:lnTo>
                <a:lnTo>
                  <a:pt x="14016" y="52256"/>
                </a:lnTo>
                <a:lnTo>
                  <a:pt x="13662" y="52247"/>
                </a:lnTo>
                <a:lnTo>
                  <a:pt x="13298" y="52238"/>
                </a:lnTo>
                <a:lnTo>
                  <a:pt x="12944" y="52210"/>
                </a:lnTo>
                <a:lnTo>
                  <a:pt x="12589" y="52183"/>
                </a:lnTo>
                <a:lnTo>
                  <a:pt x="12235" y="52138"/>
                </a:lnTo>
                <a:lnTo>
                  <a:pt x="11889" y="52092"/>
                </a:lnTo>
                <a:lnTo>
                  <a:pt x="11535" y="52038"/>
                </a:lnTo>
                <a:lnTo>
                  <a:pt x="11199" y="51974"/>
                </a:lnTo>
                <a:lnTo>
                  <a:pt x="10853" y="51892"/>
                </a:lnTo>
                <a:lnTo>
                  <a:pt x="10517" y="51810"/>
                </a:lnTo>
                <a:lnTo>
                  <a:pt x="10181" y="51719"/>
                </a:lnTo>
                <a:lnTo>
                  <a:pt x="9853" y="51629"/>
                </a:lnTo>
                <a:lnTo>
                  <a:pt x="9526" y="51519"/>
                </a:lnTo>
                <a:lnTo>
                  <a:pt x="9199" y="51401"/>
                </a:lnTo>
                <a:lnTo>
                  <a:pt x="8881" y="51283"/>
                </a:lnTo>
                <a:lnTo>
                  <a:pt x="8563" y="51156"/>
                </a:lnTo>
                <a:lnTo>
                  <a:pt x="8254" y="51020"/>
                </a:lnTo>
                <a:lnTo>
                  <a:pt x="7945" y="50874"/>
                </a:lnTo>
                <a:lnTo>
                  <a:pt x="7635" y="50720"/>
                </a:lnTo>
                <a:lnTo>
                  <a:pt x="7336" y="50565"/>
                </a:lnTo>
                <a:lnTo>
                  <a:pt x="7045" y="50401"/>
                </a:lnTo>
                <a:lnTo>
                  <a:pt x="6754" y="50229"/>
                </a:lnTo>
                <a:lnTo>
                  <a:pt x="6463" y="50047"/>
                </a:lnTo>
                <a:lnTo>
                  <a:pt x="6181" y="49856"/>
                </a:lnTo>
                <a:lnTo>
                  <a:pt x="5908" y="49665"/>
                </a:lnTo>
                <a:lnTo>
                  <a:pt x="5636" y="49465"/>
                </a:lnTo>
                <a:lnTo>
                  <a:pt x="5363" y="49265"/>
                </a:lnTo>
                <a:lnTo>
                  <a:pt x="5100" y="49056"/>
                </a:lnTo>
                <a:lnTo>
                  <a:pt x="4845" y="48838"/>
                </a:lnTo>
                <a:lnTo>
                  <a:pt x="4590" y="48611"/>
                </a:lnTo>
                <a:lnTo>
                  <a:pt x="4345" y="48384"/>
                </a:lnTo>
                <a:lnTo>
                  <a:pt x="4109" y="48147"/>
                </a:lnTo>
                <a:lnTo>
                  <a:pt x="3872" y="47911"/>
                </a:lnTo>
                <a:lnTo>
                  <a:pt x="3645" y="47666"/>
                </a:lnTo>
                <a:lnTo>
                  <a:pt x="3418" y="47411"/>
                </a:lnTo>
                <a:lnTo>
                  <a:pt x="3200" y="47156"/>
                </a:lnTo>
                <a:lnTo>
                  <a:pt x="2991" y="46893"/>
                </a:lnTo>
                <a:lnTo>
                  <a:pt x="2782" y="46620"/>
                </a:lnTo>
                <a:lnTo>
                  <a:pt x="2591" y="46348"/>
                </a:lnTo>
                <a:lnTo>
                  <a:pt x="2391" y="46075"/>
                </a:lnTo>
                <a:lnTo>
                  <a:pt x="2209" y="45793"/>
                </a:lnTo>
                <a:lnTo>
                  <a:pt x="2027" y="45502"/>
                </a:lnTo>
                <a:lnTo>
                  <a:pt x="1855" y="45211"/>
                </a:lnTo>
                <a:lnTo>
                  <a:pt x="1691" y="44920"/>
                </a:lnTo>
                <a:lnTo>
                  <a:pt x="1536" y="44621"/>
                </a:lnTo>
                <a:lnTo>
                  <a:pt x="1382" y="44311"/>
                </a:lnTo>
                <a:lnTo>
                  <a:pt x="1236" y="44002"/>
                </a:lnTo>
                <a:lnTo>
                  <a:pt x="1100" y="43693"/>
                </a:lnTo>
                <a:lnTo>
                  <a:pt x="973" y="43375"/>
                </a:lnTo>
                <a:lnTo>
                  <a:pt x="855" y="43057"/>
                </a:lnTo>
                <a:lnTo>
                  <a:pt x="737" y="42730"/>
                </a:lnTo>
                <a:lnTo>
                  <a:pt x="627" y="42403"/>
                </a:lnTo>
                <a:lnTo>
                  <a:pt x="537" y="42075"/>
                </a:lnTo>
                <a:lnTo>
                  <a:pt x="446" y="41739"/>
                </a:lnTo>
                <a:lnTo>
                  <a:pt x="364" y="41403"/>
                </a:lnTo>
                <a:lnTo>
                  <a:pt x="282" y="41057"/>
                </a:lnTo>
                <a:lnTo>
                  <a:pt x="218" y="40712"/>
                </a:lnTo>
                <a:lnTo>
                  <a:pt x="164" y="40367"/>
                </a:lnTo>
                <a:lnTo>
                  <a:pt x="109" y="40021"/>
                </a:lnTo>
                <a:lnTo>
                  <a:pt x="73" y="39667"/>
                </a:lnTo>
                <a:lnTo>
                  <a:pt x="46" y="39312"/>
                </a:lnTo>
                <a:lnTo>
                  <a:pt x="18" y="38958"/>
                </a:lnTo>
                <a:lnTo>
                  <a:pt x="9" y="38594"/>
                </a:lnTo>
                <a:lnTo>
                  <a:pt x="0" y="38231"/>
                </a:lnTo>
                <a:lnTo>
                  <a:pt x="0" y="38231"/>
                </a:lnTo>
                <a:lnTo>
                  <a:pt x="9" y="37749"/>
                </a:lnTo>
                <a:lnTo>
                  <a:pt x="37" y="37276"/>
                </a:lnTo>
                <a:lnTo>
                  <a:pt x="73" y="36804"/>
                </a:lnTo>
                <a:lnTo>
                  <a:pt x="128" y="36331"/>
                </a:lnTo>
                <a:lnTo>
                  <a:pt x="200" y="35867"/>
                </a:lnTo>
                <a:lnTo>
                  <a:pt x="282" y="35404"/>
                </a:lnTo>
                <a:lnTo>
                  <a:pt x="391" y="34958"/>
                </a:lnTo>
                <a:lnTo>
                  <a:pt x="500" y="34504"/>
                </a:lnTo>
                <a:lnTo>
                  <a:pt x="627" y="34068"/>
                </a:lnTo>
                <a:lnTo>
                  <a:pt x="773" y="33631"/>
                </a:lnTo>
                <a:lnTo>
                  <a:pt x="937" y="33195"/>
                </a:lnTo>
                <a:lnTo>
                  <a:pt x="1100" y="32777"/>
                </a:lnTo>
                <a:lnTo>
                  <a:pt x="1291" y="32359"/>
                </a:lnTo>
                <a:lnTo>
                  <a:pt x="1482" y="31950"/>
                </a:lnTo>
                <a:lnTo>
                  <a:pt x="1691" y="31550"/>
                </a:lnTo>
                <a:lnTo>
                  <a:pt x="1918" y="31159"/>
                </a:lnTo>
                <a:lnTo>
                  <a:pt x="2155" y="30768"/>
                </a:lnTo>
                <a:lnTo>
                  <a:pt x="2400" y="30395"/>
                </a:lnTo>
                <a:lnTo>
                  <a:pt x="2654" y="30023"/>
                </a:lnTo>
                <a:lnTo>
                  <a:pt x="2927" y="29668"/>
                </a:lnTo>
                <a:lnTo>
                  <a:pt x="3209" y="29314"/>
                </a:lnTo>
                <a:lnTo>
                  <a:pt x="3500" y="28968"/>
                </a:lnTo>
                <a:lnTo>
                  <a:pt x="3800" y="28641"/>
                </a:lnTo>
                <a:lnTo>
                  <a:pt x="4109" y="28314"/>
                </a:lnTo>
                <a:lnTo>
                  <a:pt x="4436" y="28005"/>
                </a:lnTo>
                <a:lnTo>
                  <a:pt x="4763" y="27705"/>
                </a:lnTo>
                <a:lnTo>
                  <a:pt x="5109" y="27414"/>
                </a:lnTo>
                <a:lnTo>
                  <a:pt x="5463" y="27132"/>
                </a:lnTo>
                <a:lnTo>
                  <a:pt x="5818" y="26869"/>
                </a:lnTo>
                <a:lnTo>
                  <a:pt x="6190" y="26605"/>
                </a:lnTo>
                <a:lnTo>
                  <a:pt x="6563" y="26360"/>
                </a:lnTo>
                <a:lnTo>
                  <a:pt x="6954" y="26123"/>
                </a:lnTo>
                <a:lnTo>
                  <a:pt x="6954" y="26123"/>
                </a:lnTo>
                <a:lnTo>
                  <a:pt x="6563" y="25896"/>
                </a:lnTo>
                <a:lnTo>
                  <a:pt x="6190" y="25651"/>
                </a:lnTo>
                <a:lnTo>
                  <a:pt x="5818" y="25387"/>
                </a:lnTo>
                <a:lnTo>
                  <a:pt x="5463" y="25123"/>
                </a:lnTo>
                <a:lnTo>
                  <a:pt x="5109" y="24842"/>
                </a:lnTo>
                <a:lnTo>
                  <a:pt x="4763" y="24551"/>
                </a:lnTo>
                <a:lnTo>
                  <a:pt x="4436" y="24251"/>
                </a:lnTo>
                <a:lnTo>
                  <a:pt x="4109" y="23933"/>
                </a:lnTo>
                <a:lnTo>
                  <a:pt x="3800" y="23615"/>
                </a:lnTo>
                <a:lnTo>
                  <a:pt x="3500" y="23278"/>
                </a:lnTo>
                <a:lnTo>
                  <a:pt x="3209" y="22942"/>
                </a:lnTo>
                <a:lnTo>
                  <a:pt x="2927" y="22587"/>
                </a:lnTo>
                <a:lnTo>
                  <a:pt x="2654" y="22224"/>
                </a:lnTo>
                <a:lnTo>
                  <a:pt x="2400" y="21860"/>
                </a:lnTo>
                <a:lnTo>
                  <a:pt x="2155" y="21479"/>
                </a:lnTo>
                <a:lnTo>
                  <a:pt x="1918" y="21097"/>
                </a:lnTo>
                <a:lnTo>
                  <a:pt x="1691" y="20706"/>
                </a:lnTo>
                <a:lnTo>
                  <a:pt x="1482" y="20306"/>
                </a:lnTo>
                <a:lnTo>
                  <a:pt x="1291" y="19897"/>
                </a:lnTo>
                <a:lnTo>
                  <a:pt x="1100" y="19479"/>
                </a:lnTo>
                <a:lnTo>
                  <a:pt x="937" y="19052"/>
                </a:lnTo>
                <a:lnTo>
                  <a:pt x="773" y="18624"/>
                </a:lnTo>
                <a:lnTo>
                  <a:pt x="627" y="18188"/>
                </a:lnTo>
                <a:lnTo>
                  <a:pt x="500" y="17743"/>
                </a:lnTo>
                <a:lnTo>
                  <a:pt x="391" y="17297"/>
                </a:lnTo>
                <a:lnTo>
                  <a:pt x="282" y="16843"/>
                </a:lnTo>
                <a:lnTo>
                  <a:pt x="200" y="16388"/>
                </a:lnTo>
                <a:lnTo>
                  <a:pt x="128" y="15925"/>
                </a:lnTo>
                <a:lnTo>
                  <a:pt x="73" y="15452"/>
                </a:lnTo>
                <a:lnTo>
                  <a:pt x="37" y="14980"/>
                </a:lnTo>
                <a:lnTo>
                  <a:pt x="9" y="14498"/>
                </a:lnTo>
                <a:lnTo>
                  <a:pt x="0" y="14016"/>
                </a:lnTo>
                <a:lnTo>
                  <a:pt x="0" y="14016"/>
                </a:lnTo>
                <a:lnTo>
                  <a:pt x="9" y="13652"/>
                </a:lnTo>
                <a:lnTo>
                  <a:pt x="18" y="13298"/>
                </a:lnTo>
                <a:lnTo>
                  <a:pt x="46" y="12943"/>
                </a:lnTo>
                <a:lnTo>
                  <a:pt x="73" y="12589"/>
                </a:lnTo>
                <a:lnTo>
                  <a:pt x="109" y="12235"/>
                </a:lnTo>
                <a:lnTo>
                  <a:pt x="164" y="11880"/>
                </a:lnTo>
                <a:lnTo>
                  <a:pt x="218" y="11535"/>
                </a:lnTo>
                <a:lnTo>
                  <a:pt x="282" y="11189"/>
                </a:lnTo>
                <a:lnTo>
                  <a:pt x="364" y="10853"/>
                </a:lnTo>
                <a:lnTo>
                  <a:pt x="446" y="10517"/>
                </a:lnTo>
                <a:lnTo>
                  <a:pt x="537" y="10180"/>
                </a:lnTo>
                <a:lnTo>
                  <a:pt x="627" y="9853"/>
                </a:lnTo>
                <a:lnTo>
                  <a:pt x="737" y="9526"/>
                </a:lnTo>
                <a:lnTo>
                  <a:pt x="855" y="9199"/>
                </a:lnTo>
                <a:lnTo>
                  <a:pt x="973" y="8880"/>
                </a:lnTo>
                <a:lnTo>
                  <a:pt x="1100" y="8562"/>
                </a:lnTo>
                <a:lnTo>
                  <a:pt x="1236" y="8244"/>
                </a:lnTo>
                <a:lnTo>
                  <a:pt x="1382" y="7944"/>
                </a:lnTo>
                <a:lnTo>
                  <a:pt x="1536" y="7635"/>
                </a:lnTo>
                <a:lnTo>
                  <a:pt x="1691" y="7335"/>
                </a:lnTo>
                <a:lnTo>
                  <a:pt x="1855" y="7035"/>
                </a:lnTo>
                <a:lnTo>
                  <a:pt x="2027" y="6744"/>
                </a:lnTo>
                <a:lnTo>
                  <a:pt x="2209" y="6463"/>
                </a:lnTo>
                <a:lnTo>
                  <a:pt x="2391" y="6181"/>
                </a:lnTo>
                <a:lnTo>
                  <a:pt x="2591" y="5899"/>
                </a:lnTo>
                <a:lnTo>
                  <a:pt x="2782" y="5626"/>
                </a:lnTo>
                <a:lnTo>
                  <a:pt x="2991" y="5363"/>
                </a:lnTo>
                <a:lnTo>
                  <a:pt x="3200" y="5099"/>
                </a:lnTo>
                <a:lnTo>
                  <a:pt x="3418" y="4845"/>
                </a:lnTo>
                <a:lnTo>
                  <a:pt x="3645" y="4590"/>
                </a:lnTo>
                <a:lnTo>
                  <a:pt x="3872" y="4345"/>
                </a:lnTo>
                <a:lnTo>
                  <a:pt x="4109" y="4108"/>
                </a:lnTo>
                <a:lnTo>
                  <a:pt x="4345" y="3872"/>
                </a:lnTo>
                <a:lnTo>
                  <a:pt x="4590" y="3636"/>
                </a:lnTo>
                <a:lnTo>
                  <a:pt x="4845" y="3418"/>
                </a:lnTo>
                <a:lnTo>
                  <a:pt x="5100" y="3200"/>
                </a:lnTo>
                <a:lnTo>
                  <a:pt x="5363" y="2990"/>
                </a:lnTo>
                <a:lnTo>
                  <a:pt x="5636" y="2781"/>
                </a:lnTo>
                <a:lnTo>
                  <a:pt x="5908" y="2581"/>
                </a:lnTo>
                <a:lnTo>
                  <a:pt x="6181" y="2391"/>
                </a:lnTo>
                <a:lnTo>
                  <a:pt x="6463" y="2209"/>
                </a:lnTo>
                <a:lnTo>
                  <a:pt x="6754" y="2027"/>
                </a:lnTo>
                <a:lnTo>
                  <a:pt x="7045" y="1854"/>
                </a:lnTo>
                <a:lnTo>
                  <a:pt x="7336" y="1691"/>
                </a:lnTo>
                <a:lnTo>
                  <a:pt x="7635" y="1536"/>
                </a:lnTo>
                <a:lnTo>
                  <a:pt x="7945" y="1382"/>
                </a:lnTo>
                <a:lnTo>
                  <a:pt x="8254" y="1236"/>
                </a:lnTo>
                <a:lnTo>
                  <a:pt x="8563" y="1100"/>
                </a:lnTo>
                <a:lnTo>
                  <a:pt x="8881" y="973"/>
                </a:lnTo>
                <a:lnTo>
                  <a:pt x="9199" y="845"/>
                </a:lnTo>
                <a:lnTo>
                  <a:pt x="9526" y="736"/>
                </a:lnTo>
                <a:lnTo>
                  <a:pt x="9853" y="627"/>
                </a:lnTo>
                <a:lnTo>
                  <a:pt x="10181" y="527"/>
                </a:lnTo>
                <a:lnTo>
                  <a:pt x="10517" y="436"/>
                </a:lnTo>
                <a:lnTo>
                  <a:pt x="10853" y="354"/>
                </a:lnTo>
                <a:lnTo>
                  <a:pt x="11199" y="282"/>
                </a:lnTo>
                <a:lnTo>
                  <a:pt x="11535" y="218"/>
                </a:lnTo>
                <a:lnTo>
                  <a:pt x="11889" y="164"/>
                </a:lnTo>
                <a:lnTo>
                  <a:pt x="12235" y="109"/>
                </a:lnTo>
                <a:lnTo>
                  <a:pt x="12589" y="73"/>
                </a:lnTo>
                <a:lnTo>
                  <a:pt x="12944" y="36"/>
                </a:lnTo>
                <a:lnTo>
                  <a:pt x="13298" y="18"/>
                </a:lnTo>
                <a:lnTo>
                  <a:pt x="13662" y="0"/>
                </a:lnTo>
                <a:lnTo>
                  <a:pt x="14016" y="0"/>
                </a:lnTo>
                <a:lnTo>
                  <a:pt x="14016" y="0"/>
                </a:lnTo>
                <a:lnTo>
                  <a:pt x="14580" y="9"/>
                </a:lnTo>
                <a:lnTo>
                  <a:pt x="15125" y="45"/>
                </a:lnTo>
                <a:lnTo>
                  <a:pt x="15671" y="91"/>
                </a:lnTo>
                <a:lnTo>
                  <a:pt x="16216" y="173"/>
                </a:lnTo>
                <a:lnTo>
                  <a:pt x="16743" y="264"/>
                </a:lnTo>
                <a:lnTo>
                  <a:pt x="17270" y="373"/>
                </a:lnTo>
                <a:lnTo>
                  <a:pt x="17788" y="509"/>
                </a:lnTo>
                <a:lnTo>
                  <a:pt x="18297" y="664"/>
                </a:lnTo>
                <a:lnTo>
                  <a:pt x="18797" y="836"/>
                </a:lnTo>
                <a:lnTo>
                  <a:pt x="19288" y="1018"/>
                </a:lnTo>
                <a:lnTo>
                  <a:pt x="19770" y="1227"/>
                </a:lnTo>
                <a:lnTo>
                  <a:pt x="20243" y="1454"/>
                </a:lnTo>
                <a:lnTo>
                  <a:pt x="20706" y="1691"/>
                </a:lnTo>
                <a:lnTo>
                  <a:pt x="21161" y="1954"/>
                </a:lnTo>
                <a:lnTo>
                  <a:pt x="21606" y="2227"/>
                </a:lnTo>
                <a:lnTo>
                  <a:pt x="22042" y="2518"/>
                </a:lnTo>
                <a:lnTo>
                  <a:pt x="22460" y="2818"/>
                </a:lnTo>
                <a:lnTo>
                  <a:pt x="22870" y="3145"/>
                </a:lnTo>
                <a:lnTo>
                  <a:pt x="23260" y="3481"/>
                </a:lnTo>
                <a:lnTo>
                  <a:pt x="23642" y="3827"/>
                </a:lnTo>
                <a:lnTo>
                  <a:pt x="24015" y="4190"/>
                </a:lnTo>
                <a:lnTo>
                  <a:pt x="24369" y="4563"/>
                </a:lnTo>
                <a:lnTo>
                  <a:pt x="24715" y="4954"/>
                </a:lnTo>
                <a:lnTo>
                  <a:pt x="25042" y="5354"/>
                </a:lnTo>
                <a:lnTo>
                  <a:pt x="25360" y="5772"/>
                </a:lnTo>
                <a:lnTo>
                  <a:pt x="25651" y="6199"/>
                </a:lnTo>
                <a:lnTo>
                  <a:pt x="25942" y="6635"/>
                </a:lnTo>
                <a:lnTo>
                  <a:pt x="26205" y="7081"/>
                </a:lnTo>
                <a:lnTo>
                  <a:pt x="26451" y="7535"/>
                </a:lnTo>
                <a:lnTo>
                  <a:pt x="26687" y="8008"/>
                </a:lnTo>
                <a:lnTo>
                  <a:pt x="26905" y="8481"/>
                </a:lnTo>
                <a:lnTo>
                  <a:pt x="27105" y="8971"/>
                </a:lnTo>
                <a:lnTo>
                  <a:pt x="56537" y="8971"/>
                </a:lnTo>
                <a:lnTo>
                  <a:pt x="56537" y="8971"/>
                </a:lnTo>
                <a:lnTo>
                  <a:pt x="56728" y="8481"/>
                </a:lnTo>
                <a:lnTo>
                  <a:pt x="56937" y="8008"/>
                </a:lnTo>
                <a:lnTo>
                  <a:pt x="57164" y="7535"/>
                </a:lnTo>
                <a:lnTo>
                  <a:pt x="57401" y="7081"/>
                </a:lnTo>
                <a:lnTo>
                  <a:pt x="57646" y="6635"/>
                </a:lnTo>
                <a:lnTo>
                  <a:pt x="57910" y="6199"/>
                </a:lnTo>
                <a:lnTo>
                  <a:pt x="58182" y="5772"/>
                </a:lnTo>
                <a:lnTo>
                  <a:pt x="58473" y="5354"/>
                </a:lnTo>
                <a:lnTo>
                  <a:pt x="58773" y="4954"/>
                </a:lnTo>
                <a:lnTo>
                  <a:pt x="59082" y="4563"/>
                </a:lnTo>
                <a:lnTo>
                  <a:pt x="59418" y="4190"/>
                </a:lnTo>
                <a:lnTo>
                  <a:pt x="59755" y="3827"/>
                </a:lnTo>
                <a:lnTo>
                  <a:pt x="60109" y="3481"/>
                </a:lnTo>
                <a:lnTo>
                  <a:pt x="60482" y="3145"/>
                </a:lnTo>
                <a:lnTo>
                  <a:pt x="60864" y="2818"/>
                </a:lnTo>
                <a:lnTo>
                  <a:pt x="61264" y="2518"/>
                </a:lnTo>
                <a:lnTo>
                  <a:pt x="61682" y="2227"/>
                </a:lnTo>
                <a:lnTo>
                  <a:pt x="62109" y="1954"/>
                </a:lnTo>
                <a:lnTo>
                  <a:pt x="62545" y="1691"/>
                </a:lnTo>
                <a:lnTo>
                  <a:pt x="63000" y="1454"/>
                </a:lnTo>
                <a:lnTo>
                  <a:pt x="63236" y="1336"/>
                </a:lnTo>
                <a:lnTo>
                  <a:pt x="63472" y="1227"/>
                </a:lnTo>
                <a:lnTo>
                  <a:pt x="63709" y="1127"/>
                </a:lnTo>
                <a:lnTo>
                  <a:pt x="63954" y="1018"/>
                </a:lnTo>
                <a:lnTo>
                  <a:pt x="64200" y="927"/>
                </a:lnTo>
                <a:lnTo>
                  <a:pt x="64454" y="836"/>
                </a:lnTo>
                <a:lnTo>
                  <a:pt x="64709" y="745"/>
                </a:lnTo>
                <a:lnTo>
                  <a:pt x="64963" y="664"/>
                </a:lnTo>
                <a:lnTo>
                  <a:pt x="65227" y="582"/>
                </a:lnTo>
                <a:lnTo>
                  <a:pt x="65499" y="509"/>
                </a:lnTo>
                <a:lnTo>
                  <a:pt x="65763" y="436"/>
                </a:lnTo>
                <a:lnTo>
                  <a:pt x="66036" y="373"/>
                </a:lnTo>
                <a:lnTo>
                  <a:pt x="66317" y="318"/>
                </a:lnTo>
                <a:lnTo>
                  <a:pt x="66599" y="264"/>
                </a:lnTo>
                <a:lnTo>
                  <a:pt x="66881" y="209"/>
                </a:lnTo>
                <a:lnTo>
                  <a:pt x="67172" y="173"/>
                </a:lnTo>
                <a:lnTo>
                  <a:pt x="67463" y="127"/>
                </a:lnTo>
                <a:lnTo>
                  <a:pt x="67763" y="91"/>
                </a:lnTo>
                <a:lnTo>
                  <a:pt x="68063" y="64"/>
                </a:lnTo>
                <a:lnTo>
                  <a:pt x="68363" y="45"/>
                </a:lnTo>
                <a:lnTo>
                  <a:pt x="68672" y="18"/>
                </a:lnTo>
                <a:lnTo>
                  <a:pt x="68981" y="9"/>
                </a:lnTo>
                <a:lnTo>
                  <a:pt x="69299" y="0"/>
                </a:lnTo>
                <a:lnTo>
                  <a:pt x="69617" y="0"/>
                </a:lnTo>
                <a:lnTo>
                  <a:pt x="6961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46" name="Google Shape;1758;p38">
            <a:extLst>
              <a:ext uri="{FF2B5EF4-FFF2-40B4-BE49-F238E27FC236}">
                <a16:creationId xmlns:a16="http://schemas.microsoft.com/office/drawing/2014/main" id="{D0F168A5-B74A-5E55-5474-101E627FD955}"/>
              </a:ext>
            </a:extLst>
          </p:cNvPr>
          <p:cNvGrpSpPr/>
          <p:nvPr/>
        </p:nvGrpSpPr>
        <p:grpSpPr>
          <a:xfrm>
            <a:off x="7220385" y="3361848"/>
            <a:ext cx="2056965" cy="1781652"/>
            <a:chOff x="856225" y="238125"/>
            <a:chExt cx="5907550" cy="5238750"/>
          </a:xfrm>
        </p:grpSpPr>
        <p:sp>
          <p:nvSpPr>
            <p:cNvPr id="2347" name="Google Shape;1759;p38">
              <a:extLst>
                <a:ext uri="{FF2B5EF4-FFF2-40B4-BE49-F238E27FC236}">
                  <a16:creationId xmlns:a16="http://schemas.microsoft.com/office/drawing/2014/main" id="{5F6FC51D-8CF5-0B51-20A1-8919FBDA9605}"/>
                </a:ext>
              </a:extLst>
            </p:cNvPr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8" name="Google Shape;1760;p38">
              <a:extLst>
                <a:ext uri="{FF2B5EF4-FFF2-40B4-BE49-F238E27FC236}">
                  <a16:creationId xmlns:a16="http://schemas.microsoft.com/office/drawing/2014/main" id="{1896EF6C-FCF3-E8D4-FA20-A0D1E6D7136B}"/>
                </a:ext>
              </a:extLst>
            </p:cNvPr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9" name="Google Shape;1761;p38">
              <a:extLst>
                <a:ext uri="{FF2B5EF4-FFF2-40B4-BE49-F238E27FC236}">
                  <a16:creationId xmlns:a16="http://schemas.microsoft.com/office/drawing/2014/main" id="{19249678-2A19-6254-A51C-6EF9726F063D}"/>
                </a:ext>
              </a:extLst>
            </p:cNvPr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0" name="Google Shape;1762;p38">
              <a:extLst>
                <a:ext uri="{FF2B5EF4-FFF2-40B4-BE49-F238E27FC236}">
                  <a16:creationId xmlns:a16="http://schemas.microsoft.com/office/drawing/2014/main" id="{9CC95616-E962-9905-7A9B-5A5BF2DF3CA7}"/>
                </a:ext>
              </a:extLst>
            </p:cNvPr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1" name="Google Shape;1763;p38">
              <a:extLst>
                <a:ext uri="{FF2B5EF4-FFF2-40B4-BE49-F238E27FC236}">
                  <a16:creationId xmlns:a16="http://schemas.microsoft.com/office/drawing/2014/main" id="{F38B1A0A-9913-3886-7415-9475F21BE4BB}"/>
                </a:ext>
              </a:extLst>
            </p:cNvPr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2" name="Google Shape;1764;p38">
              <a:extLst>
                <a:ext uri="{FF2B5EF4-FFF2-40B4-BE49-F238E27FC236}">
                  <a16:creationId xmlns:a16="http://schemas.microsoft.com/office/drawing/2014/main" id="{38A78677-C049-6FDE-414E-9237198773E3}"/>
                </a:ext>
              </a:extLst>
            </p:cNvPr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3" name="Google Shape;1765;p38">
              <a:extLst>
                <a:ext uri="{FF2B5EF4-FFF2-40B4-BE49-F238E27FC236}">
                  <a16:creationId xmlns:a16="http://schemas.microsoft.com/office/drawing/2014/main" id="{8AECD036-8895-483E-B668-204160B64833}"/>
                </a:ext>
              </a:extLst>
            </p:cNvPr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4" name="Google Shape;1766;p38">
              <a:extLst>
                <a:ext uri="{FF2B5EF4-FFF2-40B4-BE49-F238E27FC236}">
                  <a16:creationId xmlns:a16="http://schemas.microsoft.com/office/drawing/2014/main" id="{623369EF-51CE-8FD5-AD38-7BC190A109F0}"/>
                </a:ext>
              </a:extLst>
            </p:cNvPr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5" name="Google Shape;1767;p38">
              <a:extLst>
                <a:ext uri="{FF2B5EF4-FFF2-40B4-BE49-F238E27FC236}">
                  <a16:creationId xmlns:a16="http://schemas.microsoft.com/office/drawing/2014/main" id="{57855F59-4FF1-5916-18D7-EFFA8CE31B97}"/>
                </a:ext>
              </a:extLst>
            </p:cNvPr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6" name="Google Shape;1768;p38">
              <a:extLst>
                <a:ext uri="{FF2B5EF4-FFF2-40B4-BE49-F238E27FC236}">
                  <a16:creationId xmlns:a16="http://schemas.microsoft.com/office/drawing/2014/main" id="{C43CDC57-F540-348C-6B50-EDF0187B3440}"/>
                </a:ext>
              </a:extLst>
            </p:cNvPr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7" name="Google Shape;1769;p38">
              <a:extLst>
                <a:ext uri="{FF2B5EF4-FFF2-40B4-BE49-F238E27FC236}">
                  <a16:creationId xmlns:a16="http://schemas.microsoft.com/office/drawing/2014/main" id="{D2F83885-FA28-2431-EC74-DF17C04B8D17}"/>
                </a:ext>
              </a:extLst>
            </p:cNvPr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8" name="Google Shape;1770;p38">
              <a:extLst>
                <a:ext uri="{FF2B5EF4-FFF2-40B4-BE49-F238E27FC236}">
                  <a16:creationId xmlns:a16="http://schemas.microsoft.com/office/drawing/2014/main" id="{D6A714C1-A383-B255-B0CF-4919940B3128}"/>
                </a:ext>
              </a:extLst>
            </p:cNvPr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9" name="Google Shape;1771;p38">
              <a:extLst>
                <a:ext uri="{FF2B5EF4-FFF2-40B4-BE49-F238E27FC236}">
                  <a16:creationId xmlns:a16="http://schemas.microsoft.com/office/drawing/2014/main" id="{A4987C09-2CF2-E7F0-5C74-AD2789695F73}"/>
                </a:ext>
              </a:extLst>
            </p:cNvPr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0" name="Google Shape;1772;p38">
              <a:extLst>
                <a:ext uri="{FF2B5EF4-FFF2-40B4-BE49-F238E27FC236}">
                  <a16:creationId xmlns:a16="http://schemas.microsoft.com/office/drawing/2014/main" id="{79CF603B-FFB4-3D62-D477-6AE2037384C6}"/>
                </a:ext>
              </a:extLst>
            </p:cNvPr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1" name="Google Shape;1773;p38">
              <a:extLst>
                <a:ext uri="{FF2B5EF4-FFF2-40B4-BE49-F238E27FC236}">
                  <a16:creationId xmlns:a16="http://schemas.microsoft.com/office/drawing/2014/main" id="{A1017821-BB3F-AA1C-BE22-055CF187EAF7}"/>
                </a:ext>
              </a:extLst>
            </p:cNvPr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2" name="Google Shape;1774;p38">
              <a:extLst>
                <a:ext uri="{FF2B5EF4-FFF2-40B4-BE49-F238E27FC236}">
                  <a16:creationId xmlns:a16="http://schemas.microsoft.com/office/drawing/2014/main" id="{E20C0EEA-EB95-F3AA-33E2-22EB4CEE2673}"/>
                </a:ext>
              </a:extLst>
            </p:cNvPr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3" name="Google Shape;1775;p38">
              <a:extLst>
                <a:ext uri="{FF2B5EF4-FFF2-40B4-BE49-F238E27FC236}">
                  <a16:creationId xmlns:a16="http://schemas.microsoft.com/office/drawing/2014/main" id="{501466FE-6124-9C51-A20B-6A96A56F03F2}"/>
                </a:ext>
              </a:extLst>
            </p:cNvPr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4" name="Google Shape;1776;p38">
              <a:extLst>
                <a:ext uri="{FF2B5EF4-FFF2-40B4-BE49-F238E27FC236}">
                  <a16:creationId xmlns:a16="http://schemas.microsoft.com/office/drawing/2014/main" id="{037C4F82-B0AF-5BB7-5168-0D7B3C10C6CE}"/>
                </a:ext>
              </a:extLst>
            </p:cNvPr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5" name="Google Shape;1777;p38">
              <a:extLst>
                <a:ext uri="{FF2B5EF4-FFF2-40B4-BE49-F238E27FC236}">
                  <a16:creationId xmlns:a16="http://schemas.microsoft.com/office/drawing/2014/main" id="{77875565-F3D1-487A-F94B-999A2CCC489F}"/>
                </a:ext>
              </a:extLst>
            </p:cNvPr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6" name="Google Shape;1778;p38">
              <a:extLst>
                <a:ext uri="{FF2B5EF4-FFF2-40B4-BE49-F238E27FC236}">
                  <a16:creationId xmlns:a16="http://schemas.microsoft.com/office/drawing/2014/main" id="{F0F0A18D-23C9-3616-6337-450EA77EB5B9}"/>
                </a:ext>
              </a:extLst>
            </p:cNvPr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7" name="Google Shape;1779;p38">
              <a:extLst>
                <a:ext uri="{FF2B5EF4-FFF2-40B4-BE49-F238E27FC236}">
                  <a16:creationId xmlns:a16="http://schemas.microsoft.com/office/drawing/2014/main" id="{91CF31E2-8109-C695-85F7-4F930AA6D73A}"/>
                </a:ext>
              </a:extLst>
            </p:cNvPr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8" name="Google Shape;1780;p38">
              <a:extLst>
                <a:ext uri="{FF2B5EF4-FFF2-40B4-BE49-F238E27FC236}">
                  <a16:creationId xmlns:a16="http://schemas.microsoft.com/office/drawing/2014/main" id="{9D6E4B78-28A6-D962-6D16-B33D4AEF8CF9}"/>
                </a:ext>
              </a:extLst>
            </p:cNvPr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9" name="Google Shape;1781;p38">
              <a:extLst>
                <a:ext uri="{FF2B5EF4-FFF2-40B4-BE49-F238E27FC236}">
                  <a16:creationId xmlns:a16="http://schemas.microsoft.com/office/drawing/2014/main" id="{BA888D53-053D-D4A4-F3A8-FD3D98FD951B}"/>
                </a:ext>
              </a:extLst>
            </p:cNvPr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0" name="Google Shape;1782;p38">
              <a:extLst>
                <a:ext uri="{FF2B5EF4-FFF2-40B4-BE49-F238E27FC236}">
                  <a16:creationId xmlns:a16="http://schemas.microsoft.com/office/drawing/2014/main" id="{89683EB3-C1B9-CA0D-96F9-92B065FFEA04}"/>
                </a:ext>
              </a:extLst>
            </p:cNvPr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1" name="Google Shape;1783;p38">
              <a:extLst>
                <a:ext uri="{FF2B5EF4-FFF2-40B4-BE49-F238E27FC236}">
                  <a16:creationId xmlns:a16="http://schemas.microsoft.com/office/drawing/2014/main" id="{12923BCC-E313-8998-5535-59A385157072}"/>
                </a:ext>
              </a:extLst>
            </p:cNvPr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2" name="Google Shape;1784;p38">
              <a:extLst>
                <a:ext uri="{FF2B5EF4-FFF2-40B4-BE49-F238E27FC236}">
                  <a16:creationId xmlns:a16="http://schemas.microsoft.com/office/drawing/2014/main" id="{E8371D06-16E0-0D9B-30AD-99FE11D698BB}"/>
                </a:ext>
              </a:extLst>
            </p:cNvPr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3" name="Google Shape;1785;p38">
              <a:extLst>
                <a:ext uri="{FF2B5EF4-FFF2-40B4-BE49-F238E27FC236}">
                  <a16:creationId xmlns:a16="http://schemas.microsoft.com/office/drawing/2014/main" id="{48E1500D-604D-7AD3-27CB-DBB30756130A}"/>
                </a:ext>
              </a:extLst>
            </p:cNvPr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4" name="Google Shape;1786;p38">
              <a:extLst>
                <a:ext uri="{FF2B5EF4-FFF2-40B4-BE49-F238E27FC236}">
                  <a16:creationId xmlns:a16="http://schemas.microsoft.com/office/drawing/2014/main" id="{C70A6371-9D45-4D06-2742-1E11B35272EA}"/>
                </a:ext>
              </a:extLst>
            </p:cNvPr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5" name="Google Shape;1787;p38">
              <a:extLst>
                <a:ext uri="{FF2B5EF4-FFF2-40B4-BE49-F238E27FC236}">
                  <a16:creationId xmlns:a16="http://schemas.microsoft.com/office/drawing/2014/main" id="{2970CB7C-42E5-F634-7EE9-F2137466BA06}"/>
                </a:ext>
              </a:extLst>
            </p:cNvPr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6" name="Google Shape;1788;p38">
              <a:extLst>
                <a:ext uri="{FF2B5EF4-FFF2-40B4-BE49-F238E27FC236}">
                  <a16:creationId xmlns:a16="http://schemas.microsoft.com/office/drawing/2014/main" id="{7FDB1B10-686C-7238-6FA5-265494F6A8FD}"/>
                </a:ext>
              </a:extLst>
            </p:cNvPr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7" name="Google Shape;1789;p38">
              <a:extLst>
                <a:ext uri="{FF2B5EF4-FFF2-40B4-BE49-F238E27FC236}">
                  <a16:creationId xmlns:a16="http://schemas.microsoft.com/office/drawing/2014/main" id="{D230EB94-3851-D150-5FBC-47D71405AA33}"/>
                </a:ext>
              </a:extLst>
            </p:cNvPr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8" name="Google Shape;1790;p38">
              <a:extLst>
                <a:ext uri="{FF2B5EF4-FFF2-40B4-BE49-F238E27FC236}">
                  <a16:creationId xmlns:a16="http://schemas.microsoft.com/office/drawing/2014/main" id="{C06DA858-AB19-AA03-DC7E-C5FE63B60E5F}"/>
                </a:ext>
              </a:extLst>
            </p:cNvPr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9" name="Google Shape;1791;p38">
              <a:extLst>
                <a:ext uri="{FF2B5EF4-FFF2-40B4-BE49-F238E27FC236}">
                  <a16:creationId xmlns:a16="http://schemas.microsoft.com/office/drawing/2014/main" id="{A6D01454-F01B-5E4F-A23D-C51703174ED0}"/>
                </a:ext>
              </a:extLst>
            </p:cNvPr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0" name="Google Shape;1792;p38">
              <a:extLst>
                <a:ext uri="{FF2B5EF4-FFF2-40B4-BE49-F238E27FC236}">
                  <a16:creationId xmlns:a16="http://schemas.microsoft.com/office/drawing/2014/main" id="{8C010FEE-3EAA-593C-054E-B2B8893FB3D0}"/>
                </a:ext>
              </a:extLst>
            </p:cNvPr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1" name="Google Shape;1793;p38">
              <a:extLst>
                <a:ext uri="{FF2B5EF4-FFF2-40B4-BE49-F238E27FC236}">
                  <a16:creationId xmlns:a16="http://schemas.microsoft.com/office/drawing/2014/main" id="{5F32E089-5337-34D7-B5C8-5F8530D222D8}"/>
                </a:ext>
              </a:extLst>
            </p:cNvPr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2" name="Google Shape;1794;p38">
              <a:extLst>
                <a:ext uri="{FF2B5EF4-FFF2-40B4-BE49-F238E27FC236}">
                  <a16:creationId xmlns:a16="http://schemas.microsoft.com/office/drawing/2014/main" id="{5352EF2C-2F04-3A9B-5CE8-9F09E35CD5E3}"/>
                </a:ext>
              </a:extLst>
            </p:cNvPr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3" name="Google Shape;1795;p38">
              <a:extLst>
                <a:ext uri="{FF2B5EF4-FFF2-40B4-BE49-F238E27FC236}">
                  <a16:creationId xmlns:a16="http://schemas.microsoft.com/office/drawing/2014/main" id="{37DE931B-921C-FA4B-98EA-507461B2B4C7}"/>
                </a:ext>
              </a:extLst>
            </p:cNvPr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4" name="Google Shape;1796;p38">
              <a:extLst>
                <a:ext uri="{FF2B5EF4-FFF2-40B4-BE49-F238E27FC236}">
                  <a16:creationId xmlns:a16="http://schemas.microsoft.com/office/drawing/2014/main" id="{89BE8660-3F8F-CF01-7B03-742B40869480}"/>
                </a:ext>
              </a:extLst>
            </p:cNvPr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5" name="Google Shape;1797;p38">
              <a:extLst>
                <a:ext uri="{FF2B5EF4-FFF2-40B4-BE49-F238E27FC236}">
                  <a16:creationId xmlns:a16="http://schemas.microsoft.com/office/drawing/2014/main" id="{19FFF511-311C-3E10-3DD8-20DE6ED017B9}"/>
                </a:ext>
              </a:extLst>
            </p:cNvPr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6" name="Google Shape;1798;p38">
              <a:extLst>
                <a:ext uri="{FF2B5EF4-FFF2-40B4-BE49-F238E27FC236}">
                  <a16:creationId xmlns:a16="http://schemas.microsoft.com/office/drawing/2014/main" id="{105D46CF-444D-35C1-CB20-2617F03E43E3}"/>
                </a:ext>
              </a:extLst>
            </p:cNvPr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7" name="Google Shape;1799;p38">
              <a:extLst>
                <a:ext uri="{FF2B5EF4-FFF2-40B4-BE49-F238E27FC236}">
                  <a16:creationId xmlns:a16="http://schemas.microsoft.com/office/drawing/2014/main" id="{7954B489-4B9A-809E-2ABE-9D3DB1E01831}"/>
                </a:ext>
              </a:extLst>
            </p:cNvPr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8" name="Google Shape;1800;p38">
              <a:extLst>
                <a:ext uri="{FF2B5EF4-FFF2-40B4-BE49-F238E27FC236}">
                  <a16:creationId xmlns:a16="http://schemas.microsoft.com/office/drawing/2014/main" id="{2986A879-1A8C-AA40-AD6D-BD2311A38530}"/>
                </a:ext>
              </a:extLst>
            </p:cNvPr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9" name="Google Shape;1801;p38">
              <a:extLst>
                <a:ext uri="{FF2B5EF4-FFF2-40B4-BE49-F238E27FC236}">
                  <a16:creationId xmlns:a16="http://schemas.microsoft.com/office/drawing/2014/main" id="{43366EC6-BF9D-0F04-5310-EA78A5F53CEB}"/>
                </a:ext>
              </a:extLst>
            </p:cNvPr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0" name="Google Shape;1802;p38">
              <a:extLst>
                <a:ext uri="{FF2B5EF4-FFF2-40B4-BE49-F238E27FC236}">
                  <a16:creationId xmlns:a16="http://schemas.microsoft.com/office/drawing/2014/main" id="{A851F9FF-EEEE-1335-FEE8-504E9672BC1B}"/>
                </a:ext>
              </a:extLst>
            </p:cNvPr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1" name="Google Shape;1803;p38">
              <a:extLst>
                <a:ext uri="{FF2B5EF4-FFF2-40B4-BE49-F238E27FC236}">
                  <a16:creationId xmlns:a16="http://schemas.microsoft.com/office/drawing/2014/main" id="{40BCD1F2-15D8-F9F0-6A2B-F47A3069F28D}"/>
                </a:ext>
              </a:extLst>
            </p:cNvPr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2" name="Google Shape;1804;p38">
              <a:extLst>
                <a:ext uri="{FF2B5EF4-FFF2-40B4-BE49-F238E27FC236}">
                  <a16:creationId xmlns:a16="http://schemas.microsoft.com/office/drawing/2014/main" id="{1621B74B-8E72-43BB-91CC-03CF7577AA2C}"/>
                </a:ext>
              </a:extLst>
            </p:cNvPr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3" name="Google Shape;1805;p38">
              <a:extLst>
                <a:ext uri="{FF2B5EF4-FFF2-40B4-BE49-F238E27FC236}">
                  <a16:creationId xmlns:a16="http://schemas.microsoft.com/office/drawing/2014/main" id="{5A0BD5C6-A4DE-AB85-7919-130810881E7F}"/>
                </a:ext>
              </a:extLst>
            </p:cNvPr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4" name="Google Shape;1806;p38">
              <a:extLst>
                <a:ext uri="{FF2B5EF4-FFF2-40B4-BE49-F238E27FC236}">
                  <a16:creationId xmlns:a16="http://schemas.microsoft.com/office/drawing/2014/main" id="{1E1C6F25-71E2-F1B0-C07F-5886B9898161}"/>
                </a:ext>
              </a:extLst>
            </p:cNvPr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5" name="Google Shape;1807;p38">
              <a:extLst>
                <a:ext uri="{FF2B5EF4-FFF2-40B4-BE49-F238E27FC236}">
                  <a16:creationId xmlns:a16="http://schemas.microsoft.com/office/drawing/2014/main" id="{B37EE76A-3F74-E77D-6FA9-EC178C2D3B3E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6" name="Google Shape;1808;p38">
              <a:extLst>
                <a:ext uri="{FF2B5EF4-FFF2-40B4-BE49-F238E27FC236}">
                  <a16:creationId xmlns:a16="http://schemas.microsoft.com/office/drawing/2014/main" id="{91D5008B-6983-A407-6D75-F2953A1E93DD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7" name="Google Shape;1809;p38">
              <a:extLst>
                <a:ext uri="{FF2B5EF4-FFF2-40B4-BE49-F238E27FC236}">
                  <a16:creationId xmlns:a16="http://schemas.microsoft.com/office/drawing/2014/main" id="{4BD9621D-F1FF-02D2-3082-7336CD54FE3D}"/>
                </a:ext>
              </a:extLst>
            </p:cNvPr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8" name="Google Shape;1810;p38">
              <a:extLst>
                <a:ext uri="{FF2B5EF4-FFF2-40B4-BE49-F238E27FC236}">
                  <a16:creationId xmlns:a16="http://schemas.microsoft.com/office/drawing/2014/main" id="{02A63A20-A2E8-2088-28C7-FA3072E72235}"/>
                </a:ext>
              </a:extLst>
            </p:cNvPr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9" name="Google Shape;1811;p38">
              <a:extLst>
                <a:ext uri="{FF2B5EF4-FFF2-40B4-BE49-F238E27FC236}">
                  <a16:creationId xmlns:a16="http://schemas.microsoft.com/office/drawing/2014/main" id="{219D22C1-3899-1402-0913-34DEDDAC2DA3}"/>
                </a:ext>
              </a:extLst>
            </p:cNvPr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0" name="Google Shape;1812;p38">
              <a:extLst>
                <a:ext uri="{FF2B5EF4-FFF2-40B4-BE49-F238E27FC236}">
                  <a16:creationId xmlns:a16="http://schemas.microsoft.com/office/drawing/2014/main" id="{C39E9030-79DB-FC8E-FADD-0F927674A181}"/>
                </a:ext>
              </a:extLst>
            </p:cNvPr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1" name="Google Shape;1813;p38">
              <a:extLst>
                <a:ext uri="{FF2B5EF4-FFF2-40B4-BE49-F238E27FC236}">
                  <a16:creationId xmlns:a16="http://schemas.microsoft.com/office/drawing/2014/main" id="{F83071BB-5DF7-E45D-69C5-C89EE04B986D}"/>
                </a:ext>
              </a:extLst>
            </p:cNvPr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2" name="Google Shape;1814;p38">
              <a:extLst>
                <a:ext uri="{FF2B5EF4-FFF2-40B4-BE49-F238E27FC236}">
                  <a16:creationId xmlns:a16="http://schemas.microsoft.com/office/drawing/2014/main" id="{4337227C-C269-B6F7-A1B8-946D1B2EFDD2}"/>
                </a:ext>
              </a:extLst>
            </p:cNvPr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3" name="Google Shape;1815;p38">
              <a:extLst>
                <a:ext uri="{FF2B5EF4-FFF2-40B4-BE49-F238E27FC236}">
                  <a16:creationId xmlns:a16="http://schemas.microsoft.com/office/drawing/2014/main" id="{4DCBAE65-3754-2587-BE65-746390A8C8C4}"/>
                </a:ext>
              </a:extLst>
            </p:cNvPr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4" name="Google Shape;1816;p38">
              <a:extLst>
                <a:ext uri="{FF2B5EF4-FFF2-40B4-BE49-F238E27FC236}">
                  <a16:creationId xmlns:a16="http://schemas.microsoft.com/office/drawing/2014/main" id="{B6DFC067-0ED2-C5FB-D55A-93512B4FFD4B}"/>
                </a:ext>
              </a:extLst>
            </p:cNvPr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5" name="Google Shape;1817;p38">
              <a:extLst>
                <a:ext uri="{FF2B5EF4-FFF2-40B4-BE49-F238E27FC236}">
                  <a16:creationId xmlns:a16="http://schemas.microsoft.com/office/drawing/2014/main" id="{89EA283C-C619-0D23-36D6-E998057D7006}"/>
                </a:ext>
              </a:extLst>
            </p:cNvPr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6" name="Google Shape;1818;p38">
              <a:extLst>
                <a:ext uri="{FF2B5EF4-FFF2-40B4-BE49-F238E27FC236}">
                  <a16:creationId xmlns:a16="http://schemas.microsoft.com/office/drawing/2014/main" id="{CF9FD0DA-BCD0-0C6B-8A2C-F832E4717B2E}"/>
                </a:ext>
              </a:extLst>
            </p:cNvPr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7" name="Google Shape;1819;p38">
              <a:extLst>
                <a:ext uri="{FF2B5EF4-FFF2-40B4-BE49-F238E27FC236}">
                  <a16:creationId xmlns:a16="http://schemas.microsoft.com/office/drawing/2014/main" id="{59F5A0EC-A795-82EE-5D0C-8D3DA89D1765}"/>
                </a:ext>
              </a:extLst>
            </p:cNvPr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8" name="Google Shape;1820;p38">
              <a:extLst>
                <a:ext uri="{FF2B5EF4-FFF2-40B4-BE49-F238E27FC236}">
                  <a16:creationId xmlns:a16="http://schemas.microsoft.com/office/drawing/2014/main" id="{4C79F703-571C-CE95-BA0E-DD9F333248FF}"/>
                </a:ext>
              </a:extLst>
            </p:cNvPr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9" name="Google Shape;1821;p38">
              <a:extLst>
                <a:ext uri="{FF2B5EF4-FFF2-40B4-BE49-F238E27FC236}">
                  <a16:creationId xmlns:a16="http://schemas.microsoft.com/office/drawing/2014/main" id="{8C0D05AF-B45A-6ECB-3A3D-37EC88A43DF9}"/>
                </a:ext>
              </a:extLst>
            </p:cNvPr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0" name="Google Shape;1822;p38">
              <a:extLst>
                <a:ext uri="{FF2B5EF4-FFF2-40B4-BE49-F238E27FC236}">
                  <a16:creationId xmlns:a16="http://schemas.microsoft.com/office/drawing/2014/main" id="{02E9D85B-D080-D207-D9A0-076350E4EB12}"/>
                </a:ext>
              </a:extLst>
            </p:cNvPr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1" name="Google Shape;1823;p38">
              <a:extLst>
                <a:ext uri="{FF2B5EF4-FFF2-40B4-BE49-F238E27FC236}">
                  <a16:creationId xmlns:a16="http://schemas.microsoft.com/office/drawing/2014/main" id="{783EF61D-5CD4-769D-F78C-8FC1B197B765}"/>
                </a:ext>
              </a:extLst>
            </p:cNvPr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2" name="Google Shape;1824;p38">
              <a:extLst>
                <a:ext uri="{FF2B5EF4-FFF2-40B4-BE49-F238E27FC236}">
                  <a16:creationId xmlns:a16="http://schemas.microsoft.com/office/drawing/2014/main" id="{62D50C66-B1F2-DA02-B6A5-C1FB3280E353}"/>
                </a:ext>
              </a:extLst>
            </p:cNvPr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3" name="Google Shape;1825;p38">
              <a:extLst>
                <a:ext uri="{FF2B5EF4-FFF2-40B4-BE49-F238E27FC236}">
                  <a16:creationId xmlns:a16="http://schemas.microsoft.com/office/drawing/2014/main" id="{DF786681-3B4D-5854-ECB6-1BBC50221672}"/>
                </a:ext>
              </a:extLst>
            </p:cNvPr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4" name="Google Shape;1826;p38">
              <a:extLst>
                <a:ext uri="{FF2B5EF4-FFF2-40B4-BE49-F238E27FC236}">
                  <a16:creationId xmlns:a16="http://schemas.microsoft.com/office/drawing/2014/main" id="{DF9FE0FA-778E-F057-AC89-69308E332E95}"/>
                </a:ext>
              </a:extLst>
            </p:cNvPr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5" name="Google Shape;1827;p38">
              <a:extLst>
                <a:ext uri="{FF2B5EF4-FFF2-40B4-BE49-F238E27FC236}">
                  <a16:creationId xmlns:a16="http://schemas.microsoft.com/office/drawing/2014/main" id="{8EA5A87C-F2BA-5155-0733-3BF19AC3A046}"/>
                </a:ext>
              </a:extLst>
            </p:cNvPr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6" name="Google Shape;1828;p38">
              <a:extLst>
                <a:ext uri="{FF2B5EF4-FFF2-40B4-BE49-F238E27FC236}">
                  <a16:creationId xmlns:a16="http://schemas.microsoft.com/office/drawing/2014/main" id="{38A5D76F-B6B2-BDF9-C69F-CAAFD3DB2814}"/>
                </a:ext>
              </a:extLst>
            </p:cNvPr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7" name="Google Shape;1829;p38">
              <a:extLst>
                <a:ext uri="{FF2B5EF4-FFF2-40B4-BE49-F238E27FC236}">
                  <a16:creationId xmlns:a16="http://schemas.microsoft.com/office/drawing/2014/main" id="{4FC7EDCF-ADE3-3F74-1822-B4C813646760}"/>
                </a:ext>
              </a:extLst>
            </p:cNvPr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8" name="Google Shape;1830;p38">
              <a:extLst>
                <a:ext uri="{FF2B5EF4-FFF2-40B4-BE49-F238E27FC236}">
                  <a16:creationId xmlns:a16="http://schemas.microsoft.com/office/drawing/2014/main" id="{3AA7C5C1-134A-F4AD-DDC2-BCDAAA1BB60F}"/>
                </a:ext>
              </a:extLst>
            </p:cNvPr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9" name="Google Shape;1831;p38">
              <a:extLst>
                <a:ext uri="{FF2B5EF4-FFF2-40B4-BE49-F238E27FC236}">
                  <a16:creationId xmlns:a16="http://schemas.microsoft.com/office/drawing/2014/main" id="{D6B68AD7-B0E3-B21C-7942-8DA14509B820}"/>
                </a:ext>
              </a:extLst>
            </p:cNvPr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0" name="Google Shape;1832;p38">
              <a:extLst>
                <a:ext uri="{FF2B5EF4-FFF2-40B4-BE49-F238E27FC236}">
                  <a16:creationId xmlns:a16="http://schemas.microsoft.com/office/drawing/2014/main" id="{FD817C76-816F-8A9C-94E9-C2AB899A2545}"/>
                </a:ext>
              </a:extLst>
            </p:cNvPr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1" name="Google Shape;1833;p38">
              <a:extLst>
                <a:ext uri="{FF2B5EF4-FFF2-40B4-BE49-F238E27FC236}">
                  <a16:creationId xmlns:a16="http://schemas.microsoft.com/office/drawing/2014/main" id="{C4C324C1-A40E-A1A2-1076-1B4ED64E88C8}"/>
                </a:ext>
              </a:extLst>
            </p:cNvPr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2" name="Google Shape;1834;p38">
              <a:extLst>
                <a:ext uri="{FF2B5EF4-FFF2-40B4-BE49-F238E27FC236}">
                  <a16:creationId xmlns:a16="http://schemas.microsoft.com/office/drawing/2014/main" id="{10230A53-845D-E94B-DD1F-F03FD8734477}"/>
                </a:ext>
              </a:extLst>
            </p:cNvPr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1835;p38">
              <a:extLst>
                <a:ext uri="{FF2B5EF4-FFF2-40B4-BE49-F238E27FC236}">
                  <a16:creationId xmlns:a16="http://schemas.microsoft.com/office/drawing/2014/main" id="{0F4B9F0D-C453-DDF4-9362-94DC5C30AD84}"/>
                </a:ext>
              </a:extLst>
            </p:cNvPr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1836;p38">
              <a:extLst>
                <a:ext uri="{FF2B5EF4-FFF2-40B4-BE49-F238E27FC236}">
                  <a16:creationId xmlns:a16="http://schemas.microsoft.com/office/drawing/2014/main" id="{12F0CE4D-3601-FEA8-4031-C953960754D3}"/>
                </a:ext>
              </a:extLst>
            </p:cNvPr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74CA0E9-176D-D391-201D-D8DA78C866D5}"/>
              </a:ext>
            </a:extLst>
          </p:cNvPr>
          <p:cNvSpPr txBox="1"/>
          <p:nvPr/>
        </p:nvSpPr>
        <p:spPr>
          <a:xfrm>
            <a:off x="3000374" y="2233929"/>
            <a:ext cx="28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tx2"/>
                </a:solidFill>
                <a:latin typeface="Plus Jakarta Sans" panose="020B0604020202020204" charset="0"/>
                <a:cs typeface="Plus Jakarta Sans" panose="020B0604020202020204" charset="0"/>
              </a:rPr>
              <a:t>METODOLOGÍA ÁGIL SCRUM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246;p35">
            <a:extLst>
              <a:ext uri="{FF2B5EF4-FFF2-40B4-BE49-F238E27FC236}">
                <a16:creationId xmlns:a16="http://schemas.microsoft.com/office/drawing/2014/main" id="{2F4B7B8A-6CDE-ACE2-54DB-62851775F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398" y="308782"/>
            <a:ext cx="80588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4CBADC"/>
                </a:solidFill>
              </a:rPr>
              <a:t>Plan de trabajo </a:t>
            </a:r>
            <a:r>
              <a:rPr lang="en" dirty="0">
                <a:solidFill>
                  <a:srgbClr val="7030A0"/>
                </a:solidFill>
              </a:rPr>
              <a:t>de nuestro proyecto  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4DCC361-E8CE-DDB7-90A2-8221E21EBEE5}"/>
              </a:ext>
            </a:extLst>
          </p:cNvPr>
          <p:cNvGrpSpPr/>
          <p:nvPr/>
        </p:nvGrpSpPr>
        <p:grpSpPr>
          <a:xfrm>
            <a:off x="347642" y="1037049"/>
            <a:ext cx="8123815" cy="3785904"/>
            <a:chOff x="0" y="1035659"/>
            <a:chExt cx="6972942" cy="368833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C10BB5D-227C-4DF0-C423-BD79BFF85185}"/>
                </a:ext>
              </a:extLst>
            </p:cNvPr>
            <p:cNvGrpSpPr/>
            <p:nvPr/>
          </p:nvGrpSpPr>
          <p:grpSpPr>
            <a:xfrm>
              <a:off x="0" y="1035659"/>
              <a:ext cx="6972942" cy="3688336"/>
              <a:chOff x="0" y="1035659"/>
              <a:chExt cx="6972942" cy="3688336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E1CC122-FC2F-FD62-8243-5AE1CB05BA89}"/>
                  </a:ext>
                </a:extLst>
              </p:cNvPr>
              <p:cNvSpPr/>
              <p:nvPr/>
            </p:nvSpPr>
            <p:spPr>
              <a:xfrm>
                <a:off x="5746438" y="1035659"/>
                <a:ext cx="1226504" cy="368530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A87446EE-4E39-F343-8040-62238C0D5790}"/>
                  </a:ext>
                </a:extLst>
              </p:cNvPr>
              <p:cNvSpPr/>
              <p:nvPr/>
            </p:nvSpPr>
            <p:spPr>
              <a:xfrm>
                <a:off x="4598234" y="1037796"/>
                <a:ext cx="1241178" cy="368530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E5BB279D-DFC0-D29A-CAB4-8E505882BB48}"/>
                  </a:ext>
                </a:extLst>
              </p:cNvPr>
              <p:cNvSpPr/>
              <p:nvPr/>
            </p:nvSpPr>
            <p:spPr>
              <a:xfrm>
                <a:off x="3436093" y="1037796"/>
                <a:ext cx="1224886" cy="36853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D8349F3-D027-2A5B-0AC0-A8A766FEE28F}"/>
                  </a:ext>
                </a:extLst>
              </p:cNvPr>
              <p:cNvSpPr/>
              <p:nvPr/>
            </p:nvSpPr>
            <p:spPr>
              <a:xfrm>
                <a:off x="2285063" y="1038688"/>
                <a:ext cx="1151031" cy="3685307"/>
              </a:xfrm>
              <a:prstGeom prst="rect">
                <a:avLst/>
              </a:prstGeom>
              <a:solidFill>
                <a:srgbClr val="B4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087D109-D2D6-91FF-86B8-6E7D27650534}"/>
                  </a:ext>
                </a:extLst>
              </p:cNvPr>
              <p:cNvSpPr/>
              <p:nvPr/>
            </p:nvSpPr>
            <p:spPr>
              <a:xfrm>
                <a:off x="1152027" y="1038688"/>
                <a:ext cx="1137287" cy="3684415"/>
              </a:xfrm>
              <a:prstGeom prst="rect">
                <a:avLst/>
              </a:prstGeom>
              <a:solidFill>
                <a:srgbClr val="5CC41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AD5CB0A6-5DD2-88ED-A71C-45B7FA0C347D}"/>
                  </a:ext>
                </a:extLst>
              </p:cNvPr>
              <p:cNvSpPr/>
              <p:nvPr/>
            </p:nvSpPr>
            <p:spPr>
              <a:xfrm>
                <a:off x="0" y="1038688"/>
                <a:ext cx="1151030" cy="3682278"/>
              </a:xfrm>
              <a:prstGeom prst="rect">
                <a:avLst/>
              </a:prstGeom>
              <a:solidFill>
                <a:srgbClr val="EEB5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0B1BDCD8-E9EB-F4CC-2F71-4CA64FB32DC3}"/>
                  </a:ext>
                </a:extLst>
              </p:cNvPr>
              <p:cNvSpPr/>
              <p:nvPr/>
            </p:nvSpPr>
            <p:spPr>
              <a:xfrm>
                <a:off x="0" y="1953087"/>
                <a:ext cx="6965053" cy="266277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30730C7-A475-1FDA-2763-B540FC6AC4D2}"/>
                </a:ext>
              </a:extLst>
            </p:cNvPr>
            <p:cNvSpPr txBox="1"/>
            <p:nvPr/>
          </p:nvSpPr>
          <p:spPr>
            <a:xfrm>
              <a:off x="202815" y="1128605"/>
              <a:ext cx="7451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01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D9F097E6-18B6-B88B-CCB5-BFBF6637086C}"/>
                </a:ext>
              </a:extLst>
            </p:cNvPr>
            <p:cNvSpPr txBox="1"/>
            <p:nvPr/>
          </p:nvSpPr>
          <p:spPr>
            <a:xfrm>
              <a:off x="1317556" y="1075512"/>
              <a:ext cx="8137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02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B35BBD7-6205-0DB6-DEC1-2E2B683D936B}"/>
                </a:ext>
              </a:extLst>
            </p:cNvPr>
            <p:cNvSpPr txBox="1"/>
            <p:nvPr/>
          </p:nvSpPr>
          <p:spPr>
            <a:xfrm>
              <a:off x="2440173" y="1105041"/>
              <a:ext cx="8276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03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BBCF6AD7-DD97-E75C-EB2D-901B7406ACDB}"/>
                </a:ext>
              </a:extLst>
            </p:cNvPr>
            <p:cNvSpPr txBox="1"/>
            <p:nvPr/>
          </p:nvSpPr>
          <p:spPr>
            <a:xfrm>
              <a:off x="3614168" y="1105041"/>
              <a:ext cx="8157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04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677BA90-C1DB-FF15-A1F2-B9B054C61BCB}"/>
                </a:ext>
              </a:extLst>
            </p:cNvPr>
            <p:cNvSpPr txBox="1"/>
            <p:nvPr/>
          </p:nvSpPr>
          <p:spPr>
            <a:xfrm>
              <a:off x="4848539" y="1126452"/>
              <a:ext cx="8277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05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B8E8BBD-A73B-3540-1906-E8CFBE02987E}"/>
                </a:ext>
              </a:extLst>
            </p:cNvPr>
            <p:cNvSpPr txBox="1"/>
            <p:nvPr/>
          </p:nvSpPr>
          <p:spPr>
            <a:xfrm>
              <a:off x="5974495" y="1119133"/>
              <a:ext cx="8359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06</a:t>
              </a:r>
            </a:p>
          </p:txBody>
        </p:sp>
        <p:pic>
          <p:nvPicPr>
            <p:cNvPr id="1026" name="Picture 2" descr="Icono de Gestión de proyectos Generic Outline Color | Freepik">
              <a:extLst>
                <a:ext uri="{FF2B5EF4-FFF2-40B4-BE49-F238E27FC236}">
                  <a16:creationId xmlns:a16="http://schemas.microsoft.com/office/drawing/2014/main" id="{820E2F1C-5F6A-E36C-0815-D1CA69766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52" y="3781773"/>
              <a:ext cx="673126" cy="81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cono de Requisito Special Lineal color | Freepik">
              <a:extLst>
                <a:ext uri="{FF2B5EF4-FFF2-40B4-BE49-F238E27FC236}">
                  <a16:creationId xmlns:a16="http://schemas.microsoft.com/office/drawing/2014/main" id="{C57173E6-1DAB-F5A4-61FC-3283E57BA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795" y="3696140"/>
              <a:ext cx="791751" cy="89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lacional - Iconos gratis de redes">
              <a:extLst>
                <a:ext uri="{FF2B5EF4-FFF2-40B4-BE49-F238E27FC236}">
                  <a16:creationId xmlns:a16="http://schemas.microsoft.com/office/drawing/2014/main" id="{890B2E32-9122-A2DF-28D5-CF50CE908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760" y="3816026"/>
              <a:ext cx="684722" cy="77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sarrollo de software - Iconos gratis de computadora">
              <a:extLst>
                <a:ext uri="{FF2B5EF4-FFF2-40B4-BE49-F238E27FC236}">
                  <a16:creationId xmlns:a16="http://schemas.microsoft.com/office/drawing/2014/main" id="{17E940FC-45A4-A1EB-2E14-95BE588C1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887" y="3816026"/>
              <a:ext cx="697851" cy="78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esarrollo de software - Iconos gratis de flechas">
              <a:extLst>
                <a:ext uri="{FF2B5EF4-FFF2-40B4-BE49-F238E27FC236}">
                  <a16:creationId xmlns:a16="http://schemas.microsoft.com/office/drawing/2014/main" id="{C9955828-A10C-0B4D-C15C-6BA4A3E60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096" y="3790598"/>
              <a:ext cx="721204" cy="81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oftware - Iconos gratis de computadora">
              <a:extLst>
                <a:ext uri="{FF2B5EF4-FFF2-40B4-BE49-F238E27FC236}">
                  <a16:creationId xmlns:a16="http://schemas.microsoft.com/office/drawing/2014/main" id="{C0D917F1-6A45-B48D-115C-B4C825CD7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031" y="3679624"/>
              <a:ext cx="819086" cy="92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46" name="Google Shape;1758;p38">
            <a:extLst>
              <a:ext uri="{FF2B5EF4-FFF2-40B4-BE49-F238E27FC236}">
                <a16:creationId xmlns:a16="http://schemas.microsoft.com/office/drawing/2014/main" id="{D0F168A5-B74A-5E55-5474-101E627FD955}"/>
              </a:ext>
            </a:extLst>
          </p:cNvPr>
          <p:cNvGrpSpPr/>
          <p:nvPr/>
        </p:nvGrpSpPr>
        <p:grpSpPr>
          <a:xfrm>
            <a:off x="7679184" y="3666478"/>
            <a:ext cx="1598166" cy="1477021"/>
            <a:chOff x="856225" y="238125"/>
            <a:chExt cx="5907550" cy="5238750"/>
          </a:xfrm>
        </p:grpSpPr>
        <p:sp>
          <p:nvSpPr>
            <p:cNvPr id="2347" name="Google Shape;1759;p38">
              <a:extLst>
                <a:ext uri="{FF2B5EF4-FFF2-40B4-BE49-F238E27FC236}">
                  <a16:creationId xmlns:a16="http://schemas.microsoft.com/office/drawing/2014/main" id="{5F6FC51D-8CF5-0B51-20A1-8919FBDA9605}"/>
                </a:ext>
              </a:extLst>
            </p:cNvPr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8" name="Google Shape;1760;p38">
              <a:extLst>
                <a:ext uri="{FF2B5EF4-FFF2-40B4-BE49-F238E27FC236}">
                  <a16:creationId xmlns:a16="http://schemas.microsoft.com/office/drawing/2014/main" id="{1896EF6C-FCF3-E8D4-FA20-A0D1E6D7136B}"/>
                </a:ext>
              </a:extLst>
            </p:cNvPr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9" name="Google Shape;1761;p38">
              <a:extLst>
                <a:ext uri="{FF2B5EF4-FFF2-40B4-BE49-F238E27FC236}">
                  <a16:creationId xmlns:a16="http://schemas.microsoft.com/office/drawing/2014/main" id="{19249678-2A19-6254-A51C-6EF9726F063D}"/>
                </a:ext>
              </a:extLst>
            </p:cNvPr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0" name="Google Shape;1762;p38">
              <a:extLst>
                <a:ext uri="{FF2B5EF4-FFF2-40B4-BE49-F238E27FC236}">
                  <a16:creationId xmlns:a16="http://schemas.microsoft.com/office/drawing/2014/main" id="{9CC95616-E962-9905-7A9B-5A5BF2DF3CA7}"/>
                </a:ext>
              </a:extLst>
            </p:cNvPr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1" name="Google Shape;1763;p38">
              <a:extLst>
                <a:ext uri="{FF2B5EF4-FFF2-40B4-BE49-F238E27FC236}">
                  <a16:creationId xmlns:a16="http://schemas.microsoft.com/office/drawing/2014/main" id="{F38B1A0A-9913-3886-7415-9475F21BE4BB}"/>
                </a:ext>
              </a:extLst>
            </p:cNvPr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2" name="Google Shape;1764;p38">
              <a:extLst>
                <a:ext uri="{FF2B5EF4-FFF2-40B4-BE49-F238E27FC236}">
                  <a16:creationId xmlns:a16="http://schemas.microsoft.com/office/drawing/2014/main" id="{38A78677-C049-6FDE-414E-9237198773E3}"/>
                </a:ext>
              </a:extLst>
            </p:cNvPr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3" name="Google Shape;1765;p38">
              <a:extLst>
                <a:ext uri="{FF2B5EF4-FFF2-40B4-BE49-F238E27FC236}">
                  <a16:creationId xmlns:a16="http://schemas.microsoft.com/office/drawing/2014/main" id="{8AECD036-8895-483E-B668-204160B64833}"/>
                </a:ext>
              </a:extLst>
            </p:cNvPr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4" name="Google Shape;1766;p38">
              <a:extLst>
                <a:ext uri="{FF2B5EF4-FFF2-40B4-BE49-F238E27FC236}">
                  <a16:creationId xmlns:a16="http://schemas.microsoft.com/office/drawing/2014/main" id="{623369EF-51CE-8FD5-AD38-7BC190A109F0}"/>
                </a:ext>
              </a:extLst>
            </p:cNvPr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5" name="Google Shape;1767;p38">
              <a:extLst>
                <a:ext uri="{FF2B5EF4-FFF2-40B4-BE49-F238E27FC236}">
                  <a16:creationId xmlns:a16="http://schemas.microsoft.com/office/drawing/2014/main" id="{57855F59-4FF1-5916-18D7-EFFA8CE31B97}"/>
                </a:ext>
              </a:extLst>
            </p:cNvPr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6" name="Google Shape;1768;p38">
              <a:extLst>
                <a:ext uri="{FF2B5EF4-FFF2-40B4-BE49-F238E27FC236}">
                  <a16:creationId xmlns:a16="http://schemas.microsoft.com/office/drawing/2014/main" id="{C43CDC57-F540-348C-6B50-EDF0187B3440}"/>
                </a:ext>
              </a:extLst>
            </p:cNvPr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7" name="Google Shape;1769;p38">
              <a:extLst>
                <a:ext uri="{FF2B5EF4-FFF2-40B4-BE49-F238E27FC236}">
                  <a16:creationId xmlns:a16="http://schemas.microsoft.com/office/drawing/2014/main" id="{D2F83885-FA28-2431-EC74-DF17C04B8D17}"/>
                </a:ext>
              </a:extLst>
            </p:cNvPr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8" name="Google Shape;1770;p38">
              <a:extLst>
                <a:ext uri="{FF2B5EF4-FFF2-40B4-BE49-F238E27FC236}">
                  <a16:creationId xmlns:a16="http://schemas.microsoft.com/office/drawing/2014/main" id="{D6A714C1-A383-B255-B0CF-4919940B3128}"/>
                </a:ext>
              </a:extLst>
            </p:cNvPr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9" name="Google Shape;1771;p38">
              <a:extLst>
                <a:ext uri="{FF2B5EF4-FFF2-40B4-BE49-F238E27FC236}">
                  <a16:creationId xmlns:a16="http://schemas.microsoft.com/office/drawing/2014/main" id="{A4987C09-2CF2-E7F0-5C74-AD2789695F73}"/>
                </a:ext>
              </a:extLst>
            </p:cNvPr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0" name="Google Shape;1772;p38">
              <a:extLst>
                <a:ext uri="{FF2B5EF4-FFF2-40B4-BE49-F238E27FC236}">
                  <a16:creationId xmlns:a16="http://schemas.microsoft.com/office/drawing/2014/main" id="{79CF603B-FFB4-3D62-D477-6AE2037384C6}"/>
                </a:ext>
              </a:extLst>
            </p:cNvPr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1" name="Google Shape;1773;p38">
              <a:extLst>
                <a:ext uri="{FF2B5EF4-FFF2-40B4-BE49-F238E27FC236}">
                  <a16:creationId xmlns:a16="http://schemas.microsoft.com/office/drawing/2014/main" id="{A1017821-BB3F-AA1C-BE22-055CF187EAF7}"/>
                </a:ext>
              </a:extLst>
            </p:cNvPr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2" name="Google Shape;1774;p38">
              <a:extLst>
                <a:ext uri="{FF2B5EF4-FFF2-40B4-BE49-F238E27FC236}">
                  <a16:creationId xmlns:a16="http://schemas.microsoft.com/office/drawing/2014/main" id="{E20C0EEA-EB95-F3AA-33E2-22EB4CEE2673}"/>
                </a:ext>
              </a:extLst>
            </p:cNvPr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3" name="Google Shape;1775;p38">
              <a:extLst>
                <a:ext uri="{FF2B5EF4-FFF2-40B4-BE49-F238E27FC236}">
                  <a16:creationId xmlns:a16="http://schemas.microsoft.com/office/drawing/2014/main" id="{501466FE-6124-9C51-A20B-6A96A56F03F2}"/>
                </a:ext>
              </a:extLst>
            </p:cNvPr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4" name="Google Shape;1776;p38">
              <a:extLst>
                <a:ext uri="{FF2B5EF4-FFF2-40B4-BE49-F238E27FC236}">
                  <a16:creationId xmlns:a16="http://schemas.microsoft.com/office/drawing/2014/main" id="{037C4F82-B0AF-5BB7-5168-0D7B3C10C6CE}"/>
                </a:ext>
              </a:extLst>
            </p:cNvPr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5" name="Google Shape;1777;p38">
              <a:extLst>
                <a:ext uri="{FF2B5EF4-FFF2-40B4-BE49-F238E27FC236}">
                  <a16:creationId xmlns:a16="http://schemas.microsoft.com/office/drawing/2014/main" id="{77875565-F3D1-487A-F94B-999A2CCC489F}"/>
                </a:ext>
              </a:extLst>
            </p:cNvPr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6" name="Google Shape;1778;p38">
              <a:extLst>
                <a:ext uri="{FF2B5EF4-FFF2-40B4-BE49-F238E27FC236}">
                  <a16:creationId xmlns:a16="http://schemas.microsoft.com/office/drawing/2014/main" id="{F0F0A18D-23C9-3616-6337-450EA77EB5B9}"/>
                </a:ext>
              </a:extLst>
            </p:cNvPr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7" name="Google Shape;1779;p38">
              <a:extLst>
                <a:ext uri="{FF2B5EF4-FFF2-40B4-BE49-F238E27FC236}">
                  <a16:creationId xmlns:a16="http://schemas.microsoft.com/office/drawing/2014/main" id="{91CF31E2-8109-C695-85F7-4F930AA6D73A}"/>
                </a:ext>
              </a:extLst>
            </p:cNvPr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8" name="Google Shape;1780;p38">
              <a:extLst>
                <a:ext uri="{FF2B5EF4-FFF2-40B4-BE49-F238E27FC236}">
                  <a16:creationId xmlns:a16="http://schemas.microsoft.com/office/drawing/2014/main" id="{9D6E4B78-28A6-D962-6D16-B33D4AEF8CF9}"/>
                </a:ext>
              </a:extLst>
            </p:cNvPr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9" name="Google Shape;1781;p38">
              <a:extLst>
                <a:ext uri="{FF2B5EF4-FFF2-40B4-BE49-F238E27FC236}">
                  <a16:creationId xmlns:a16="http://schemas.microsoft.com/office/drawing/2014/main" id="{BA888D53-053D-D4A4-F3A8-FD3D98FD951B}"/>
                </a:ext>
              </a:extLst>
            </p:cNvPr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0" name="Google Shape;1782;p38">
              <a:extLst>
                <a:ext uri="{FF2B5EF4-FFF2-40B4-BE49-F238E27FC236}">
                  <a16:creationId xmlns:a16="http://schemas.microsoft.com/office/drawing/2014/main" id="{89683EB3-C1B9-CA0D-96F9-92B065FFEA04}"/>
                </a:ext>
              </a:extLst>
            </p:cNvPr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1" name="Google Shape;1783;p38">
              <a:extLst>
                <a:ext uri="{FF2B5EF4-FFF2-40B4-BE49-F238E27FC236}">
                  <a16:creationId xmlns:a16="http://schemas.microsoft.com/office/drawing/2014/main" id="{12923BCC-E313-8998-5535-59A385157072}"/>
                </a:ext>
              </a:extLst>
            </p:cNvPr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2" name="Google Shape;1784;p38">
              <a:extLst>
                <a:ext uri="{FF2B5EF4-FFF2-40B4-BE49-F238E27FC236}">
                  <a16:creationId xmlns:a16="http://schemas.microsoft.com/office/drawing/2014/main" id="{E8371D06-16E0-0D9B-30AD-99FE11D698BB}"/>
                </a:ext>
              </a:extLst>
            </p:cNvPr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3" name="Google Shape;1785;p38">
              <a:extLst>
                <a:ext uri="{FF2B5EF4-FFF2-40B4-BE49-F238E27FC236}">
                  <a16:creationId xmlns:a16="http://schemas.microsoft.com/office/drawing/2014/main" id="{48E1500D-604D-7AD3-27CB-DBB30756130A}"/>
                </a:ext>
              </a:extLst>
            </p:cNvPr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4" name="Google Shape;1786;p38">
              <a:extLst>
                <a:ext uri="{FF2B5EF4-FFF2-40B4-BE49-F238E27FC236}">
                  <a16:creationId xmlns:a16="http://schemas.microsoft.com/office/drawing/2014/main" id="{C70A6371-9D45-4D06-2742-1E11B35272EA}"/>
                </a:ext>
              </a:extLst>
            </p:cNvPr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5" name="Google Shape;1787;p38">
              <a:extLst>
                <a:ext uri="{FF2B5EF4-FFF2-40B4-BE49-F238E27FC236}">
                  <a16:creationId xmlns:a16="http://schemas.microsoft.com/office/drawing/2014/main" id="{2970CB7C-42E5-F634-7EE9-F2137466BA06}"/>
                </a:ext>
              </a:extLst>
            </p:cNvPr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6" name="Google Shape;1788;p38">
              <a:extLst>
                <a:ext uri="{FF2B5EF4-FFF2-40B4-BE49-F238E27FC236}">
                  <a16:creationId xmlns:a16="http://schemas.microsoft.com/office/drawing/2014/main" id="{7FDB1B10-686C-7238-6FA5-265494F6A8FD}"/>
                </a:ext>
              </a:extLst>
            </p:cNvPr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7" name="Google Shape;1789;p38">
              <a:extLst>
                <a:ext uri="{FF2B5EF4-FFF2-40B4-BE49-F238E27FC236}">
                  <a16:creationId xmlns:a16="http://schemas.microsoft.com/office/drawing/2014/main" id="{D230EB94-3851-D150-5FBC-47D71405AA33}"/>
                </a:ext>
              </a:extLst>
            </p:cNvPr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8" name="Google Shape;1790;p38">
              <a:extLst>
                <a:ext uri="{FF2B5EF4-FFF2-40B4-BE49-F238E27FC236}">
                  <a16:creationId xmlns:a16="http://schemas.microsoft.com/office/drawing/2014/main" id="{C06DA858-AB19-AA03-DC7E-C5FE63B60E5F}"/>
                </a:ext>
              </a:extLst>
            </p:cNvPr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9" name="Google Shape;1791;p38">
              <a:extLst>
                <a:ext uri="{FF2B5EF4-FFF2-40B4-BE49-F238E27FC236}">
                  <a16:creationId xmlns:a16="http://schemas.microsoft.com/office/drawing/2014/main" id="{A6D01454-F01B-5E4F-A23D-C51703174ED0}"/>
                </a:ext>
              </a:extLst>
            </p:cNvPr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0" name="Google Shape;1792;p38">
              <a:extLst>
                <a:ext uri="{FF2B5EF4-FFF2-40B4-BE49-F238E27FC236}">
                  <a16:creationId xmlns:a16="http://schemas.microsoft.com/office/drawing/2014/main" id="{8C010FEE-3EAA-593C-054E-B2B8893FB3D0}"/>
                </a:ext>
              </a:extLst>
            </p:cNvPr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1" name="Google Shape;1793;p38">
              <a:extLst>
                <a:ext uri="{FF2B5EF4-FFF2-40B4-BE49-F238E27FC236}">
                  <a16:creationId xmlns:a16="http://schemas.microsoft.com/office/drawing/2014/main" id="{5F32E089-5337-34D7-B5C8-5F8530D222D8}"/>
                </a:ext>
              </a:extLst>
            </p:cNvPr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2" name="Google Shape;1794;p38">
              <a:extLst>
                <a:ext uri="{FF2B5EF4-FFF2-40B4-BE49-F238E27FC236}">
                  <a16:creationId xmlns:a16="http://schemas.microsoft.com/office/drawing/2014/main" id="{5352EF2C-2F04-3A9B-5CE8-9F09E35CD5E3}"/>
                </a:ext>
              </a:extLst>
            </p:cNvPr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3" name="Google Shape;1795;p38">
              <a:extLst>
                <a:ext uri="{FF2B5EF4-FFF2-40B4-BE49-F238E27FC236}">
                  <a16:creationId xmlns:a16="http://schemas.microsoft.com/office/drawing/2014/main" id="{37DE931B-921C-FA4B-98EA-507461B2B4C7}"/>
                </a:ext>
              </a:extLst>
            </p:cNvPr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4" name="Google Shape;1796;p38">
              <a:extLst>
                <a:ext uri="{FF2B5EF4-FFF2-40B4-BE49-F238E27FC236}">
                  <a16:creationId xmlns:a16="http://schemas.microsoft.com/office/drawing/2014/main" id="{89BE8660-3F8F-CF01-7B03-742B40869480}"/>
                </a:ext>
              </a:extLst>
            </p:cNvPr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5" name="Google Shape;1797;p38">
              <a:extLst>
                <a:ext uri="{FF2B5EF4-FFF2-40B4-BE49-F238E27FC236}">
                  <a16:creationId xmlns:a16="http://schemas.microsoft.com/office/drawing/2014/main" id="{19FFF511-311C-3E10-3DD8-20DE6ED017B9}"/>
                </a:ext>
              </a:extLst>
            </p:cNvPr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6" name="Google Shape;1798;p38">
              <a:extLst>
                <a:ext uri="{FF2B5EF4-FFF2-40B4-BE49-F238E27FC236}">
                  <a16:creationId xmlns:a16="http://schemas.microsoft.com/office/drawing/2014/main" id="{105D46CF-444D-35C1-CB20-2617F03E43E3}"/>
                </a:ext>
              </a:extLst>
            </p:cNvPr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7" name="Google Shape;1799;p38">
              <a:extLst>
                <a:ext uri="{FF2B5EF4-FFF2-40B4-BE49-F238E27FC236}">
                  <a16:creationId xmlns:a16="http://schemas.microsoft.com/office/drawing/2014/main" id="{7954B489-4B9A-809E-2ABE-9D3DB1E01831}"/>
                </a:ext>
              </a:extLst>
            </p:cNvPr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8" name="Google Shape;1800;p38">
              <a:extLst>
                <a:ext uri="{FF2B5EF4-FFF2-40B4-BE49-F238E27FC236}">
                  <a16:creationId xmlns:a16="http://schemas.microsoft.com/office/drawing/2014/main" id="{2986A879-1A8C-AA40-AD6D-BD2311A38530}"/>
                </a:ext>
              </a:extLst>
            </p:cNvPr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9" name="Google Shape;1801;p38">
              <a:extLst>
                <a:ext uri="{FF2B5EF4-FFF2-40B4-BE49-F238E27FC236}">
                  <a16:creationId xmlns:a16="http://schemas.microsoft.com/office/drawing/2014/main" id="{43366EC6-BF9D-0F04-5310-EA78A5F53CEB}"/>
                </a:ext>
              </a:extLst>
            </p:cNvPr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0" name="Google Shape;1802;p38">
              <a:extLst>
                <a:ext uri="{FF2B5EF4-FFF2-40B4-BE49-F238E27FC236}">
                  <a16:creationId xmlns:a16="http://schemas.microsoft.com/office/drawing/2014/main" id="{A851F9FF-EEEE-1335-FEE8-504E9672BC1B}"/>
                </a:ext>
              </a:extLst>
            </p:cNvPr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1" name="Google Shape;1803;p38">
              <a:extLst>
                <a:ext uri="{FF2B5EF4-FFF2-40B4-BE49-F238E27FC236}">
                  <a16:creationId xmlns:a16="http://schemas.microsoft.com/office/drawing/2014/main" id="{40BCD1F2-15D8-F9F0-6A2B-F47A3069F28D}"/>
                </a:ext>
              </a:extLst>
            </p:cNvPr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2" name="Google Shape;1804;p38">
              <a:extLst>
                <a:ext uri="{FF2B5EF4-FFF2-40B4-BE49-F238E27FC236}">
                  <a16:creationId xmlns:a16="http://schemas.microsoft.com/office/drawing/2014/main" id="{1621B74B-8E72-43BB-91CC-03CF7577AA2C}"/>
                </a:ext>
              </a:extLst>
            </p:cNvPr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3" name="Google Shape;1805;p38">
              <a:extLst>
                <a:ext uri="{FF2B5EF4-FFF2-40B4-BE49-F238E27FC236}">
                  <a16:creationId xmlns:a16="http://schemas.microsoft.com/office/drawing/2014/main" id="{5A0BD5C6-A4DE-AB85-7919-130810881E7F}"/>
                </a:ext>
              </a:extLst>
            </p:cNvPr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4" name="Google Shape;1806;p38">
              <a:extLst>
                <a:ext uri="{FF2B5EF4-FFF2-40B4-BE49-F238E27FC236}">
                  <a16:creationId xmlns:a16="http://schemas.microsoft.com/office/drawing/2014/main" id="{1E1C6F25-71E2-F1B0-C07F-5886B9898161}"/>
                </a:ext>
              </a:extLst>
            </p:cNvPr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5" name="Google Shape;1807;p38">
              <a:extLst>
                <a:ext uri="{FF2B5EF4-FFF2-40B4-BE49-F238E27FC236}">
                  <a16:creationId xmlns:a16="http://schemas.microsoft.com/office/drawing/2014/main" id="{B37EE76A-3F74-E77D-6FA9-EC178C2D3B3E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6" name="Google Shape;1808;p38">
              <a:extLst>
                <a:ext uri="{FF2B5EF4-FFF2-40B4-BE49-F238E27FC236}">
                  <a16:creationId xmlns:a16="http://schemas.microsoft.com/office/drawing/2014/main" id="{91D5008B-6983-A407-6D75-F2953A1E93DD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7" name="Google Shape;1809;p38">
              <a:extLst>
                <a:ext uri="{FF2B5EF4-FFF2-40B4-BE49-F238E27FC236}">
                  <a16:creationId xmlns:a16="http://schemas.microsoft.com/office/drawing/2014/main" id="{4BD9621D-F1FF-02D2-3082-7336CD54FE3D}"/>
                </a:ext>
              </a:extLst>
            </p:cNvPr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8" name="Google Shape;1810;p38">
              <a:extLst>
                <a:ext uri="{FF2B5EF4-FFF2-40B4-BE49-F238E27FC236}">
                  <a16:creationId xmlns:a16="http://schemas.microsoft.com/office/drawing/2014/main" id="{02A63A20-A2E8-2088-28C7-FA3072E72235}"/>
                </a:ext>
              </a:extLst>
            </p:cNvPr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9" name="Google Shape;1811;p38">
              <a:extLst>
                <a:ext uri="{FF2B5EF4-FFF2-40B4-BE49-F238E27FC236}">
                  <a16:creationId xmlns:a16="http://schemas.microsoft.com/office/drawing/2014/main" id="{219D22C1-3899-1402-0913-34DEDDAC2DA3}"/>
                </a:ext>
              </a:extLst>
            </p:cNvPr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0" name="Google Shape;1812;p38">
              <a:extLst>
                <a:ext uri="{FF2B5EF4-FFF2-40B4-BE49-F238E27FC236}">
                  <a16:creationId xmlns:a16="http://schemas.microsoft.com/office/drawing/2014/main" id="{C39E9030-79DB-FC8E-FADD-0F927674A181}"/>
                </a:ext>
              </a:extLst>
            </p:cNvPr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1" name="Google Shape;1813;p38">
              <a:extLst>
                <a:ext uri="{FF2B5EF4-FFF2-40B4-BE49-F238E27FC236}">
                  <a16:creationId xmlns:a16="http://schemas.microsoft.com/office/drawing/2014/main" id="{F83071BB-5DF7-E45D-69C5-C89EE04B986D}"/>
                </a:ext>
              </a:extLst>
            </p:cNvPr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2" name="Google Shape;1814;p38">
              <a:extLst>
                <a:ext uri="{FF2B5EF4-FFF2-40B4-BE49-F238E27FC236}">
                  <a16:creationId xmlns:a16="http://schemas.microsoft.com/office/drawing/2014/main" id="{4337227C-C269-B6F7-A1B8-946D1B2EFDD2}"/>
                </a:ext>
              </a:extLst>
            </p:cNvPr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3" name="Google Shape;1815;p38">
              <a:extLst>
                <a:ext uri="{FF2B5EF4-FFF2-40B4-BE49-F238E27FC236}">
                  <a16:creationId xmlns:a16="http://schemas.microsoft.com/office/drawing/2014/main" id="{4DCBAE65-3754-2587-BE65-746390A8C8C4}"/>
                </a:ext>
              </a:extLst>
            </p:cNvPr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4" name="Google Shape;1816;p38">
              <a:extLst>
                <a:ext uri="{FF2B5EF4-FFF2-40B4-BE49-F238E27FC236}">
                  <a16:creationId xmlns:a16="http://schemas.microsoft.com/office/drawing/2014/main" id="{B6DFC067-0ED2-C5FB-D55A-93512B4FFD4B}"/>
                </a:ext>
              </a:extLst>
            </p:cNvPr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5" name="Google Shape;1817;p38">
              <a:extLst>
                <a:ext uri="{FF2B5EF4-FFF2-40B4-BE49-F238E27FC236}">
                  <a16:creationId xmlns:a16="http://schemas.microsoft.com/office/drawing/2014/main" id="{89EA283C-C619-0D23-36D6-E998057D7006}"/>
                </a:ext>
              </a:extLst>
            </p:cNvPr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6" name="Google Shape;1818;p38">
              <a:extLst>
                <a:ext uri="{FF2B5EF4-FFF2-40B4-BE49-F238E27FC236}">
                  <a16:creationId xmlns:a16="http://schemas.microsoft.com/office/drawing/2014/main" id="{CF9FD0DA-BCD0-0C6B-8A2C-F832E4717B2E}"/>
                </a:ext>
              </a:extLst>
            </p:cNvPr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7" name="Google Shape;1819;p38">
              <a:extLst>
                <a:ext uri="{FF2B5EF4-FFF2-40B4-BE49-F238E27FC236}">
                  <a16:creationId xmlns:a16="http://schemas.microsoft.com/office/drawing/2014/main" id="{59F5A0EC-A795-82EE-5D0C-8D3DA89D1765}"/>
                </a:ext>
              </a:extLst>
            </p:cNvPr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8" name="Google Shape;1820;p38">
              <a:extLst>
                <a:ext uri="{FF2B5EF4-FFF2-40B4-BE49-F238E27FC236}">
                  <a16:creationId xmlns:a16="http://schemas.microsoft.com/office/drawing/2014/main" id="{4C79F703-571C-CE95-BA0E-DD9F333248FF}"/>
                </a:ext>
              </a:extLst>
            </p:cNvPr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9" name="Google Shape;1821;p38">
              <a:extLst>
                <a:ext uri="{FF2B5EF4-FFF2-40B4-BE49-F238E27FC236}">
                  <a16:creationId xmlns:a16="http://schemas.microsoft.com/office/drawing/2014/main" id="{8C0D05AF-B45A-6ECB-3A3D-37EC88A43DF9}"/>
                </a:ext>
              </a:extLst>
            </p:cNvPr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0" name="Google Shape;1822;p38">
              <a:extLst>
                <a:ext uri="{FF2B5EF4-FFF2-40B4-BE49-F238E27FC236}">
                  <a16:creationId xmlns:a16="http://schemas.microsoft.com/office/drawing/2014/main" id="{02E9D85B-D080-D207-D9A0-076350E4EB12}"/>
                </a:ext>
              </a:extLst>
            </p:cNvPr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1" name="Google Shape;1823;p38">
              <a:extLst>
                <a:ext uri="{FF2B5EF4-FFF2-40B4-BE49-F238E27FC236}">
                  <a16:creationId xmlns:a16="http://schemas.microsoft.com/office/drawing/2014/main" id="{783EF61D-5CD4-769D-F78C-8FC1B197B765}"/>
                </a:ext>
              </a:extLst>
            </p:cNvPr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2" name="Google Shape;1824;p38">
              <a:extLst>
                <a:ext uri="{FF2B5EF4-FFF2-40B4-BE49-F238E27FC236}">
                  <a16:creationId xmlns:a16="http://schemas.microsoft.com/office/drawing/2014/main" id="{62D50C66-B1F2-DA02-B6A5-C1FB3280E353}"/>
                </a:ext>
              </a:extLst>
            </p:cNvPr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3" name="Google Shape;1825;p38">
              <a:extLst>
                <a:ext uri="{FF2B5EF4-FFF2-40B4-BE49-F238E27FC236}">
                  <a16:creationId xmlns:a16="http://schemas.microsoft.com/office/drawing/2014/main" id="{DF786681-3B4D-5854-ECB6-1BBC50221672}"/>
                </a:ext>
              </a:extLst>
            </p:cNvPr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4" name="Google Shape;1826;p38">
              <a:extLst>
                <a:ext uri="{FF2B5EF4-FFF2-40B4-BE49-F238E27FC236}">
                  <a16:creationId xmlns:a16="http://schemas.microsoft.com/office/drawing/2014/main" id="{DF9FE0FA-778E-F057-AC89-69308E332E95}"/>
                </a:ext>
              </a:extLst>
            </p:cNvPr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5" name="Google Shape;1827;p38">
              <a:extLst>
                <a:ext uri="{FF2B5EF4-FFF2-40B4-BE49-F238E27FC236}">
                  <a16:creationId xmlns:a16="http://schemas.microsoft.com/office/drawing/2014/main" id="{8EA5A87C-F2BA-5155-0733-3BF19AC3A046}"/>
                </a:ext>
              </a:extLst>
            </p:cNvPr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6" name="Google Shape;1828;p38">
              <a:extLst>
                <a:ext uri="{FF2B5EF4-FFF2-40B4-BE49-F238E27FC236}">
                  <a16:creationId xmlns:a16="http://schemas.microsoft.com/office/drawing/2014/main" id="{38A5D76F-B6B2-BDF9-C69F-CAAFD3DB2814}"/>
                </a:ext>
              </a:extLst>
            </p:cNvPr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7" name="Google Shape;1829;p38">
              <a:extLst>
                <a:ext uri="{FF2B5EF4-FFF2-40B4-BE49-F238E27FC236}">
                  <a16:creationId xmlns:a16="http://schemas.microsoft.com/office/drawing/2014/main" id="{4FC7EDCF-ADE3-3F74-1822-B4C813646760}"/>
                </a:ext>
              </a:extLst>
            </p:cNvPr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8" name="Google Shape;1830;p38">
              <a:extLst>
                <a:ext uri="{FF2B5EF4-FFF2-40B4-BE49-F238E27FC236}">
                  <a16:creationId xmlns:a16="http://schemas.microsoft.com/office/drawing/2014/main" id="{3AA7C5C1-134A-F4AD-DDC2-BCDAAA1BB60F}"/>
                </a:ext>
              </a:extLst>
            </p:cNvPr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9" name="Google Shape;1831;p38">
              <a:extLst>
                <a:ext uri="{FF2B5EF4-FFF2-40B4-BE49-F238E27FC236}">
                  <a16:creationId xmlns:a16="http://schemas.microsoft.com/office/drawing/2014/main" id="{D6B68AD7-B0E3-B21C-7942-8DA14509B820}"/>
                </a:ext>
              </a:extLst>
            </p:cNvPr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0" name="Google Shape;1832;p38">
              <a:extLst>
                <a:ext uri="{FF2B5EF4-FFF2-40B4-BE49-F238E27FC236}">
                  <a16:creationId xmlns:a16="http://schemas.microsoft.com/office/drawing/2014/main" id="{FD817C76-816F-8A9C-94E9-C2AB899A2545}"/>
                </a:ext>
              </a:extLst>
            </p:cNvPr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1" name="Google Shape;1833;p38">
              <a:extLst>
                <a:ext uri="{FF2B5EF4-FFF2-40B4-BE49-F238E27FC236}">
                  <a16:creationId xmlns:a16="http://schemas.microsoft.com/office/drawing/2014/main" id="{C4C324C1-A40E-A1A2-1076-1B4ED64E88C8}"/>
                </a:ext>
              </a:extLst>
            </p:cNvPr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2" name="Google Shape;1834;p38">
              <a:extLst>
                <a:ext uri="{FF2B5EF4-FFF2-40B4-BE49-F238E27FC236}">
                  <a16:creationId xmlns:a16="http://schemas.microsoft.com/office/drawing/2014/main" id="{10230A53-845D-E94B-DD1F-F03FD8734477}"/>
                </a:ext>
              </a:extLst>
            </p:cNvPr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1835;p38">
              <a:extLst>
                <a:ext uri="{FF2B5EF4-FFF2-40B4-BE49-F238E27FC236}">
                  <a16:creationId xmlns:a16="http://schemas.microsoft.com/office/drawing/2014/main" id="{0F4B9F0D-C453-DDF4-9362-94DC5C30AD84}"/>
                </a:ext>
              </a:extLst>
            </p:cNvPr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1836;p38">
              <a:extLst>
                <a:ext uri="{FF2B5EF4-FFF2-40B4-BE49-F238E27FC236}">
                  <a16:creationId xmlns:a16="http://schemas.microsoft.com/office/drawing/2014/main" id="{12F0CE4D-3601-FEA8-4031-C953960754D3}"/>
                </a:ext>
              </a:extLst>
            </p:cNvPr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9AC6D4B-B6A5-F704-2931-61155F2AF763}"/>
              </a:ext>
            </a:extLst>
          </p:cNvPr>
          <p:cNvGrpSpPr/>
          <p:nvPr/>
        </p:nvGrpSpPr>
        <p:grpSpPr>
          <a:xfrm>
            <a:off x="229892" y="2032452"/>
            <a:ext cx="1565884" cy="674423"/>
            <a:chOff x="249442" y="2041403"/>
            <a:chExt cx="1565884" cy="67442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CF69B4D-210E-5A07-023D-D2EE55748D38}"/>
                </a:ext>
              </a:extLst>
            </p:cNvPr>
            <p:cNvSpPr txBox="1"/>
            <p:nvPr/>
          </p:nvSpPr>
          <p:spPr>
            <a:xfrm>
              <a:off x="249442" y="2041403"/>
              <a:ext cx="156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3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GESTIÓN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5BEB33C3-ABC7-35BA-E588-335727763E63}"/>
                </a:ext>
              </a:extLst>
            </p:cNvPr>
            <p:cNvSpPr txBox="1"/>
            <p:nvPr/>
          </p:nvSpPr>
          <p:spPr>
            <a:xfrm rot="16200000">
              <a:off x="227239" y="2359385"/>
              <a:ext cx="435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A69448E-B0EB-2DD4-3A8D-1EE7BD85367A}"/>
                </a:ext>
              </a:extLst>
            </p:cNvPr>
            <p:cNvSpPr txBox="1"/>
            <p:nvPr/>
          </p:nvSpPr>
          <p:spPr>
            <a:xfrm>
              <a:off x="459368" y="2378420"/>
              <a:ext cx="131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PROYECTOS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0BFCFF9-BDE1-18C2-1615-BE301D49ADAC}"/>
              </a:ext>
            </a:extLst>
          </p:cNvPr>
          <p:cNvGrpSpPr/>
          <p:nvPr/>
        </p:nvGrpSpPr>
        <p:grpSpPr>
          <a:xfrm>
            <a:off x="1593095" y="2032452"/>
            <a:ext cx="1565884" cy="725761"/>
            <a:chOff x="1619408" y="2041403"/>
            <a:chExt cx="1565884" cy="725761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8D963A2-1962-B698-BDFD-1463DAFCD92F}"/>
                </a:ext>
              </a:extLst>
            </p:cNvPr>
            <p:cNvSpPr txBox="1"/>
            <p:nvPr/>
          </p:nvSpPr>
          <p:spPr>
            <a:xfrm>
              <a:off x="1619408" y="2041403"/>
              <a:ext cx="156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300" b="1" dirty="0">
                  <a:solidFill>
                    <a:srgbClr val="5CC4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GESTIÓN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9858F37-D6D0-CE55-2230-D3463A602507}"/>
                </a:ext>
              </a:extLst>
            </p:cNvPr>
            <p:cNvSpPr txBox="1"/>
            <p:nvPr/>
          </p:nvSpPr>
          <p:spPr>
            <a:xfrm rot="16200000">
              <a:off x="1594354" y="2410723"/>
              <a:ext cx="435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3976673-F0D9-4BBD-5B00-C6F1120E7969}"/>
                </a:ext>
              </a:extLst>
            </p:cNvPr>
            <p:cNvSpPr txBox="1"/>
            <p:nvPr/>
          </p:nvSpPr>
          <p:spPr>
            <a:xfrm>
              <a:off x="1821844" y="2395333"/>
              <a:ext cx="131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REQUISITOS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62346DE-0FD9-553F-AD0B-9E8685A00CAC}"/>
              </a:ext>
            </a:extLst>
          </p:cNvPr>
          <p:cNvGrpSpPr/>
          <p:nvPr/>
        </p:nvGrpSpPr>
        <p:grpSpPr>
          <a:xfrm>
            <a:off x="2956297" y="2052813"/>
            <a:ext cx="1565884" cy="725761"/>
            <a:chOff x="1619408" y="2041403"/>
            <a:chExt cx="1565884" cy="725761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C715C5AB-4F82-F348-3768-5A9559E7F36D}"/>
                </a:ext>
              </a:extLst>
            </p:cNvPr>
            <p:cNvSpPr txBox="1"/>
            <p:nvPr/>
          </p:nvSpPr>
          <p:spPr>
            <a:xfrm>
              <a:off x="1619408" y="2041403"/>
              <a:ext cx="156588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3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MODELO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3CE7643F-5C4A-CB93-33B2-3EF9062D43AD}"/>
                </a:ext>
              </a:extLst>
            </p:cNvPr>
            <p:cNvSpPr txBox="1"/>
            <p:nvPr/>
          </p:nvSpPr>
          <p:spPr>
            <a:xfrm rot="16200000">
              <a:off x="1594354" y="2395334"/>
              <a:ext cx="43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87DCFC6-74EB-F019-FC18-DF4F23F5EF77}"/>
                </a:ext>
              </a:extLst>
            </p:cNvPr>
            <p:cNvSpPr txBox="1"/>
            <p:nvPr/>
          </p:nvSpPr>
          <p:spPr>
            <a:xfrm>
              <a:off x="1828896" y="2344121"/>
              <a:ext cx="1288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BB. DD.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E846C55-9452-6ECF-A849-C39337DC0EF6}"/>
              </a:ext>
            </a:extLst>
          </p:cNvPr>
          <p:cNvGrpSpPr/>
          <p:nvPr/>
        </p:nvGrpSpPr>
        <p:grpSpPr>
          <a:xfrm>
            <a:off x="4265508" y="2093955"/>
            <a:ext cx="1642355" cy="605160"/>
            <a:chOff x="1569882" y="2121208"/>
            <a:chExt cx="3140605" cy="60516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6B6BAB7-2937-BCCF-8046-C097C3C1696A}"/>
                </a:ext>
              </a:extLst>
            </p:cNvPr>
            <p:cNvSpPr txBox="1"/>
            <p:nvPr/>
          </p:nvSpPr>
          <p:spPr>
            <a:xfrm>
              <a:off x="1569882" y="2121208"/>
              <a:ext cx="307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A0054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DESARROLLO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9842B5A5-E861-13B8-F425-80FBA351B3FA}"/>
                </a:ext>
              </a:extLst>
            </p:cNvPr>
            <p:cNvSpPr txBox="1"/>
            <p:nvPr/>
          </p:nvSpPr>
          <p:spPr>
            <a:xfrm rot="16200000">
              <a:off x="1524956" y="2369927"/>
              <a:ext cx="435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5EFD5130-6952-F19F-9D2E-E94DDD6D42AE}"/>
                </a:ext>
              </a:extLst>
            </p:cNvPr>
            <p:cNvSpPr txBox="1"/>
            <p:nvPr/>
          </p:nvSpPr>
          <p:spPr>
            <a:xfrm>
              <a:off x="1835315" y="2349474"/>
              <a:ext cx="2875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1BD838FD-AE44-145F-C909-FBB2C1296EE5}"/>
              </a:ext>
            </a:extLst>
          </p:cNvPr>
          <p:cNvGrpSpPr/>
          <p:nvPr/>
        </p:nvGrpSpPr>
        <p:grpSpPr>
          <a:xfrm>
            <a:off x="5736256" y="2032452"/>
            <a:ext cx="1565884" cy="873396"/>
            <a:chOff x="5736256" y="2032452"/>
            <a:chExt cx="1565884" cy="873396"/>
          </a:xfrm>
        </p:grpSpPr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8DDB4DA5-75A0-88D7-8439-3967F1A844AF}"/>
                </a:ext>
              </a:extLst>
            </p:cNvPr>
            <p:cNvSpPr txBox="1"/>
            <p:nvPr/>
          </p:nvSpPr>
          <p:spPr>
            <a:xfrm>
              <a:off x="5736256" y="2032452"/>
              <a:ext cx="156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3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GESTIÓN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0A85E396-DEB3-4850-AB1B-38550675AB2B}"/>
                </a:ext>
              </a:extLst>
            </p:cNvPr>
            <p:cNvSpPr txBox="1"/>
            <p:nvPr/>
          </p:nvSpPr>
          <p:spPr>
            <a:xfrm>
              <a:off x="6298106" y="2357811"/>
              <a:ext cx="435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8B2A4AA4-3568-F082-3FC8-4EEB38E3F5C6}"/>
                </a:ext>
              </a:extLst>
            </p:cNvPr>
            <p:cNvSpPr txBox="1"/>
            <p:nvPr/>
          </p:nvSpPr>
          <p:spPr>
            <a:xfrm>
              <a:off x="5774453" y="2567294"/>
              <a:ext cx="147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PROYECTOS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29C23023-251B-0EC5-986C-272D1ED6DDC8}"/>
                </a:ext>
              </a:extLst>
            </p:cNvPr>
            <p:cNvSpPr txBox="1"/>
            <p:nvPr/>
          </p:nvSpPr>
          <p:spPr>
            <a:xfrm>
              <a:off x="6524938" y="2320028"/>
              <a:ext cx="74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800" b="1" dirty="0">
                  <a:solidFill>
                    <a:srgbClr val="9751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ÁGIL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020CC10C-74B1-2B38-8F78-040C646199CF}"/>
              </a:ext>
            </a:extLst>
          </p:cNvPr>
          <p:cNvGrpSpPr/>
          <p:nvPr/>
        </p:nvGrpSpPr>
        <p:grpSpPr>
          <a:xfrm>
            <a:off x="7078032" y="2040835"/>
            <a:ext cx="1690416" cy="695735"/>
            <a:chOff x="1494876" y="2075650"/>
            <a:chExt cx="3232510" cy="695735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8371EF5E-235A-D7C3-D19F-FA1DC3D729AD}"/>
                </a:ext>
              </a:extLst>
            </p:cNvPr>
            <p:cNvSpPr txBox="1"/>
            <p:nvPr/>
          </p:nvSpPr>
          <p:spPr>
            <a:xfrm>
              <a:off x="1494876" y="2075650"/>
              <a:ext cx="3079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3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CALIDAD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A08DED3-862F-50F2-3A36-98A07C7B06E2}"/>
                </a:ext>
              </a:extLst>
            </p:cNvPr>
            <p:cNvSpPr txBox="1"/>
            <p:nvPr/>
          </p:nvSpPr>
          <p:spPr>
            <a:xfrm rot="16200000">
              <a:off x="1542653" y="2414945"/>
              <a:ext cx="43588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27946041-86A7-4766-150C-62A95B152C42}"/>
                </a:ext>
              </a:extLst>
            </p:cNvPr>
            <p:cNvSpPr txBox="1"/>
            <p:nvPr/>
          </p:nvSpPr>
          <p:spPr>
            <a:xfrm>
              <a:off x="1852214" y="2402417"/>
              <a:ext cx="28751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</a:t>
              </a:r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7125520-B2AE-87C4-9692-47ACBC36535D}"/>
              </a:ext>
            </a:extLst>
          </p:cNvPr>
          <p:cNvSpPr txBox="1"/>
          <p:nvPr/>
        </p:nvSpPr>
        <p:spPr>
          <a:xfrm>
            <a:off x="336718" y="2904545"/>
            <a:ext cx="142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Kick off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 final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8CBF34D-87D7-D06C-978E-A52430381BCB}"/>
              </a:ext>
            </a:extLst>
          </p:cNvPr>
          <p:cNvSpPr txBox="1"/>
          <p:nvPr/>
        </p:nvSpPr>
        <p:spPr>
          <a:xfrm>
            <a:off x="1627274" y="2898393"/>
            <a:ext cx="142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Análisis del caso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412B35D-9B53-3E38-E4B7-FA6888B96DBC}"/>
              </a:ext>
            </a:extLst>
          </p:cNvPr>
          <p:cNvSpPr txBox="1"/>
          <p:nvPr/>
        </p:nvSpPr>
        <p:spPr>
          <a:xfrm>
            <a:off x="2977861" y="2900586"/>
            <a:ext cx="131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Diseño del modelo de datos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E9FCCCE-C5B5-A3CC-1F15-5A2E0CB51116}"/>
              </a:ext>
            </a:extLst>
          </p:cNvPr>
          <p:cNvSpPr txBox="1"/>
          <p:nvPr/>
        </p:nvSpPr>
        <p:spPr>
          <a:xfrm>
            <a:off x="4360420" y="2883322"/>
            <a:ext cx="151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Desarrollo del sistema (programación web)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D17F6F2-D35B-AE94-8511-B5F8923D3082}"/>
              </a:ext>
            </a:extLst>
          </p:cNvPr>
          <p:cNvSpPr txBox="1"/>
          <p:nvPr/>
        </p:nvSpPr>
        <p:spPr>
          <a:xfrm>
            <a:off x="5898745" y="2881398"/>
            <a:ext cx="1464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Planificación del sprint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Revisión del sprint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Retrospectiva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B6A34EA-4CD2-6D31-4E97-C8DB07B62EC1}"/>
              </a:ext>
            </a:extLst>
          </p:cNvPr>
          <p:cNvSpPr txBox="1"/>
          <p:nvPr/>
        </p:nvSpPr>
        <p:spPr>
          <a:xfrm>
            <a:off x="7161941" y="2847728"/>
            <a:ext cx="142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del sistema</a:t>
            </a:r>
          </a:p>
        </p:txBody>
      </p:sp>
      <p:grpSp>
        <p:nvGrpSpPr>
          <p:cNvPr id="60" name="Google Shape;1861;p30">
            <a:extLst>
              <a:ext uri="{FF2B5EF4-FFF2-40B4-BE49-F238E27FC236}">
                <a16:creationId xmlns:a16="http://schemas.microsoft.com/office/drawing/2014/main" id="{52E3C36A-04D7-1A96-4502-52190F7D028A}"/>
              </a:ext>
            </a:extLst>
          </p:cNvPr>
          <p:cNvGrpSpPr/>
          <p:nvPr/>
        </p:nvGrpSpPr>
        <p:grpSpPr>
          <a:xfrm flipH="1">
            <a:off x="-277235" y="3767909"/>
            <a:ext cx="783472" cy="1300966"/>
            <a:chOff x="7694326" y="3"/>
            <a:chExt cx="2369302" cy="3125191"/>
          </a:xfrm>
        </p:grpSpPr>
        <p:sp>
          <p:nvSpPr>
            <p:cNvPr id="61" name="Google Shape;1862;p30">
              <a:extLst>
                <a:ext uri="{FF2B5EF4-FFF2-40B4-BE49-F238E27FC236}">
                  <a16:creationId xmlns:a16="http://schemas.microsoft.com/office/drawing/2014/main" id="{7DE0ACFB-8DEE-F792-480C-46FD8F0EADC1}"/>
                </a:ext>
              </a:extLst>
            </p:cNvPr>
            <p:cNvSpPr/>
            <p:nvPr/>
          </p:nvSpPr>
          <p:spPr>
            <a:xfrm>
              <a:off x="7694326" y="17816"/>
              <a:ext cx="2369302" cy="3101722"/>
            </a:xfrm>
            <a:custGeom>
              <a:avLst/>
              <a:gdLst/>
              <a:ahLst/>
              <a:cxnLst/>
              <a:rect l="l" t="t" r="r" b="b"/>
              <a:pathLst>
                <a:path w="21415" h="28035" extrusionOk="0">
                  <a:moveTo>
                    <a:pt x="1563" y="1"/>
                  </a:moveTo>
                  <a:cubicBezTo>
                    <a:pt x="1" y="1"/>
                    <a:pt x="2057" y="3375"/>
                    <a:pt x="2305" y="3869"/>
                  </a:cubicBezTo>
                  <a:cubicBezTo>
                    <a:pt x="3204" y="5680"/>
                    <a:pt x="3203" y="7732"/>
                    <a:pt x="3096" y="9778"/>
                  </a:cubicBezTo>
                  <a:cubicBezTo>
                    <a:pt x="3156" y="9789"/>
                    <a:pt x="3207" y="9836"/>
                    <a:pt x="3207" y="9915"/>
                  </a:cubicBezTo>
                  <a:cubicBezTo>
                    <a:pt x="3219" y="11852"/>
                    <a:pt x="2977" y="13780"/>
                    <a:pt x="2760" y="15703"/>
                  </a:cubicBezTo>
                  <a:cubicBezTo>
                    <a:pt x="2612" y="17725"/>
                    <a:pt x="2392" y="19744"/>
                    <a:pt x="1998" y="21769"/>
                  </a:cubicBezTo>
                  <a:cubicBezTo>
                    <a:pt x="1775" y="22921"/>
                    <a:pt x="718" y="27905"/>
                    <a:pt x="3129" y="27935"/>
                  </a:cubicBezTo>
                  <a:cubicBezTo>
                    <a:pt x="5844" y="27968"/>
                    <a:pt x="8557" y="28000"/>
                    <a:pt x="11272" y="28034"/>
                  </a:cubicBezTo>
                  <a:cubicBezTo>
                    <a:pt x="11319" y="28034"/>
                    <a:pt x="11367" y="28035"/>
                    <a:pt x="11414" y="28035"/>
                  </a:cubicBezTo>
                  <a:cubicBezTo>
                    <a:pt x="12422" y="28035"/>
                    <a:pt x="13418" y="27909"/>
                    <a:pt x="14426" y="27875"/>
                  </a:cubicBezTo>
                  <a:cubicBezTo>
                    <a:pt x="15428" y="27841"/>
                    <a:pt x="16442" y="27808"/>
                    <a:pt x="17434" y="27621"/>
                  </a:cubicBezTo>
                  <a:cubicBezTo>
                    <a:pt x="18405" y="27437"/>
                    <a:pt x="19367" y="27087"/>
                    <a:pt x="20125" y="26452"/>
                  </a:cubicBezTo>
                  <a:cubicBezTo>
                    <a:pt x="20882" y="25816"/>
                    <a:pt x="21415" y="24865"/>
                    <a:pt x="21382" y="23877"/>
                  </a:cubicBezTo>
                  <a:lnTo>
                    <a:pt x="21382" y="23877"/>
                  </a:lnTo>
                  <a:cubicBezTo>
                    <a:pt x="21201" y="23992"/>
                    <a:pt x="21018" y="24099"/>
                    <a:pt x="20837" y="24206"/>
                  </a:cubicBezTo>
                  <a:cubicBezTo>
                    <a:pt x="20837" y="23592"/>
                    <a:pt x="20942" y="22888"/>
                    <a:pt x="20849" y="22285"/>
                  </a:cubicBezTo>
                  <a:cubicBezTo>
                    <a:pt x="20778" y="21823"/>
                    <a:pt x="20502" y="21319"/>
                    <a:pt x="20243" y="20933"/>
                  </a:cubicBezTo>
                  <a:cubicBezTo>
                    <a:pt x="20008" y="20583"/>
                    <a:pt x="19710" y="20268"/>
                    <a:pt x="19343" y="20065"/>
                  </a:cubicBezTo>
                  <a:cubicBezTo>
                    <a:pt x="18956" y="19852"/>
                    <a:pt x="18520" y="19780"/>
                    <a:pt x="18074" y="19780"/>
                  </a:cubicBezTo>
                  <a:cubicBezTo>
                    <a:pt x="17537" y="19780"/>
                    <a:pt x="16986" y="19884"/>
                    <a:pt x="16490" y="19972"/>
                  </a:cubicBezTo>
                  <a:cubicBezTo>
                    <a:pt x="16746" y="20265"/>
                    <a:pt x="17027" y="20533"/>
                    <a:pt x="17330" y="20776"/>
                  </a:cubicBezTo>
                  <a:cubicBezTo>
                    <a:pt x="17417" y="20846"/>
                    <a:pt x="17505" y="20915"/>
                    <a:pt x="17582" y="20995"/>
                  </a:cubicBezTo>
                  <a:cubicBezTo>
                    <a:pt x="17493" y="20973"/>
                    <a:pt x="17400" y="20962"/>
                    <a:pt x="17308" y="20962"/>
                  </a:cubicBezTo>
                  <a:cubicBezTo>
                    <a:pt x="17142" y="20962"/>
                    <a:pt x="16975" y="20997"/>
                    <a:pt x="16823" y="21065"/>
                  </a:cubicBezTo>
                  <a:cubicBezTo>
                    <a:pt x="17441" y="21339"/>
                    <a:pt x="17922" y="21759"/>
                    <a:pt x="18079" y="22430"/>
                  </a:cubicBezTo>
                  <a:cubicBezTo>
                    <a:pt x="18224" y="23044"/>
                    <a:pt x="18268" y="23693"/>
                    <a:pt x="18095" y="24321"/>
                  </a:cubicBezTo>
                  <a:cubicBezTo>
                    <a:pt x="18024" y="24580"/>
                    <a:pt x="17851" y="24798"/>
                    <a:pt x="17665" y="24991"/>
                  </a:cubicBezTo>
                  <a:cubicBezTo>
                    <a:pt x="17280" y="25394"/>
                    <a:pt x="16797" y="25736"/>
                    <a:pt x="16245" y="25809"/>
                  </a:cubicBezTo>
                  <a:cubicBezTo>
                    <a:pt x="16003" y="25842"/>
                    <a:pt x="15769" y="25844"/>
                    <a:pt x="15548" y="25951"/>
                  </a:cubicBezTo>
                  <a:cubicBezTo>
                    <a:pt x="15541" y="25895"/>
                    <a:pt x="15535" y="25838"/>
                    <a:pt x="15532" y="25784"/>
                  </a:cubicBezTo>
                  <a:cubicBezTo>
                    <a:pt x="15491" y="25324"/>
                    <a:pt x="15496" y="24871"/>
                    <a:pt x="15496" y="24407"/>
                  </a:cubicBezTo>
                  <a:cubicBezTo>
                    <a:pt x="15489" y="20616"/>
                    <a:pt x="14418" y="16833"/>
                    <a:pt x="12437" y="13600"/>
                  </a:cubicBezTo>
                  <a:cubicBezTo>
                    <a:pt x="11057" y="11350"/>
                    <a:pt x="9174" y="9137"/>
                    <a:pt x="9241" y="6497"/>
                  </a:cubicBezTo>
                  <a:cubicBezTo>
                    <a:pt x="9260" y="5721"/>
                    <a:pt x="9415" y="4839"/>
                    <a:pt x="9385" y="4004"/>
                  </a:cubicBezTo>
                  <a:cubicBezTo>
                    <a:pt x="9809" y="3411"/>
                    <a:pt x="10258" y="2834"/>
                    <a:pt x="10729" y="2276"/>
                  </a:cubicBezTo>
                  <a:cubicBezTo>
                    <a:pt x="10802" y="2190"/>
                    <a:pt x="10768" y="2014"/>
                    <a:pt x="10638" y="2014"/>
                  </a:cubicBezTo>
                  <a:cubicBezTo>
                    <a:pt x="10633" y="2014"/>
                    <a:pt x="10628" y="2014"/>
                    <a:pt x="10622" y="2015"/>
                  </a:cubicBezTo>
                  <a:cubicBezTo>
                    <a:pt x="10158" y="2066"/>
                    <a:pt x="9692" y="2107"/>
                    <a:pt x="9227" y="2146"/>
                  </a:cubicBezTo>
                  <a:cubicBezTo>
                    <a:pt x="9577" y="1912"/>
                    <a:pt x="9907" y="1655"/>
                    <a:pt x="10152" y="1304"/>
                  </a:cubicBezTo>
                  <a:cubicBezTo>
                    <a:pt x="10226" y="1200"/>
                    <a:pt x="10124" y="1075"/>
                    <a:pt x="10014" y="1075"/>
                  </a:cubicBezTo>
                  <a:cubicBezTo>
                    <a:pt x="10003" y="1075"/>
                    <a:pt x="9992" y="1077"/>
                    <a:pt x="9981" y="1079"/>
                  </a:cubicBezTo>
                  <a:cubicBezTo>
                    <a:pt x="9253" y="1264"/>
                    <a:pt x="8524" y="1449"/>
                    <a:pt x="7796" y="1633"/>
                  </a:cubicBezTo>
                  <a:cubicBezTo>
                    <a:pt x="7501" y="1553"/>
                    <a:pt x="7183" y="1517"/>
                    <a:pt x="6862" y="1517"/>
                  </a:cubicBezTo>
                  <a:cubicBezTo>
                    <a:pt x="6154" y="1517"/>
                    <a:pt x="5431" y="1691"/>
                    <a:pt x="4911" y="1940"/>
                  </a:cubicBezTo>
                  <a:cubicBezTo>
                    <a:pt x="4808" y="1755"/>
                    <a:pt x="4616" y="1636"/>
                    <a:pt x="4434" y="1526"/>
                  </a:cubicBezTo>
                  <a:lnTo>
                    <a:pt x="2402" y="306"/>
                  </a:lnTo>
                  <a:cubicBezTo>
                    <a:pt x="2178" y="171"/>
                    <a:pt x="1944" y="31"/>
                    <a:pt x="1684" y="7"/>
                  </a:cubicBezTo>
                  <a:cubicBezTo>
                    <a:pt x="1641" y="3"/>
                    <a:pt x="1601" y="1"/>
                    <a:pt x="1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63;p30">
              <a:extLst>
                <a:ext uri="{FF2B5EF4-FFF2-40B4-BE49-F238E27FC236}">
                  <a16:creationId xmlns:a16="http://schemas.microsoft.com/office/drawing/2014/main" id="{7F27ECF3-F75A-3682-3032-0BC5E6F6AD1A}"/>
                </a:ext>
              </a:extLst>
            </p:cNvPr>
            <p:cNvSpPr/>
            <p:nvPr/>
          </p:nvSpPr>
          <p:spPr>
            <a:xfrm>
              <a:off x="8484180" y="1894684"/>
              <a:ext cx="502626" cy="1230510"/>
            </a:xfrm>
            <a:custGeom>
              <a:avLst/>
              <a:gdLst/>
              <a:ahLst/>
              <a:cxnLst/>
              <a:rect l="l" t="t" r="r" b="b"/>
              <a:pathLst>
                <a:path w="4543" h="11122" extrusionOk="0">
                  <a:moveTo>
                    <a:pt x="4483" y="0"/>
                  </a:moveTo>
                  <a:cubicBezTo>
                    <a:pt x="4462" y="0"/>
                    <a:pt x="4443" y="13"/>
                    <a:pt x="4434" y="34"/>
                  </a:cubicBezTo>
                  <a:lnTo>
                    <a:pt x="1405" y="8130"/>
                  </a:lnTo>
                  <a:cubicBezTo>
                    <a:pt x="1034" y="9125"/>
                    <a:pt x="649" y="10157"/>
                    <a:pt x="16" y="11036"/>
                  </a:cubicBezTo>
                  <a:cubicBezTo>
                    <a:pt x="0" y="11060"/>
                    <a:pt x="6" y="11093"/>
                    <a:pt x="29" y="11110"/>
                  </a:cubicBezTo>
                  <a:cubicBezTo>
                    <a:pt x="39" y="11118"/>
                    <a:pt x="49" y="11121"/>
                    <a:pt x="60" y="11121"/>
                  </a:cubicBezTo>
                  <a:cubicBezTo>
                    <a:pt x="76" y="11121"/>
                    <a:pt x="92" y="11114"/>
                    <a:pt x="102" y="11098"/>
                  </a:cubicBezTo>
                  <a:cubicBezTo>
                    <a:pt x="741" y="10207"/>
                    <a:pt x="1130" y="9171"/>
                    <a:pt x="1505" y="8167"/>
                  </a:cubicBezTo>
                  <a:lnTo>
                    <a:pt x="4534" y="71"/>
                  </a:lnTo>
                  <a:cubicBezTo>
                    <a:pt x="4542" y="46"/>
                    <a:pt x="4528" y="14"/>
                    <a:pt x="4502" y="4"/>
                  </a:cubicBezTo>
                  <a:cubicBezTo>
                    <a:pt x="4496" y="1"/>
                    <a:pt x="4489" y="0"/>
                    <a:pt x="4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64;p30">
              <a:extLst>
                <a:ext uri="{FF2B5EF4-FFF2-40B4-BE49-F238E27FC236}">
                  <a16:creationId xmlns:a16="http://schemas.microsoft.com/office/drawing/2014/main" id="{F14D8AEB-96AD-2321-5338-50CA52A4DB6E}"/>
                </a:ext>
              </a:extLst>
            </p:cNvPr>
            <p:cNvSpPr/>
            <p:nvPr/>
          </p:nvSpPr>
          <p:spPr>
            <a:xfrm>
              <a:off x="7824438" y="1091450"/>
              <a:ext cx="1707137" cy="1946777"/>
            </a:xfrm>
            <a:custGeom>
              <a:avLst/>
              <a:gdLst/>
              <a:ahLst/>
              <a:cxnLst/>
              <a:rect l="l" t="t" r="r" b="b"/>
              <a:pathLst>
                <a:path w="15430" h="17596" extrusionOk="0">
                  <a:moveTo>
                    <a:pt x="13833" y="3290"/>
                  </a:moveTo>
                  <a:cubicBezTo>
                    <a:pt x="13855" y="3290"/>
                    <a:pt x="13876" y="3295"/>
                    <a:pt x="13894" y="3311"/>
                  </a:cubicBezTo>
                  <a:cubicBezTo>
                    <a:pt x="13938" y="3349"/>
                    <a:pt x="13938" y="3438"/>
                    <a:pt x="13935" y="3490"/>
                  </a:cubicBezTo>
                  <a:cubicBezTo>
                    <a:pt x="13915" y="3813"/>
                    <a:pt x="13577" y="4053"/>
                    <a:pt x="13337" y="4223"/>
                  </a:cubicBezTo>
                  <a:cubicBezTo>
                    <a:pt x="12995" y="4466"/>
                    <a:pt x="12653" y="4704"/>
                    <a:pt x="12310" y="4945"/>
                  </a:cubicBezTo>
                  <a:cubicBezTo>
                    <a:pt x="12514" y="4433"/>
                    <a:pt x="12843" y="3979"/>
                    <a:pt x="13271" y="3622"/>
                  </a:cubicBezTo>
                  <a:cubicBezTo>
                    <a:pt x="13405" y="3510"/>
                    <a:pt x="13557" y="3391"/>
                    <a:pt x="13716" y="3321"/>
                  </a:cubicBezTo>
                  <a:cubicBezTo>
                    <a:pt x="13749" y="3308"/>
                    <a:pt x="13792" y="3290"/>
                    <a:pt x="13833" y="3290"/>
                  </a:cubicBezTo>
                  <a:close/>
                  <a:moveTo>
                    <a:pt x="14303" y="4975"/>
                  </a:moveTo>
                  <a:cubicBezTo>
                    <a:pt x="14387" y="4975"/>
                    <a:pt x="14472" y="4978"/>
                    <a:pt x="14556" y="4983"/>
                  </a:cubicBezTo>
                  <a:cubicBezTo>
                    <a:pt x="14709" y="4993"/>
                    <a:pt x="14854" y="5000"/>
                    <a:pt x="14983" y="5088"/>
                  </a:cubicBezTo>
                  <a:lnTo>
                    <a:pt x="14987" y="5094"/>
                  </a:lnTo>
                  <a:cubicBezTo>
                    <a:pt x="14966" y="5101"/>
                    <a:pt x="14922" y="5128"/>
                    <a:pt x="14907" y="5132"/>
                  </a:cubicBezTo>
                  <a:cubicBezTo>
                    <a:pt x="14857" y="5150"/>
                    <a:pt x="14807" y="5164"/>
                    <a:pt x="14756" y="5178"/>
                  </a:cubicBezTo>
                  <a:cubicBezTo>
                    <a:pt x="14349" y="5295"/>
                    <a:pt x="13929" y="5372"/>
                    <a:pt x="13507" y="5402"/>
                  </a:cubicBezTo>
                  <a:cubicBezTo>
                    <a:pt x="13355" y="5413"/>
                    <a:pt x="13203" y="5419"/>
                    <a:pt x="13051" y="5419"/>
                  </a:cubicBezTo>
                  <a:cubicBezTo>
                    <a:pt x="12849" y="5419"/>
                    <a:pt x="12646" y="5409"/>
                    <a:pt x="12446" y="5389"/>
                  </a:cubicBezTo>
                  <a:cubicBezTo>
                    <a:pt x="13026" y="5118"/>
                    <a:pt x="13661" y="4975"/>
                    <a:pt x="14303" y="4975"/>
                  </a:cubicBezTo>
                  <a:close/>
                  <a:moveTo>
                    <a:pt x="1908" y="1"/>
                  </a:moveTo>
                  <a:cubicBezTo>
                    <a:pt x="1828" y="3925"/>
                    <a:pt x="1206" y="8164"/>
                    <a:pt x="822" y="12065"/>
                  </a:cubicBezTo>
                  <a:cubicBezTo>
                    <a:pt x="733" y="12977"/>
                    <a:pt x="1" y="16212"/>
                    <a:pt x="838" y="17596"/>
                  </a:cubicBezTo>
                  <a:cubicBezTo>
                    <a:pt x="890" y="17345"/>
                    <a:pt x="995" y="17105"/>
                    <a:pt x="1155" y="16905"/>
                  </a:cubicBezTo>
                  <a:cubicBezTo>
                    <a:pt x="1434" y="16552"/>
                    <a:pt x="1856" y="16332"/>
                    <a:pt x="2282" y="16205"/>
                  </a:cubicBezTo>
                  <a:cubicBezTo>
                    <a:pt x="2610" y="16108"/>
                    <a:pt x="2956" y="16060"/>
                    <a:pt x="3300" y="16060"/>
                  </a:cubicBezTo>
                  <a:cubicBezTo>
                    <a:pt x="3443" y="16060"/>
                    <a:pt x="3586" y="16068"/>
                    <a:pt x="3727" y="16085"/>
                  </a:cubicBezTo>
                  <a:cubicBezTo>
                    <a:pt x="4084" y="16128"/>
                    <a:pt x="4447" y="16219"/>
                    <a:pt x="4761" y="16397"/>
                  </a:cubicBezTo>
                  <a:cubicBezTo>
                    <a:pt x="4797" y="15547"/>
                    <a:pt x="4840" y="14699"/>
                    <a:pt x="4904" y="13851"/>
                  </a:cubicBezTo>
                  <a:cubicBezTo>
                    <a:pt x="5041" y="12036"/>
                    <a:pt x="5269" y="10215"/>
                    <a:pt x="5745" y="8456"/>
                  </a:cubicBezTo>
                  <a:cubicBezTo>
                    <a:pt x="5849" y="8065"/>
                    <a:pt x="5969" y="7675"/>
                    <a:pt x="6103" y="7290"/>
                  </a:cubicBezTo>
                  <a:cubicBezTo>
                    <a:pt x="5766" y="6732"/>
                    <a:pt x="5612" y="6065"/>
                    <a:pt x="5678" y="5409"/>
                  </a:cubicBezTo>
                  <a:cubicBezTo>
                    <a:pt x="5766" y="4527"/>
                    <a:pt x="6233" y="3663"/>
                    <a:pt x="7046" y="3255"/>
                  </a:cubicBezTo>
                  <a:cubicBezTo>
                    <a:pt x="7393" y="3080"/>
                    <a:pt x="7777" y="2997"/>
                    <a:pt x="8163" y="2997"/>
                  </a:cubicBezTo>
                  <a:cubicBezTo>
                    <a:pt x="8263" y="2997"/>
                    <a:pt x="8363" y="3003"/>
                    <a:pt x="8462" y="3014"/>
                  </a:cubicBezTo>
                  <a:cubicBezTo>
                    <a:pt x="9082" y="3082"/>
                    <a:pt x="9621" y="3333"/>
                    <a:pt x="10087" y="3745"/>
                  </a:cubicBezTo>
                  <a:cubicBezTo>
                    <a:pt x="10582" y="4182"/>
                    <a:pt x="10972" y="4748"/>
                    <a:pt x="11246" y="5348"/>
                  </a:cubicBezTo>
                  <a:cubicBezTo>
                    <a:pt x="11565" y="6041"/>
                    <a:pt x="11963" y="7217"/>
                    <a:pt x="11535" y="7940"/>
                  </a:cubicBezTo>
                  <a:cubicBezTo>
                    <a:pt x="11516" y="7968"/>
                    <a:pt x="11496" y="8000"/>
                    <a:pt x="11468" y="8017"/>
                  </a:cubicBezTo>
                  <a:cubicBezTo>
                    <a:pt x="11443" y="8031"/>
                    <a:pt x="11413" y="8035"/>
                    <a:pt x="11385" y="8040"/>
                  </a:cubicBezTo>
                  <a:cubicBezTo>
                    <a:pt x="11342" y="8045"/>
                    <a:pt x="11301" y="8051"/>
                    <a:pt x="11258" y="8057"/>
                  </a:cubicBezTo>
                  <a:cubicBezTo>
                    <a:pt x="11280" y="8056"/>
                    <a:pt x="11302" y="8056"/>
                    <a:pt x="11324" y="8056"/>
                  </a:cubicBezTo>
                  <a:cubicBezTo>
                    <a:pt x="11883" y="8056"/>
                    <a:pt x="12437" y="8211"/>
                    <a:pt x="12928" y="8501"/>
                  </a:cubicBezTo>
                  <a:cubicBezTo>
                    <a:pt x="13135" y="8622"/>
                    <a:pt x="13320" y="8766"/>
                    <a:pt x="13488" y="8925"/>
                  </a:cubicBezTo>
                  <a:cubicBezTo>
                    <a:pt x="13172" y="7844"/>
                    <a:pt x="12771" y="6789"/>
                    <a:pt x="12286" y="5774"/>
                  </a:cubicBezTo>
                  <a:lnTo>
                    <a:pt x="12286" y="5774"/>
                  </a:lnTo>
                  <a:cubicBezTo>
                    <a:pt x="12556" y="5805"/>
                    <a:pt x="12831" y="5822"/>
                    <a:pt x="13106" y="5822"/>
                  </a:cubicBezTo>
                  <a:cubicBezTo>
                    <a:pt x="13764" y="5822"/>
                    <a:pt x="14425" y="5727"/>
                    <a:pt x="15037" y="5512"/>
                  </a:cubicBezTo>
                  <a:cubicBezTo>
                    <a:pt x="15243" y="5441"/>
                    <a:pt x="15430" y="5295"/>
                    <a:pt x="15407" y="5055"/>
                  </a:cubicBezTo>
                  <a:cubicBezTo>
                    <a:pt x="15383" y="4853"/>
                    <a:pt x="15200" y="4723"/>
                    <a:pt x="15022" y="4651"/>
                  </a:cubicBezTo>
                  <a:cubicBezTo>
                    <a:pt x="14823" y="4573"/>
                    <a:pt x="14587" y="4573"/>
                    <a:pt x="14378" y="4568"/>
                  </a:cubicBezTo>
                  <a:cubicBezTo>
                    <a:pt x="14359" y="4568"/>
                    <a:pt x="14341" y="4568"/>
                    <a:pt x="14322" y="4568"/>
                  </a:cubicBezTo>
                  <a:cubicBezTo>
                    <a:pt x="14084" y="4568"/>
                    <a:pt x="13847" y="4585"/>
                    <a:pt x="13612" y="4618"/>
                  </a:cubicBezTo>
                  <a:cubicBezTo>
                    <a:pt x="13552" y="4628"/>
                    <a:pt x="13494" y="4637"/>
                    <a:pt x="13437" y="4647"/>
                  </a:cubicBezTo>
                  <a:cubicBezTo>
                    <a:pt x="13492" y="4608"/>
                    <a:pt x="13549" y="4568"/>
                    <a:pt x="13605" y="4528"/>
                  </a:cubicBezTo>
                  <a:cubicBezTo>
                    <a:pt x="13952" y="4274"/>
                    <a:pt x="14320" y="3952"/>
                    <a:pt x="14343" y="3488"/>
                  </a:cubicBezTo>
                  <a:cubicBezTo>
                    <a:pt x="14355" y="3268"/>
                    <a:pt x="14262" y="3029"/>
                    <a:pt x="14056" y="2929"/>
                  </a:cubicBezTo>
                  <a:cubicBezTo>
                    <a:pt x="13988" y="2896"/>
                    <a:pt x="13918" y="2882"/>
                    <a:pt x="13847" y="2882"/>
                  </a:cubicBezTo>
                  <a:cubicBezTo>
                    <a:pt x="13681" y="2882"/>
                    <a:pt x="13515" y="2959"/>
                    <a:pt x="13377" y="3046"/>
                  </a:cubicBezTo>
                  <a:cubicBezTo>
                    <a:pt x="12998" y="3283"/>
                    <a:pt x="12671" y="3595"/>
                    <a:pt x="12403" y="3952"/>
                  </a:cubicBezTo>
                  <a:cubicBezTo>
                    <a:pt x="12173" y="4257"/>
                    <a:pt x="11995" y="4600"/>
                    <a:pt x="11872" y="4961"/>
                  </a:cubicBezTo>
                  <a:cubicBezTo>
                    <a:pt x="11679" y="4601"/>
                    <a:pt x="11478" y="4244"/>
                    <a:pt x="11263" y="3895"/>
                  </a:cubicBezTo>
                  <a:cubicBezTo>
                    <a:pt x="10897" y="3298"/>
                    <a:pt x="10507" y="2719"/>
                    <a:pt x="10126" y="2134"/>
                  </a:cubicBezTo>
                  <a:cubicBezTo>
                    <a:pt x="9966" y="1888"/>
                    <a:pt x="9780" y="1404"/>
                    <a:pt x="9550" y="1232"/>
                  </a:cubicBezTo>
                  <a:cubicBezTo>
                    <a:pt x="9452" y="1158"/>
                    <a:pt x="9381" y="1136"/>
                    <a:pt x="9304" y="1136"/>
                  </a:cubicBezTo>
                  <a:cubicBezTo>
                    <a:pt x="9226" y="1136"/>
                    <a:pt x="9143" y="1159"/>
                    <a:pt x="9023" y="1172"/>
                  </a:cubicBezTo>
                  <a:cubicBezTo>
                    <a:pt x="8519" y="1229"/>
                    <a:pt x="8010" y="1252"/>
                    <a:pt x="7501" y="1252"/>
                  </a:cubicBezTo>
                  <a:cubicBezTo>
                    <a:pt x="6547" y="1252"/>
                    <a:pt x="5589" y="1172"/>
                    <a:pt x="4647" y="1086"/>
                  </a:cubicBezTo>
                  <a:cubicBezTo>
                    <a:pt x="3667" y="997"/>
                    <a:pt x="2719" y="561"/>
                    <a:pt x="19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865;p30">
              <a:extLst>
                <a:ext uri="{FF2B5EF4-FFF2-40B4-BE49-F238E27FC236}">
                  <a16:creationId xmlns:a16="http://schemas.microsoft.com/office/drawing/2014/main" id="{55DEE8C5-A18B-66D4-9399-B87C165A189E}"/>
                </a:ext>
              </a:extLst>
            </p:cNvPr>
            <p:cNvSpPr/>
            <p:nvPr/>
          </p:nvSpPr>
          <p:spPr>
            <a:xfrm>
              <a:off x="8951410" y="1993041"/>
              <a:ext cx="44698" cy="14494"/>
            </a:xfrm>
            <a:custGeom>
              <a:avLst/>
              <a:gdLst/>
              <a:ahLst/>
              <a:cxnLst/>
              <a:rect l="l" t="t" r="r" b="b"/>
              <a:pathLst>
                <a:path w="404" h="131" extrusionOk="0">
                  <a:moveTo>
                    <a:pt x="404" y="0"/>
                  </a:moveTo>
                  <a:lnTo>
                    <a:pt x="404" y="0"/>
                  </a:lnTo>
                  <a:cubicBezTo>
                    <a:pt x="382" y="3"/>
                    <a:pt x="359" y="6"/>
                    <a:pt x="338" y="9"/>
                  </a:cubicBezTo>
                  <a:cubicBezTo>
                    <a:pt x="234" y="23"/>
                    <a:pt x="127" y="38"/>
                    <a:pt x="39" y="96"/>
                  </a:cubicBezTo>
                  <a:cubicBezTo>
                    <a:pt x="25" y="108"/>
                    <a:pt x="14" y="120"/>
                    <a:pt x="1" y="130"/>
                  </a:cubicBezTo>
                  <a:cubicBezTo>
                    <a:pt x="95" y="93"/>
                    <a:pt x="194" y="58"/>
                    <a:pt x="291" y="29"/>
                  </a:cubicBezTo>
                  <a:cubicBezTo>
                    <a:pt x="329" y="18"/>
                    <a:pt x="366" y="9"/>
                    <a:pt x="404" y="0"/>
                  </a:cubicBezTo>
                  <a:close/>
                </a:path>
              </a:pathLst>
            </a:custGeom>
            <a:solidFill>
              <a:srgbClr val="799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866;p30">
              <a:extLst>
                <a:ext uri="{FF2B5EF4-FFF2-40B4-BE49-F238E27FC236}">
                  <a16:creationId xmlns:a16="http://schemas.microsoft.com/office/drawing/2014/main" id="{A7D699BE-8966-B432-F2B5-84D12CC434F6}"/>
                </a:ext>
              </a:extLst>
            </p:cNvPr>
            <p:cNvSpPr/>
            <p:nvPr/>
          </p:nvSpPr>
          <p:spPr>
            <a:xfrm>
              <a:off x="7855749" y="405492"/>
              <a:ext cx="1054597" cy="502405"/>
            </a:xfrm>
            <a:custGeom>
              <a:avLst/>
              <a:gdLst/>
              <a:ahLst/>
              <a:cxnLst/>
              <a:rect l="l" t="t" r="r" b="b"/>
              <a:pathLst>
                <a:path w="9532" h="4541" extrusionOk="0">
                  <a:moveTo>
                    <a:pt x="4930" y="1"/>
                  </a:moveTo>
                  <a:cubicBezTo>
                    <a:pt x="2746" y="1"/>
                    <a:pt x="808" y="344"/>
                    <a:pt x="1" y="717"/>
                  </a:cubicBezTo>
                  <a:lnTo>
                    <a:pt x="1737" y="4318"/>
                  </a:lnTo>
                  <a:cubicBezTo>
                    <a:pt x="1738" y="4318"/>
                    <a:pt x="1740" y="4318"/>
                    <a:pt x="1741" y="4318"/>
                  </a:cubicBezTo>
                  <a:cubicBezTo>
                    <a:pt x="2025" y="4318"/>
                    <a:pt x="7961" y="4540"/>
                    <a:pt x="7961" y="4540"/>
                  </a:cubicBezTo>
                  <a:lnTo>
                    <a:pt x="9531" y="601"/>
                  </a:lnTo>
                  <a:cubicBezTo>
                    <a:pt x="8076" y="166"/>
                    <a:pt x="6444" y="1"/>
                    <a:pt x="4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867;p30">
              <a:extLst>
                <a:ext uri="{FF2B5EF4-FFF2-40B4-BE49-F238E27FC236}">
                  <a16:creationId xmlns:a16="http://schemas.microsoft.com/office/drawing/2014/main" id="{FCF02592-4F28-D7A6-95AD-DC871BBFA28A}"/>
                </a:ext>
              </a:extLst>
            </p:cNvPr>
            <p:cNvSpPr/>
            <p:nvPr/>
          </p:nvSpPr>
          <p:spPr>
            <a:xfrm>
              <a:off x="8511065" y="896063"/>
              <a:ext cx="244620" cy="14825"/>
            </a:xfrm>
            <a:custGeom>
              <a:avLst/>
              <a:gdLst/>
              <a:ahLst/>
              <a:cxnLst/>
              <a:rect l="l" t="t" r="r" b="b"/>
              <a:pathLst>
                <a:path w="2211" h="134" extrusionOk="0">
                  <a:moveTo>
                    <a:pt x="54" y="1"/>
                  </a:moveTo>
                  <a:cubicBezTo>
                    <a:pt x="30" y="1"/>
                    <a:pt x="3" y="24"/>
                    <a:pt x="0" y="52"/>
                  </a:cubicBezTo>
                  <a:cubicBezTo>
                    <a:pt x="0" y="83"/>
                    <a:pt x="24" y="106"/>
                    <a:pt x="53" y="108"/>
                  </a:cubicBezTo>
                  <a:cubicBezTo>
                    <a:pt x="528" y="123"/>
                    <a:pt x="1011" y="133"/>
                    <a:pt x="1489" y="133"/>
                  </a:cubicBezTo>
                  <a:cubicBezTo>
                    <a:pt x="1714" y="133"/>
                    <a:pt x="1938" y="131"/>
                    <a:pt x="2159" y="126"/>
                  </a:cubicBezTo>
                  <a:cubicBezTo>
                    <a:pt x="2188" y="126"/>
                    <a:pt x="2210" y="101"/>
                    <a:pt x="2210" y="72"/>
                  </a:cubicBezTo>
                  <a:cubicBezTo>
                    <a:pt x="2210" y="43"/>
                    <a:pt x="2189" y="21"/>
                    <a:pt x="2156" y="21"/>
                  </a:cubicBezTo>
                  <a:cubicBezTo>
                    <a:pt x="1930" y="25"/>
                    <a:pt x="1703" y="27"/>
                    <a:pt x="1475" y="27"/>
                  </a:cubicBezTo>
                  <a:cubicBezTo>
                    <a:pt x="1002" y="27"/>
                    <a:pt x="527" y="18"/>
                    <a:pt x="56" y="1"/>
                  </a:cubicBezTo>
                  <a:cubicBezTo>
                    <a:pt x="55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868;p30">
              <a:extLst>
                <a:ext uri="{FF2B5EF4-FFF2-40B4-BE49-F238E27FC236}">
                  <a16:creationId xmlns:a16="http://schemas.microsoft.com/office/drawing/2014/main" id="{311E1DAC-D4A9-4E20-978E-C4271C85A9DE}"/>
                </a:ext>
              </a:extLst>
            </p:cNvPr>
            <p:cNvSpPr/>
            <p:nvPr/>
          </p:nvSpPr>
          <p:spPr>
            <a:xfrm>
              <a:off x="8084551" y="890199"/>
              <a:ext cx="314432" cy="12170"/>
            </a:xfrm>
            <a:custGeom>
              <a:avLst/>
              <a:gdLst/>
              <a:ahLst/>
              <a:cxnLst/>
              <a:rect l="l" t="t" r="r" b="b"/>
              <a:pathLst>
                <a:path w="2842" h="110" extrusionOk="0">
                  <a:moveTo>
                    <a:pt x="54" y="1"/>
                  </a:moveTo>
                  <a:cubicBezTo>
                    <a:pt x="23" y="1"/>
                    <a:pt x="0" y="25"/>
                    <a:pt x="0" y="54"/>
                  </a:cubicBezTo>
                  <a:cubicBezTo>
                    <a:pt x="0" y="84"/>
                    <a:pt x="26" y="108"/>
                    <a:pt x="54" y="108"/>
                  </a:cubicBezTo>
                  <a:lnTo>
                    <a:pt x="2789" y="109"/>
                  </a:lnTo>
                  <a:cubicBezTo>
                    <a:pt x="2819" y="109"/>
                    <a:pt x="2841" y="87"/>
                    <a:pt x="2841" y="55"/>
                  </a:cubicBezTo>
                  <a:cubicBezTo>
                    <a:pt x="2841" y="25"/>
                    <a:pt x="2817" y="2"/>
                    <a:pt x="2789" y="2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869;p30">
              <a:extLst>
                <a:ext uri="{FF2B5EF4-FFF2-40B4-BE49-F238E27FC236}">
                  <a16:creationId xmlns:a16="http://schemas.microsoft.com/office/drawing/2014/main" id="{7786DB80-AD83-9BB5-032B-CE894D666D75}"/>
                </a:ext>
              </a:extLst>
            </p:cNvPr>
            <p:cNvSpPr/>
            <p:nvPr/>
          </p:nvSpPr>
          <p:spPr>
            <a:xfrm>
              <a:off x="8492589" y="1544182"/>
              <a:ext cx="109420" cy="360457"/>
            </a:xfrm>
            <a:custGeom>
              <a:avLst/>
              <a:gdLst/>
              <a:ahLst/>
              <a:cxnLst/>
              <a:rect l="l" t="t" r="r" b="b"/>
              <a:pathLst>
                <a:path w="989" h="3258" extrusionOk="0">
                  <a:moveTo>
                    <a:pt x="930" y="0"/>
                  </a:moveTo>
                  <a:cubicBezTo>
                    <a:pt x="908" y="0"/>
                    <a:pt x="888" y="12"/>
                    <a:pt x="880" y="32"/>
                  </a:cubicBezTo>
                  <a:cubicBezTo>
                    <a:pt x="581" y="736"/>
                    <a:pt x="414" y="1466"/>
                    <a:pt x="253" y="2171"/>
                  </a:cubicBezTo>
                  <a:cubicBezTo>
                    <a:pt x="179" y="2504"/>
                    <a:pt x="100" y="2850"/>
                    <a:pt x="7" y="3189"/>
                  </a:cubicBezTo>
                  <a:cubicBezTo>
                    <a:pt x="0" y="3218"/>
                    <a:pt x="16" y="3249"/>
                    <a:pt x="44" y="3256"/>
                  </a:cubicBezTo>
                  <a:cubicBezTo>
                    <a:pt x="50" y="3258"/>
                    <a:pt x="53" y="3258"/>
                    <a:pt x="59" y="3258"/>
                  </a:cubicBezTo>
                  <a:cubicBezTo>
                    <a:pt x="84" y="3258"/>
                    <a:pt x="106" y="3244"/>
                    <a:pt x="109" y="3216"/>
                  </a:cubicBezTo>
                  <a:cubicBezTo>
                    <a:pt x="201" y="2874"/>
                    <a:pt x="280" y="2528"/>
                    <a:pt x="357" y="2194"/>
                  </a:cubicBezTo>
                  <a:cubicBezTo>
                    <a:pt x="524" y="1460"/>
                    <a:pt x="684" y="768"/>
                    <a:pt x="978" y="74"/>
                  </a:cubicBezTo>
                  <a:cubicBezTo>
                    <a:pt x="988" y="47"/>
                    <a:pt x="977" y="15"/>
                    <a:pt x="950" y="4"/>
                  </a:cubicBezTo>
                  <a:cubicBezTo>
                    <a:pt x="943" y="1"/>
                    <a:pt x="936" y="0"/>
                    <a:pt x="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870;p30">
              <a:extLst>
                <a:ext uri="{FF2B5EF4-FFF2-40B4-BE49-F238E27FC236}">
                  <a16:creationId xmlns:a16="http://schemas.microsoft.com/office/drawing/2014/main" id="{A6CB6EAE-AB1E-375A-381C-8F0952E72E09}"/>
                </a:ext>
              </a:extLst>
            </p:cNvPr>
            <p:cNvSpPr/>
            <p:nvPr/>
          </p:nvSpPr>
          <p:spPr>
            <a:xfrm>
              <a:off x="8924967" y="1970803"/>
              <a:ext cx="277147" cy="58859"/>
            </a:xfrm>
            <a:custGeom>
              <a:avLst/>
              <a:gdLst/>
              <a:ahLst/>
              <a:cxnLst/>
              <a:rect l="l" t="t" r="r" b="b"/>
              <a:pathLst>
                <a:path w="2505" h="532" extrusionOk="0">
                  <a:moveTo>
                    <a:pt x="1339" y="0"/>
                  </a:moveTo>
                  <a:cubicBezTo>
                    <a:pt x="847" y="0"/>
                    <a:pt x="383" y="148"/>
                    <a:pt x="26" y="437"/>
                  </a:cubicBezTo>
                  <a:cubicBezTo>
                    <a:pt x="4" y="454"/>
                    <a:pt x="0" y="488"/>
                    <a:pt x="19" y="511"/>
                  </a:cubicBezTo>
                  <a:cubicBezTo>
                    <a:pt x="29" y="524"/>
                    <a:pt x="43" y="531"/>
                    <a:pt x="60" y="531"/>
                  </a:cubicBezTo>
                  <a:cubicBezTo>
                    <a:pt x="71" y="531"/>
                    <a:pt x="83" y="528"/>
                    <a:pt x="91" y="518"/>
                  </a:cubicBezTo>
                  <a:cubicBezTo>
                    <a:pt x="430" y="245"/>
                    <a:pt x="871" y="105"/>
                    <a:pt x="1338" y="105"/>
                  </a:cubicBezTo>
                  <a:cubicBezTo>
                    <a:pt x="1694" y="105"/>
                    <a:pt x="2067" y="186"/>
                    <a:pt x="2420" y="353"/>
                  </a:cubicBezTo>
                  <a:cubicBezTo>
                    <a:pt x="2428" y="356"/>
                    <a:pt x="2436" y="358"/>
                    <a:pt x="2444" y="358"/>
                  </a:cubicBezTo>
                  <a:cubicBezTo>
                    <a:pt x="2464" y="358"/>
                    <a:pt x="2483" y="347"/>
                    <a:pt x="2492" y="329"/>
                  </a:cubicBezTo>
                  <a:cubicBezTo>
                    <a:pt x="2504" y="301"/>
                    <a:pt x="2494" y="269"/>
                    <a:pt x="2467" y="257"/>
                  </a:cubicBezTo>
                  <a:cubicBezTo>
                    <a:pt x="2099" y="85"/>
                    <a:pt x="1711" y="0"/>
                    <a:pt x="1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871;p30">
              <a:extLst>
                <a:ext uri="{FF2B5EF4-FFF2-40B4-BE49-F238E27FC236}">
                  <a16:creationId xmlns:a16="http://schemas.microsoft.com/office/drawing/2014/main" id="{987E80D8-D6AD-746C-0ABF-8348B6886599}"/>
                </a:ext>
              </a:extLst>
            </p:cNvPr>
            <p:cNvSpPr/>
            <p:nvPr/>
          </p:nvSpPr>
          <p:spPr>
            <a:xfrm>
              <a:off x="8228271" y="221501"/>
              <a:ext cx="35625" cy="50561"/>
            </a:xfrm>
            <a:custGeom>
              <a:avLst/>
              <a:gdLst/>
              <a:ahLst/>
              <a:cxnLst/>
              <a:rect l="l" t="t" r="r" b="b"/>
              <a:pathLst>
                <a:path w="322" h="457" extrusionOk="0">
                  <a:moveTo>
                    <a:pt x="62" y="1"/>
                  </a:moveTo>
                  <a:cubicBezTo>
                    <a:pt x="32" y="1"/>
                    <a:pt x="12" y="23"/>
                    <a:pt x="10" y="51"/>
                  </a:cubicBezTo>
                  <a:cubicBezTo>
                    <a:pt x="0" y="215"/>
                    <a:pt x="93" y="376"/>
                    <a:pt x="239" y="451"/>
                  </a:cubicBezTo>
                  <a:cubicBezTo>
                    <a:pt x="247" y="455"/>
                    <a:pt x="254" y="456"/>
                    <a:pt x="263" y="456"/>
                  </a:cubicBezTo>
                  <a:cubicBezTo>
                    <a:pt x="283" y="456"/>
                    <a:pt x="300" y="445"/>
                    <a:pt x="310" y="428"/>
                  </a:cubicBezTo>
                  <a:cubicBezTo>
                    <a:pt x="322" y="402"/>
                    <a:pt x="313" y="371"/>
                    <a:pt x="286" y="356"/>
                  </a:cubicBezTo>
                  <a:cubicBezTo>
                    <a:pt x="179" y="301"/>
                    <a:pt x="110" y="178"/>
                    <a:pt x="115" y="57"/>
                  </a:cubicBezTo>
                  <a:cubicBezTo>
                    <a:pt x="117" y="28"/>
                    <a:pt x="93" y="2"/>
                    <a:pt x="65" y="1"/>
                  </a:cubicBezTo>
                  <a:cubicBezTo>
                    <a:pt x="64" y="1"/>
                    <a:pt x="63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1872;p30">
              <a:extLst>
                <a:ext uri="{FF2B5EF4-FFF2-40B4-BE49-F238E27FC236}">
                  <a16:creationId xmlns:a16="http://schemas.microsoft.com/office/drawing/2014/main" id="{0CC72ACF-0ABF-6E4D-9BFE-B77DCAD98AE2}"/>
                </a:ext>
              </a:extLst>
            </p:cNvPr>
            <p:cNvSpPr/>
            <p:nvPr/>
          </p:nvSpPr>
          <p:spPr>
            <a:xfrm>
              <a:off x="8633322" y="248386"/>
              <a:ext cx="107318" cy="17702"/>
            </a:xfrm>
            <a:custGeom>
              <a:avLst/>
              <a:gdLst/>
              <a:ahLst/>
              <a:cxnLst/>
              <a:rect l="l" t="t" r="r" b="b"/>
              <a:pathLst>
                <a:path w="970" h="160" extrusionOk="0">
                  <a:moveTo>
                    <a:pt x="914" y="1"/>
                  </a:moveTo>
                  <a:cubicBezTo>
                    <a:pt x="913" y="1"/>
                    <a:pt x="912" y="1"/>
                    <a:pt x="911" y="1"/>
                  </a:cubicBezTo>
                  <a:lnTo>
                    <a:pt x="52" y="52"/>
                  </a:lnTo>
                  <a:cubicBezTo>
                    <a:pt x="23" y="55"/>
                    <a:pt x="0" y="81"/>
                    <a:pt x="2" y="109"/>
                  </a:cubicBezTo>
                  <a:cubicBezTo>
                    <a:pt x="5" y="138"/>
                    <a:pt x="27" y="159"/>
                    <a:pt x="56" y="159"/>
                  </a:cubicBezTo>
                  <a:lnTo>
                    <a:pt x="59" y="159"/>
                  </a:lnTo>
                  <a:lnTo>
                    <a:pt x="918" y="108"/>
                  </a:lnTo>
                  <a:cubicBezTo>
                    <a:pt x="947" y="106"/>
                    <a:pt x="970" y="79"/>
                    <a:pt x="968" y="51"/>
                  </a:cubicBezTo>
                  <a:cubicBezTo>
                    <a:pt x="966" y="23"/>
                    <a:pt x="943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1873;p30">
              <a:extLst>
                <a:ext uri="{FF2B5EF4-FFF2-40B4-BE49-F238E27FC236}">
                  <a16:creationId xmlns:a16="http://schemas.microsoft.com/office/drawing/2014/main" id="{BF1DA24C-E0C6-A1A1-F02B-CF56D0510842}"/>
                </a:ext>
              </a:extLst>
            </p:cNvPr>
            <p:cNvSpPr/>
            <p:nvPr/>
          </p:nvSpPr>
          <p:spPr>
            <a:xfrm>
              <a:off x="8692956" y="296403"/>
              <a:ext cx="118935" cy="58638"/>
            </a:xfrm>
            <a:custGeom>
              <a:avLst/>
              <a:gdLst/>
              <a:ahLst/>
              <a:cxnLst/>
              <a:rect l="l" t="t" r="r" b="b"/>
              <a:pathLst>
                <a:path w="1075" h="530" extrusionOk="0">
                  <a:moveTo>
                    <a:pt x="993" y="1"/>
                  </a:moveTo>
                  <a:cubicBezTo>
                    <a:pt x="986" y="1"/>
                    <a:pt x="980" y="2"/>
                    <a:pt x="973" y="2"/>
                  </a:cubicBezTo>
                  <a:cubicBezTo>
                    <a:pt x="741" y="24"/>
                    <a:pt x="227" y="66"/>
                    <a:pt x="98" y="303"/>
                  </a:cubicBezTo>
                  <a:cubicBezTo>
                    <a:pt x="0" y="485"/>
                    <a:pt x="80" y="529"/>
                    <a:pt x="202" y="529"/>
                  </a:cubicBezTo>
                  <a:cubicBezTo>
                    <a:pt x="317" y="529"/>
                    <a:pt x="470" y="491"/>
                    <a:pt x="550" y="491"/>
                  </a:cubicBezTo>
                  <a:cubicBezTo>
                    <a:pt x="562" y="491"/>
                    <a:pt x="572" y="491"/>
                    <a:pt x="581" y="493"/>
                  </a:cubicBezTo>
                  <a:cubicBezTo>
                    <a:pt x="620" y="502"/>
                    <a:pt x="660" y="518"/>
                    <a:pt x="701" y="518"/>
                  </a:cubicBezTo>
                  <a:cubicBezTo>
                    <a:pt x="708" y="518"/>
                    <a:pt x="715" y="517"/>
                    <a:pt x="722" y="516"/>
                  </a:cubicBezTo>
                  <a:cubicBezTo>
                    <a:pt x="772" y="509"/>
                    <a:pt x="812" y="475"/>
                    <a:pt x="848" y="438"/>
                  </a:cubicBezTo>
                  <a:cubicBezTo>
                    <a:pt x="929" y="356"/>
                    <a:pt x="993" y="259"/>
                    <a:pt x="1040" y="156"/>
                  </a:cubicBezTo>
                  <a:cubicBezTo>
                    <a:pt x="1066" y="103"/>
                    <a:pt x="1075" y="25"/>
                    <a:pt x="1022" y="6"/>
                  </a:cubicBezTo>
                  <a:cubicBezTo>
                    <a:pt x="1012" y="2"/>
                    <a:pt x="1002" y="1"/>
                    <a:pt x="993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1874;p30">
              <a:extLst>
                <a:ext uri="{FF2B5EF4-FFF2-40B4-BE49-F238E27FC236}">
                  <a16:creationId xmlns:a16="http://schemas.microsoft.com/office/drawing/2014/main" id="{DB7F6C81-EBAE-DB22-FDBA-B8FBD8D8BA77}"/>
                </a:ext>
              </a:extLst>
            </p:cNvPr>
            <p:cNvSpPr/>
            <p:nvPr/>
          </p:nvSpPr>
          <p:spPr>
            <a:xfrm>
              <a:off x="8586521" y="2682097"/>
              <a:ext cx="179786" cy="304032"/>
            </a:xfrm>
            <a:custGeom>
              <a:avLst/>
              <a:gdLst/>
              <a:ahLst/>
              <a:cxnLst/>
              <a:rect l="l" t="t" r="r" b="b"/>
              <a:pathLst>
                <a:path w="1625" h="2748" extrusionOk="0">
                  <a:moveTo>
                    <a:pt x="935" y="0"/>
                  </a:moveTo>
                  <a:cubicBezTo>
                    <a:pt x="934" y="0"/>
                    <a:pt x="932" y="0"/>
                    <a:pt x="930" y="1"/>
                  </a:cubicBezTo>
                  <a:cubicBezTo>
                    <a:pt x="902" y="5"/>
                    <a:pt x="880" y="31"/>
                    <a:pt x="884" y="61"/>
                  </a:cubicBezTo>
                  <a:cubicBezTo>
                    <a:pt x="992" y="933"/>
                    <a:pt x="1193" y="1791"/>
                    <a:pt x="1481" y="2614"/>
                  </a:cubicBezTo>
                  <a:cubicBezTo>
                    <a:pt x="1070" y="2500"/>
                    <a:pt x="648" y="2442"/>
                    <a:pt x="221" y="2442"/>
                  </a:cubicBezTo>
                  <a:cubicBezTo>
                    <a:pt x="165" y="2442"/>
                    <a:pt x="109" y="2443"/>
                    <a:pt x="53" y="2445"/>
                  </a:cubicBezTo>
                  <a:cubicBezTo>
                    <a:pt x="23" y="2446"/>
                    <a:pt x="1" y="2471"/>
                    <a:pt x="2" y="2499"/>
                  </a:cubicBezTo>
                  <a:cubicBezTo>
                    <a:pt x="3" y="2529"/>
                    <a:pt x="28" y="2552"/>
                    <a:pt x="53" y="2552"/>
                  </a:cubicBezTo>
                  <a:cubicBezTo>
                    <a:pt x="55" y="2552"/>
                    <a:pt x="56" y="2552"/>
                    <a:pt x="58" y="2552"/>
                  </a:cubicBezTo>
                  <a:cubicBezTo>
                    <a:pt x="110" y="2550"/>
                    <a:pt x="163" y="2549"/>
                    <a:pt x="215" y="2549"/>
                  </a:cubicBezTo>
                  <a:cubicBezTo>
                    <a:pt x="669" y="2549"/>
                    <a:pt x="1118" y="2616"/>
                    <a:pt x="1553" y="2746"/>
                  </a:cubicBezTo>
                  <a:cubicBezTo>
                    <a:pt x="1558" y="2748"/>
                    <a:pt x="1564" y="2748"/>
                    <a:pt x="1570" y="2748"/>
                  </a:cubicBezTo>
                  <a:cubicBezTo>
                    <a:pt x="1584" y="2748"/>
                    <a:pt x="1598" y="2742"/>
                    <a:pt x="1607" y="2732"/>
                  </a:cubicBezTo>
                  <a:cubicBezTo>
                    <a:pt x="1620" y="2716"/>
                    <a:pt x="1624" y="2696"/>
                    <a:pt x="1617" y="2676"/>
                  </a:cubicBezTo>
                  <a:cubicBezTo>
                    <a:pt x="1313" y="1832"/>
                    <a:pt x="1100" y="949"/>
                    <a:pt x="989" y="48"/>
                  </a:cubicBezTo>
                  <a:cubicBezTo>
                    <a:pt x="986" y="21"/>
                    <a:pt x="962" y="0"/>
                    <a:pt x="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1875;p30">
              <a:extLst>
                <a:ext uri="{FF2B5EF4-FFF2-40B4-BE49-F238E27FC236}">
                  <a16:creationId xmlns:a16="http://schemas.microsoft.com/office/drawing/2014/main" id="{B77DB370-D2A0-CA82-2671-0E6FA55AEBFF}"/>
                </a:ext>
              </a:extLst>
            </p:cNvPr>
            <p:cNvSpPr/>
            <p:nvPr/>
          </p:nvSpPr>
          <p:spPr>
            <a:xfrm>
              <a:off x="8814881" y="869177"/>
              <a:ext cx="562370" cy="446312"/>
            </a:xfrm>
            <a:custGeom>
              <a:avLst/>
              <a:gdLst/>
              <a:ahLst/>
              <a:cxnLst/>
              <a:rect l="l" t="t" r="r" b="b"/>
              <a:pathLst>
                <a:path w="5083" h="4034" extrusionOk="0">
                  <a:moveTo>
                    <a:pt x="2656" y="404"/>
                  </a:moveTo>
                  <a:cubicBezTo>
                    <a:pt x="2675" y="404"/>
                    <a:pt x="2689" y="416"/>
                    <a:pt x="2693" y="449"/>
                  </a:cubicBezTo>
                  <a:cubicBezTo>
                    <a:pt x="2706" y="566"/>
                    <a:pt x="2641" y="695"/>
                    <a:pt x="2586" y="793"/>
                  </a:cubicBezTo>
                  <a:cubicBezTo>
                    <a:pt x="2449" y="1035"/>
                    <a:pt x="2262" y="1250"/>
                    <a:pt x="2087" y="1466"/>
                  </a:cubicBezTo>
                  <a:cubicBezTo>
                    <a:pt x="1900" y="1701"/>
                    <a:pt x="1709" y="1936"/>
                    <a:pt x="1515" y="2164"/>
                  </a:cubicBezTo>
                  <a:cubicBezTo>
                    <a:pt x="1331" y="2380"/>
                    <a:pt x="1144" y="2594"/>
                    <a:pt x="952" y="2805"/>
                  </a:cubicBezTo>
                  <a:cubicBezTo>
                    <a:pt x="1155" y="2100"/>
                    <a:pt x="1441" y="1420"/>
                    <a:pt x="1965" y="892"/>
                  </a:cubicBezTo>
                  <a:cubicBezTo>
                    <a:pt x="2134" y="722"/>
                    <a:pt x="2321" y="573"/>
                    <a:pt x="2533" y="459"/>
                  </a:cubicBezTo>
                  <a:cubicBezTo>
                    <a:pt x="2573" y="439"/>
                    <a:pt x="2622" y="404"/>
                    <a:pt x="2656" y="404"/>
                  </a:cubicBezTo>
                  <a:close/>
                  <a:moveTo>
                    <a:pt x="4316" y="1763"/>
                  </a:moveTo>
                  <a:cubicBezTo>
                    <a:pt x="4347" y="1763"/>
                    <a:pt x="4377" y="1765"/>
                    <a:pt x="4408" y="1770"/>
                  </a:cubicBezTo>
                  <a:cubicBezTo>
                    <a:pt x="4722" y="1827"/>
                    <a:pt x="4486" y="2144"/>
                    <a:pt x="4355" y="2265"/>
                  </a:cubicBezTo>
                  <a:cubicBezTo>
                    <a:pt x="4121" y="2482"/>
                    <a:pt x="3792" y="2628"/>
                    <a:pt x="3507" y="2759"/>
                  </a:cubicBezTo>
                  <a:cubicBezTo>
                    <a:pt x="3205" y="2899"/>
                    <a:pt x="2891" y="3014"/>
                    <a:pt x="2570" y="3102"/>
                  </a:cubicBezTo>
                  <a:cubicBezTo>
                    <a:pt x="2076" y="3242"/>
                    <a:pt x="1569" y="3316"/>
                    <a:pt x="1058" y="3333"/>
                  </a:cubicBezTo>
                  <a:cubicBezTo>
                    <a:pt x="1793" y="2691"/>
                    <a:pt x="2661" y="2203"/>
                    <a:pt x="3599" y="1920"/>
                  </a:cubicBezTo>
                  <a:cubicBezTo>
                    <a:pt x="3744" y="1877"/>
                    <a:pt x="3889" y="1837"/>
                    <a:pt x="4035" y="1804"/>
                  </a:cubicBezTo>
                  <a:cubicBezTo>
                    <a:pt x="4125" y="1784"/>
                    <a:pt x="4222" y="1763"/>
                    <a:pt x="4316" y="1763"/>
                  </a:cubicBezTo>
                  <a:close/>
                  <a:moveTo>
                    <a:pt x="2678" y="0"/>
                  </a:moveTo>
                  <a:cubicBezTo>
                    <a:pt x="2451" y="0"/>
                    <a:pt x="2216" y="165"/>
                    <a:pt x="2044" y="291"/>
                  </a:cubicBezTo>
                  <a:cubicBezTo>
                    <a:pt x="1579" y="633"/>
                    <a:pt x="1221" y="1100"/>
                    <a:pt x="965" y="1619"/>
                  </a:cubicBezTo>
                  <a:cubicBezTo>
                    <a:pt x="699" y="2157"/>
                    <a:pt x="538" y="2735"/>
                    <a:pt x="401" y="3319"/>
                  </a:cubicBezTo>
                  <a:cubicBezTo>
                    <a:pt x="360" y="3315"/>
                    <a:pt x="321" y="3313"/>
                    <a:pt x="280" y="3311"/>
                  </a:cubicBezTo>
                  <a:cubicBezTo>
                    <a:pt x="275" y="3310"/>
                    <a:pt x="270" y="3310"/>
                    <a:pt x="266" y="3310"/>
                  </a:cubicBezTo>
                  <a:cubicBezTo>
                    <a:pt x="163" y="3310"/>
                    <a:pt x="77" y="3415"/>
                    <a:pt x="77" y="3513"/>
                  </a:cubicBezTo>
                  <a:cubicBezTo>
                    <a:pt x="77" y="3576"/>
                    <a:pt x="103" y="3626"/>
                    <a:pt x="144" y="3662"/>
                  </a:cubicBezTo>
                  <a:cubicBezTo>
                    <a:pt x="140" y="3668"/>
                    <a:pt x="135" y="3670"/>
                    <a:pt x="131" y="3676"/>
                  </a:cubicBezTo>
                  <a:cubicBezTo>
                    <a:pt x="0" y="3825"/>
                    <a:pt x="130" y="4025"/>
                    <a:pt x="281" y="4025"/>
                  </a:cubicBezTo>
                  <a:cubicBezTo>
                    <a:pt x="314" y="4025"/>
                    <a:pt x="348" y="4015"/>
                    <a:pt x="381" y="3993"/>
                  </a:cubicBezTo>
                  <a:cubicBezTo>
                    <a:pt x="420" y="4019"/>
                    <a:pt x="466" y="4033"/>
                    <a:pt x="511" y="4033"/>
                  </a:cubicBezTo>
                  <a:cubicBezTo>
                    <a:pt x="590" y="4033"/>
                    <a:pt x="665" y="3990"/>
                    <a:pt x="688" y="3889"/>
                  </a:cubicBezTo>
                  <a:cubicBezTo>
                    <a:pt x="699" y="3839"/>
                    <a:pt x="709" y="3790"/>
                    <a:pt x="721" y="3740"/>
                  </a:cubicBezTo>
                  <a:cubicBezTo>
                    <a:pt x="772" y="3742"/>
                    <a:pt x="823" y="3742"/>
                    <a:pt x="874" y="3742"/>
                  </a:cubicBezTo>
                  <a:cubicBezTo>
                    <a:pt x="1446" y="3742"/>
                    <a:pt x="2017" y="3669"/>
                    <a:pt x="2570" y="3522"/>
                  </a:cubicBezTo>
                  <a:cubicBezTo>
                    <a:pt x="2947" y="3425"/>
                    <a:pt x="3314" y="3291"/>
                    <a:pt x="3669" y="3128"/>
                  </a:cubicBezTo>
                  <a:cubicBezTo>
                    <a:pt x="4003" y="2977"/>
                    <a:pt x="4368" y="2804"/>
                    <a:pt x="4640" y="2551"/>
                  </a:cubicBezTo>
                  <a:cubicBezTo>
                    <a:pt x="4882" y="2333"/>
                    <a:pt x="5083" y="1978"/>
                    <a:pt x="4906" y="1659"/>
                  </a:cubicBezTo>
                  <a:cubicBezTo>
                    <a:pt x="4780" y="1431"/>
                    <a:pt x="4546" y="1360"/>
                    <a:pt x="4307" y="1360"/>
                  </a:cubicBezTo>
                  <a:cubicBezTo>
                    <a:pt x="4214" y="1360"/>
                    <a:pt x="4120" y="1371"/>
                    <a:pt x="4032" y="1387"/>
                  </a:cubicBezTo>
                  <a:cubicBezTo>
                    <a:pt x="3351" y="1516"/>
                    <a:pt x="2680" y="1791"/>
                    <a:pt x="2076" y="2126"/>
                  </a:cubicBezTo>
                  <a:cubicBezTo>
                    <a:pt x="2206" y="1966"/>
                    <a:pt x="2336" y="1806"/>
                    <a:pt x="2463" y="1643"/>
                  </a:cubicBezTo>
                  <a:cubicBezTo>
                    <a:pt x="2666" y="1384"/>
                    <a:pt x="2898" y="1126"/>
                    <a:pt x="3023" y="819"/>
                  </a:cubicBezTo>
                  <a:cubicBezTo>
                    <a:pt x="3125" y="566"/>
                    <a:pt x="3157" y="192"/>
                    <a:pt x="2870" y="45"/>
                  </a:cubicBezTo>
                  <a:cubicBezTo>
                    <a:pt x="2808" y="13"/>
                    <a:pt x="2743" y="0"/>
                    <a:pt x="2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1876;p30">
              <a:extLst>
                <a:ext uri="{FF2B5EF4-FFF2-40B4-BE49-F238E27FC236}">
                  <a16:creationId xmlns:a16="http://schemas.microsoft.com/office/drawing/2014/main" id="{3B929C75-D7CE-106A-A97B-A83C3D5E8F1D}"/>
                </a:ext>
              </a:extLst>
            </p:cNvPr>
            <p:cNvSpPr/>
            <p:nvPr/>
          </p:nvSpPr>
          <p:spPr>
            <a:xfrm>
              <a:off x="7805518" y="3"/>
              <a:ext cx="208441" cy="334015"/>
            </a:xfrm>
            <a:custGeom>
              <a:avLst/>
              <a:gdLst/>
              <a:ahLst/>
              <a:cxnLst/>
              <a:rect l="l" t="t" r="r" b="b"/>
              <a:pathLst>
                <a:path w="1884" h="3019" extrusionOk="0">
                  <a:moveTo>
                    <a:pt x="489" y="1"/>
                  </a:moveTo>
                  <a:cubicBezTo>
                    <a:pt x="418" y="1"/>
                    <a:pt x="349" y="15"/>
                    <a:pt x="290" y="48"/>
                  </a:cubicBezTo>
                  <a:cubicBezTo>
                    <a:pt x="273" y="58"/>
                    <a:pt x="259" y="67"/>
                    <a:pt x="248" y="80"/>
                  </a:cubicBezTo>
                  <a:cubicBezTo>
                    <a:pt x="226" y="97"/>
                    <a:pt x="156" y="210"/>
                    <a:pt x="113" y="302"/>
                  </a:cubicBezTo>
                  <a:cubicBezTo>
                    <a:pt x="108" y="308"/>
                    <a:pt x="105" y="312"/>
                    <a:pt x="100" y="319"/>
                  </a:cubicBezTo>
                  <a:cubicBezTo>
                    <a:pt x="20" y="517"/>
                    <a:pt x="0" y="754"/>
                    <a:pt x="42" y="1025"/>
                  </a:cubicBezTo>
                  <a:cubicBezTo>
                    <a:pt x="176" y="1900"/>
                    <a:pt x="884" y="2700"/>
                    <a:pt x="1808" y="3015"/>
                  </a:cubicBezTo>
                  <a:cubicBezTo>
                    <a:pt x="1814" y="3017"/>
                    <a:pt x="1820" y="3018"/>
                    <a:pt x="1827" y="3018"/>
                  </a:cubicBezTo>
                  <a:cubicBezTo>
                    <a:pt x="1848" y="3018"/>
                    <a:pt x="1870" y="3004"/>
                    <a:pt x="1877" y="2982"/>
                  </a:cubicBezTo>
                  <a:cubicBezTo>
                    <a:pt x="1884" y="2951"/>
                    <a:pt x="1870" y="2921"/>
                    <a:pt x="1841" y="2911"/>
                  </a:cubicBezTo>
                  <a:cubicBezTo>
                    <a:pt x="954" y="2608"/>
                    <a:pt x="272" y="1844"/>
                    <a:pt x="145" y="1008"/>
                  </a:cubicBezTo>
                  <a:cubicBezTo>
                    <a:pt x="113" y="796"/>
                    <a:pt x="120" y="609"/>
                    <a:pt x="166" y="448"/>
                  </a:cubicBezTo>
                  <a:cubicBezTo>
                    <a:pt x="322" y="508"/>
                    <a:pt x="450" y="641"/>
                    <a:pt x="623" y="641"/>
                  </a:cubicBezTo>
                  <a:cubicBezTo>
                    <a:pt x="648" y="641"/>
                    <a:pt x="673" y="638"/>
                    <a:pt x="700" y="632"/>
                  </a:cubicBezTo>
                  <a:cubicBezTo>
                    <a:pt x="847" y="598"/>
                    <a:pt x="973" y="458"/>
                    <a:pt x="951" y="309"/>
                  </a:cubicBezTo>
                  <a:cubicBezTo>
                    <a:pt x="936" y="188"/>
                    <a:pt x="830" y="97"/>
                    <a:pt x="719" y="48"/>
                  </a:cubicBezTo>
                  <a:cubicBezTo>
                    <a:pt x="651" y="19"/>
                    <a:pt x="569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1877;p30">
              <a:extLst>
                <a:ext uri="{FF2B5EF4-FFF2-40B4-BE49-F238E27FC236}">
                  <a16:creationId xmlns:a16="http://schemas.microsoft.com/office/drawing/2014/main" id="{BC7309B5-9457-B9A6-0E0F-5452D66D1122}"/>
                </a:ext>
              </a:extLst>
            </p:cNvPr>
            <p:cNvSpPr/>
            <p:nvPr/>
          </p:nvSpPr>
          <p:spPr>
            <a:xfrm>
              <a:off x="9972943" y="2673467"/>
              <a:ext cx="36510" cy="65608"/>
            </a:xfrm>
            <a:custGeom>
              <a:avLst/>
              <a:gdLst/>
              <a:ahLst/>
              <a:cxnLst/>
              <a:rect l="l" t="t" r="r" b="b"/>
              <a:pathLst>
                <a:path w="330" h="593" extrusionOk="0">
                  <a:moveTo>
                    <a:pt x="276" y="0"/>
                  </a:moveTo>
                  <a:cubicBezTo>
                    <a:pt x="247" y="0"/>
                    <a:pt x="226" y="22"/>
                    <a:pt x="223" y="50"/>
                  </a:cubicBezTo>
                  <a:cubicBezTo>
                    <a:pt x="216" y="219"/>
                    <a:pt x="142" y="383"/>
                    <a:pt x="22" y="503"/>
                  </a:cubicBezTo>
                  <a:cubicBezTo>
                    <a:pt x="2" y="521"/>
                    <a:pt x="0" y="555"/>
                    <a:pt x="22" y="577"/>
                  </a:cubicBezTo>
                  <a:cubicBezTo>
                    <a:pt x="33" y="587"/>
                    <a:pt x="44" y="593"/>
                    <a:pt x="59" y="593"/>
                  </a:cubicBezTo>
                  <a:cubicBezTo>
                    <a:pt x="72" y="593"/>
                    <a:pt x="86" y="590"/>
                    <a:pt x="94" y="578"/>
                  </a:cubicBezTo>
                  <a:cubicBezTo>
                    <a:pt x="234" y="441"/>
                    <a:pt x="320" y="250"/>
                    <a:pt x="329" y="56"/>
                  </a:cubicBezTo>
                  <a:cubicBezTo>
                    <a:pt x="330" y="27"/>
                    <a:pt x="307" y="3"/>
                    <a:pt x="279" y="0"/>
                  </a:cubicBezTo>
                  <a:cubicBezTo>
                    <a:pt x="278" y="0"/>
                    <a:pt x="277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1878;p30">
              <a:extLst>
                <a:ext uri="{FF2B5EF4-FFF2-40B4-BE49-F238E27FC236}">
                  <a16:creationId xmlns:a16="http://schemas.microsoft.com/office/drawing/2014/main" id="{532A886A-5A6A-A818-5425-91D6E6877F20}"/>
                </a:ext>
              </a:extLst>
            </p:cNvPr>
            <p:cNvSpPr/>
            <p:nvPr/>
          </p:nvSpPr>
          <p:spPr>
            <a:xfrm>
              <a:off x="9620003" y="2324846"/>
              <a:ext cx="99352" cy="84748"/>
            </a:xfrm>
            <a:custGeom>
              <a:avLst/>
              <a:gdLst/>
              <a:ahLst/>
              <a:cxnLst/>
              <a:rect l="l" t="t" r="r" b="b"/>
              <a:pathLst>
                <a:path w="898" h="766" extrusionOk="0">
                  <a:moveTo>
                    <a:pt x="59" y="0"/>
                  </a:moveTo>
                  <a:cubicBezTo>
                    <a:pt x="34" y="0"/>
                    <a:pt x="11" y="18"/>
                    <a:pt x="6" y="43"/>
                  </a:cubicBezTo>
                  <a:cubicBezTo>
                    <a:pt x="0" y="71"/>
                    <a:pt x="19" y="100"/>
                    <a:pt x="48" y="106"/>
                  </a:cubicBezTo>
                  <a:cubicBezTo>
                    <a:pt x="375" y="174"/>
                    <a:pt x="664" y="421"/>
                    <a:pt x="789" y="731"/>
                  </a:cubicBezTo>
                  <a:cubicBezTo>
                    <a:pt x="797" y="752"/>
                    <a:pt x="816" y="765"/>
                    <a:pt x="839" y="765"/>
                  </a:cubicBezTo>
                  <a:cubicBezTo>
                    <a:pt x="846" y="765"/>
                    <a:pt x="853" y="764"/>
                    <a:pt x="856" y="761"/>
                  </a:cubicBezTo>
                  <a:cubicBezTo>
                    <a:pt x="884" y="751"/>
                    <a:pt x="897" y="719"/>
                    <a:pt x="886" y="692"/>
                  </a:cubicBezTo>
                  <a:cubicBezTo>
                    <a:pt x="747" y="345"/>
                    <a:pt x="435" y="80"/>
                    <a:pt x="69" y="1"/>
                  </a:cubicBezTo>
                  <a:cubicBezTo>
                    <a:pt x="66" y="1"/>
                    <a:pt x="62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1879;p30">
              <a:extLst>
                <a:ext uri="{FF2B5EF4-FFF2-40B4-BE49-F238E27FC236}">
                  <a16:creationId xmlns:a16="http://schemas.microsoft.com/office/drawing/2014/main" id="{80DE96E2-8683-312A-B181-31CBDA5A846F}"/>
                </a:ext>
              </a:extLst>
            </p:cNvPr>
            <p:cNvSpPr/>
            <p:nvPr/>
          </p:nvSpPr>
          <p:spPr>
            <a:xfrm>
              <a:off x="9387771" y="2867416"/>
              <a:ext cx="24230" cy="151463"/>
            </a:xfrm>
            <a:custGeom>
              <a:avLst/>
              <a:gdLst/>
              <a:ahLst/>
              <a:cxnLst/>
              <a:rect l="l" t="t" r="r" b="b"/>
              <a:pathLst>
                <a:path w="219" h="1369" extrusionOk="0">
                  <a:moveTo>
                    <a:pt x="160" y="0"/>
                  </a:moveTo>
                  <a:cubicBezTo>
                    <a:pt x="132" y="0"/>
                    <a:pt x="108" y="25"/>
                    <a:pt x="108" y="53"/>
                  </a:cubicBezTo>
                  <a:cubicBezTo>
                    <a:pt x="113" y="473"/>
                    <a:pt x="79" y="894"/>
                    <a:pt x="6" y="1307"/>
                  </a:cubicBezTo>
                  <a:cubicBezTo>
                    <a:pt x="1" y="1337"/>
                    <a:pt x="21" y="1364"/>
                    <a:pt x="49" y="1368"/>
                  </a:cubicBezTo>
                  <a:lnTo>
                    <a:pt x="58" y="1368"/>
                  </a:lnTo>
                  <a:cubicBezTo>
                    <a:pt x="83" y="1368"/>
                    <a:pt x="105" y="1351"/>
                    <a:pt x="110" y="1324"/>
                  </a:cubicBezTo>
                  <a:cubicBezTo>
                    <a:pt x="183" y="904"/>
                    <a:pt x="219" y="476"/>
                    <a:pt x="213" y="52"/>
                  </a:cubicBezTo>
                  <a:cubicBezTo>
                    <a:pt x="213" y="23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1880;p30">
              <a:extLst>
                <a:ext uri="{FF2B5EF4-FFF2-40B4-BE49-F238E27FC236}">
                  <a16:creationId xmlns:a16="http://schemas.microsoft.com/office/drawing/2014/main" id="{04B24B8E-0BE2-CB1A-FF62-C4DB4D15042B}"/>
                </a:ext>
              </a:extLst>
            </p:cNvPr>
            <p:cNvSpPr/>
            <p:nvPr/>
          </p:nvSpPr>
          <p:spPr>
            <a:xfrm>
              <a:off x="8551006" y="2772931"/>
              <a:ext cx="117829" cy="255905"/>
            </a:xfrm>
            <a:custGeom>
              <a:avLst/>
              <a:gdLst/>
              <a:ahLst/>
              <a:cxnLst/>
              <a:rect l="l" t="t" r="r" b="b"/>
              <a:pathLst>
                <a:path w="1065" h="2313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986" y="15"/>
                    <a:pt x="970" y="29"/>
                    <a:pt x="953" y="46"/>
                  </a:cubicBezTo>
                  <a:cubicBezTo>
                    <a:pt x="689" y="565"/>
                    <a:pt x="486" y="1114"/>
                    <a:pt x="220" y="1633"/>
                  </a:cubicBezTo>
                  <a:cubicBezTo>
                    <a:pt x="186" y="1720"/>
                    <a:pt x="152" y="1805"/>
                    <a:pt x="120" y="1892"/>
                  </a:cubicBezTo>
                  <a:cubicBezTo>
                    <a:pt x="79" y="2005"/>
                    <a:pt x="45" y="2167"/>
                    <a:pt x="0" y="2312"/>
                  </a:cubicBezTo>
                  <a:cubicBezTo>
                    <a:pt x="13" y="2305"/>
                    <a:pt x="26" y="2298"/>
                    <a:pt x="39" y="2291"/>
                  </a:cubicBezTo>
                  <a:cubicBezTo>
                    <a:pt x="123" y="2105"/>
                    <a:pt x="197" y="1914"/>
                    <a:pt x="359" y="1793"/>
                  </a:cubicBezTo>
                  <a:cubicBezTo>
                    <a:pt x="497" y="1689"/>
                    <a:pt x="668" y="1660"/>
                    <a:pt x="844" y="1660"/>
                  </a:cubicBezTo>
                  <a:cubicBezTo>
                    <a:pt x="903" y="1660"/>
                    <a:pt x="962" y="1664"/>
                    <a:pt x="1021" y="1668"/>
                  </a:cubicBezTo>
                  <a:cubicBezTo>
                    <a:pt x="1036" y="1654"/>
                    <a:pt x="1050" y="1641"/>
                    <a:pt x="1064" y="1627"/>
                  </a:cubicBezTo>
                  <a:cubicBezTo>
                    <a:pt x="1014" y="1567"/>
                    <a:pt x="1001" y="1476"/>
                    <a:pt x="1007" y="1396"/>
                  </a:cubicBezTo>
                  <a:cubicBezTo>
                    <a:pt x="1014" y="1288"/>
                    <a:pt x="1037" y="1174"/>
                    <a:pt x="993" y="1076"/>
                  </a:cubicBezTo>
                  <a:cubicBezTo>
                    <a:pt x="960" y="1007"/>
                    <a:pt x="900" y="957"/>
                    <a:pt x="864" y="892"/>
                  </a:cubicBezTo>
                  <a:cubicBezTo>
                    <a:pt x="721" y="635"/>
                    <a:pt x="951" y="256"/>
                    <a:pt x="100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1881;p30">
              <a:extLst>
                <a:ext uri="{FF2B5EF4-FFF2-40B4-BE49-F238E27FC236}">
                  <a16:creationId xmlns:a16="http://schemas.microsoft.com/office/drawing/2014/main" id="{50306C1E-3F5B-67FA-036C-31D2AA3BE37B}"/>
                </a:ext>
              </a:extLst>
            </p:cNvPr>
            <p:cNvSpPr/>
            <p:nvPr/>
          </p:nvSpPr>
          <p:spPr>
            <a:xfrm>
              <a:off x="8934814" y="1877535"/>
              <a:ext cx="152458" cy="139625"/>
            </a:xfrm>
            <a:custGeom>
              <a:avLst/>
              <a:gdLst/>
              <a:ahLst/>
              <a:cxnLst/>
              <a:rect l="l" t="t" r="r" b="b"/>
              <a:pathLst>
                <a:path w="1378" h="1262" extrusionOk="0">
                  <a:moveTo>
                    <a:pt x="723" y="1"/>
                  </a:moveTo>
                  <a:cubicBezTo>
                    <a:pt x="685" y="1"/>
                    <a:pt x="648" y="6"/>
                    <a:pt x="614" y="18"/>
                  </a:cubicBezTo>
                  <a:cubicBezTo>
                    <a:pt x="513" y="54"/>
                    <a:pt x="387" y="161"/>
                    <a:pt x="363" y="274"/>
                  </a:cubicBezTo>
                  <a:lnTo>
                    <a:pt x="363" y="274"/>
                  </a:lnTo>
                  <a:cubicBezTo>
                    <a:pt x="223" y="596"/>
                    <a:pt x="102" y="926"/>
                    <a:pt x="1" y="1261"/>
                  </a:cubicBezTo>
                  <a:cubicBezTo>
                    <a:pt x="425" y="1060"/>
                    <a:pt x="822" y="982"/>
                    <a:pt x="1279" y="912"/>
                  </a:cubicBezTo>
                  <a:cubicBezTo>
                    <a:pt x="1302" y="909"/>
                    <a:pt x="1329" y="905"/>
                    <a:pt x="1346" y="889"/>
                  </a:cubicBezTo>
                  <a:cubicBezTo>
                    <a:pt x="1372" y="869"/>
                    <a:pt x="1377" y="832"/>
                    <a:pt x="1377" y="800"/>
                  </a:cubicBezTo>
                  <a:cubicBezTo>
                    <a:pt x="1375" y="625"/>
                    <a:pt x="1250" y="563"/>
                    <a:pt x="1120" y="480"/>
                  </a:cubicBezTo>
                  <a:cubicBezTo>
                    <a:pt x="1100" y="466"/>
                    <a:pt x="1079" y="453"/>
                    <a:pt x="1066" y="432"/>
                  </a:cubicBezTo>
                  <a:cubicBezTo>
                    <a:pt x="1032" y="379"/>
                    <a:pt x="1068" y="308"/>
                    <a:pt x="1070" y="243"/>
                  </a:cubicBezTo>
                  <a:cubicBezTo>
                    <a:pt x="1072" y="169"/>
                    <a:pt x="1028" y="102"/>
                    <a:pt x="966" y="61"/>
                  </a:cubicBezTo>
                  <a:cubicBezTo>
                    <a:pt x="906" y="22"/>
                    <a:pt x="832" y="5"/>
                    <a:pt x="759" y="2"/>
                  </a:cubicBezTo>
                  <a:cubicBezTo>
                    <a:pt x="747" y="1"/>
                    <a:pt x="735" y="1"/>
                    <a:pt x="723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1882;p30">
              <a:extLst>
                <a:ext uri="{FF2B5EF4-FFF2-40B4-BE49-F238E27FC236}">
                  <a16:creationId xmlns:a16="http://schemas.microsoft.com/office/drawing/2014/main" id="{CC186687-C3C3-B029-B83B-B4106E166447}"/>
                </a:ext>
              </a:extLst>
            </p:cNvPr>
            <p:cNvSpPr/>
            <p:nvPr/>
          </p:nvSpPr>
          <p:spPr>
            <a:xfrm>
              <a:off x="8037750" y="875595"/>
              <a:ext cx="292526" cy="121259"/>
            </a:xfrm>
            <a:custGeom>
              <a:avLst/>
              <a:gdLst/>
              <a:ahLst/>
              <a:cxnLst/>
              <a:rect l="l" t="t" r="r" b="b"/>
              <a:pathLst>
                <a:path w="2644" h="1096" extrusionOk="0">
                  <a:moveTo>
                    <a:pt x="22" y="0"/>
                  </a:moveTo>
                  <a:cubicBezTo>
                    <a:pt x="22" y="184"/>
                    <a:pt x="5" y="370"/>
                    <a:pt x="2" y="555"/>
                  </a:cubicBezTo>
                  <a:cubicBezTo>
                    <a:pt x="0" y="772"/>
                    <a:pt x="92" y="1027"/>
                    <a:pt x="302" y="1084"/>
                  </a:cubicBezTo>
                  <a:cubicBezTo>
                    <a:pt x="332" y="1092"/>
                    <a:pt x="362" y="1096"/>
                    <a:pt x="391" y="1096"/>
                  </a:cubicBezTo>
                  <a:cubicBezTo>
                    <a:pt x="619" y="1096"/>
                    <a:pt x="833" y="879"/>
                    <a:pt x="1073" y="862"/>
                  </a:cubicBezTo>
                  <a:cubicBezTo>
                    <a:pt x="1084" y="862"/>
                    <a:pt x="1096" y="861"/>
                    <a:pt x="1107" y="861"/>
                  </a:cubicBezTo>
                  <a:cubicBezTo>
                    <a:pt x="1246" y="861"/>
                    <a:pt x="1381" y="920"/>
                    <a:pt x="1519" y="920"/>
                  </a:cubicBezTo>
                  <a:cubicBezTo>
                    <a:pt x="1521" y="920"/>
                    <a:pt x="1522" y="920"/>
                    <a:pt x="1524" y="920"/>
                  </a:cubicBezTo>
                  <a:cubicBezTo>
                    <a:pt x="1751" y="915"/>
                    <a:pt x="1945" y="757"/>
                    <a:pt x="2105" y="595"/>
                  </a:cubicBezTo>
                  <a:cubicBezTo>
                    <a:pt x="2265" y="436"/>
                    <a:pt x="2426" y="256"/>
                    <a:pt x="2643" y="189"/>
                  </a:cubicBezTo>
                  <a:cubicBezTo>
                    <a:pt x="2510" y="136"/>
                    <a:pt x="2369" y="110"/>
                    <a:pt x="2225" y="101"/>
                  </a:cubicBezTo>
                  <a:cubicBezTo>
                    <a:pt x="2145" y="103"/>
                    <a:pt x="2065" y="104"/>
                    <a:pt x="1984" y="104"/>
                  </a:cubicBezTo>
                  <a:cubicBezTo>
                    <a:pt x="1861" y="104"/>
                    <a:pt x="1736" y="102"/>
                    <a:pt x="1611" y="99"/>
                  </a:cubicBezTo>
                  <a:cubicBezTo>
                    <a:pt x="1547" y="99"/>
                    <a:pt x="1481" y="97"/>
                    <a:pt x="1418" y="93"/>
                  </a:cubicBezTo>
                  <a:cubicBezTo>
                    <a:pt x="1408" y="93"/>
                    <a:pt x="1400" y="91"/>
                    <a:pt x="1390" y="91"/>
                  </a:cubicBezTo>
                  <a:cubicBezTo>
                    <a:pt x="934" y="71"/>
                    <a:pt x="477" y="36"/>
                    <a:pt x="22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1883;p30">
              <a:extLst>
                <a:ext uri="{FF2B5EF4-FFF2-40B4-BE49-F238E27FC236}">
                  <a16:creationId xmlns:a16="http://schemas.microsoft.com/office/drawing/2014/main" id="{2137A167-D83E-4192-7AAD-BD4E590BB3D1}"/>
                </a:ext>
              </a:extLst>
            </p:cNvPr>
            <p:cNvSpPr/>
            <p:nvPr/>
          </p:nvSpPr>
          <p:spPr>
            <a:xfrm>
              <a:off x="8262901" y="278037"/>
              <a:ext cx="112850" cy="95148"/>
            </a:xfrm>
            <a:custGeom>
              <a:avLst/>
              <a:gdLst/>
              <a:ahLst/>
              <a:cxnLst/>
              <a:rect l="l" t="t" r="r" b="b"/>
              <a:pathLst>
                <a:path w="1020" h="860" extrusionOk="0">
                  <a:moveTo>
                    <a:pt x="468" y="1"/>
                  </a:moveTo>
                  <a:cubicBezTo>
                    <a:pt x="209" y="1"/>
                    <a:pt x="6" y="168"/>
                    <a:pt x="1" y="391"/>
                  </a:cubicBezTo>
                  <a:cubicBezTo>
                    <a:pt x="0" y="629"/>
                    <a:pt x="223" y="836"/>
                    <a:pt x="504" y="858"/>
                  </a:cubicBezTo>
                  <a:cubicBezTo>
                    <a:pt x="520" y="859"/>
                    <a:pt x="535" y="859"/>
                    <a:pt x="550" y="859"/>
                  </a:cubicBezTo>
                  <a:cubicBezTo>
                    <a:pt x="809" y="859"/>
                    <a:pt x="1013" y="690"/>
                    <a:pt x="1015" y="468"/>
                  </a:cubicBezTo>
                  <a:cubicBezTo>
                    <a:pt x="1019" y="232"/>
                    <a:pt x="794" y="24"/>
                    <a:pt x="514" y="2"/>
                  </a:cubicBezTo>
                  <a:cubicBezTo>
                    <a:pt x="498" y="1"/>
                    <a:pt x="483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1884;p30">
              <a:extLst>
                <a:ext uri="{FF2B5EF4-FFF2-40B4-BE49-F238E27FC236}">
                  <a16:creationId xmlns:a16="http://schemas.microsoft.com/office/drawing/2014/main" id="{61E53D33-2BBC-4392-AF45-14C4D148509B}"/>
                </a:ext>
              </a:extLst>
            </p:cNvPr>
            <p:cNvSpPr/>
            <p:nvPr/>
          </p:nvSpPr>
          <p:spPr>
            <a:xfrm>
              <a:off x="8310366" y="293526"/>
              <a:ext cx="40161" cy="31864"/>
            </a:xfrm>
            <a:custGeom>
              <a:avLst/>
              <a:gdLst/>
              <a:ahLst/>
              <a:cxnLst/>
              <a:rect l="l" t="t" r="r" b="b"/>
              <a:pathLst>
                <a:path w="363" h="288" extrusionOk="0">
                  <a:moveTo>
                    <a:pt x="131" y="1"/>
                  </a:moveTo>
                  <a:cubicBezTo>
                    <a:pt x="97" y="1"/>
                    <a:pt x="66" y="12"/>
                    <a:pt x="46" y="35"/>
                  </a:cubicBezTo>
                  <a:cubicBezTo>
                    <a:pt x="1" y="87"/>
                    <a:pt x="27" y="177"/>
                    <a:pt x="101" y="237"/>
                  </a:cubicBezTo>
                  <a:cubicBezTo>
                    <a:pt x="143" y="271"/>
                    <a:pt x="191" y="288"/>
                    <a:pt x="233" y="288"/>
                  </a:cubicBezTo>
                  <a:cubicBezTo>
                    <a:pt x="267" y="288"/>
                    <a:pt x="297" y="277"/>
                    <a:pt x="318" y="254"/>
                  </a:cubicBezTo>
                  <a:cubicBezTo>
                    <a:pt x="362" y="201"/>
                    <a:pt x="336" y="112"/>
                    <a:pt x="262" y="51"/>
                  </a:cubicBezTo>
                  <a:cubicBezTo>
                    <a:pt x="220" y="18"/>
                    <a:pt x="173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4" name="Google Shape;1885;p30">
              <a:extLst>
                <a:ext uri="{FF2B5EF4-FFF2-40B4-BE49-F238E27FC236}">
                  <a16:creationId xmlns:a16="http://schemas.microsoft.com/office/drawing/2014/main" id="{8B6D2916-E462-4D9C-BC8A-8F30CA9D23CC}"/>
                </a:ext>
              </a:extLst>
            </p:cNvPr>
            <p:cNvGrpSpPr/>
            <p:nvPr/>
          </p:nvGrpSpPr>
          <p:grpSpPr>
            <a:xfrm>
              <a:off x="8013942" y="1244905"/>
              <a:ext cx="1186848" cy="1475812"/>
              <a:chOff x="8013942" y="1244905"/>
              <a:chExt cx="1186848" cy="1475812"/>
            </a:xfrm>
          </p:grpSpPr>
          <p:sp>
            <p:nvSpPr>
              <p:cNvPr id="2325" name="Google Shape;1886;p30">
                <a:extLst>
                  <a:ext uri="{FF2B5EF4-FFF2-40B4-BE49-F238E27FC236}">
                    <a16:creationId xmlns:a16="http://schemas.microsoft.com/office/drawing/2014/main" id="{61EFE8D7-B5D2-3C85-6FC4-7FAE0B40C359}"/>
                  </a:ext>
                </a:extLst>
              </p:cNvPr>
              <p:cNvSpPr/>
              <p:nvPr/>
            </p:nvSpPr>
            <p:spPr>
              <a:xfrm>
                <a:off x="8172841" y="145533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3"/>
                      <a:pt x="59" y="260"/>
                      <a:pt x="130" y="260"/>
                    </a:cubicBezTo>
                    <a:cubicBezTo>
                      <a:pt x="203" y="260"/>
                      <a:pt x="260" y="203"/>
                      <a:pt x="260" y="130"/>
                    </a:cubicBezTo>
                    <a:cubicBezTo>
                      <a:pt x="260" y="59"/>
                      <a:pt x="203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1887;p30">
                <a:extLst>
                  <a:ext uri="{FF2B5EF4-FFF2-40B4-BE49-F238E27FC236}">
                    <a16:creationId xmlns:a16="http://schemas.microsoft.com/office/drawing/2014/main" id="{8D3DCBCB-A34D-626B-2DB9-E5B8CB7C02CB}"/>
                  </a:ext>
                </a:extLst>
              </p:cNvPr>
              <p:cNvSpPr/>
              <p:nvPr/>
            </p:nvSpPr>
            <p:spPr>
              <a:xfrm>
                <a:off x="8425099" y="1440956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2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2"/>
                      <a:pt x="59" y="260"/>
                      <a:pt x="132" y="260"/>
                    </a:cubicBezTo>
                    <a:cubicBezTo>
                      <a:pt x="203" y="260"/>
                      <a:pt x="262" y="202"/>
                      <a:pt x="262" y="130"/>
                    </a:cubicBezTo>
                    <a:cubicBezTo>
                      <a:pt x="262" y="59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1888;p30">
                <a:extLst>
                  <a:ext uri="{FF2B5EF4-FFF2-40B4-BE49-F238E27FC236}">
                    <a16:creationId xmlns:a16="http://schemas.microsoft.com/office/drawing/2014/main" id="{8AD32FB9-7AE1-6802-C30B-EF92B3D753EB}"/>
                  </a:ext>
                </a:extLst>
              </p:cNvPr>
              <p:cNvSpPr/>
              <p:nvPr/>
            </p:nvSpPr>
            <p:spPr>
              <a:xfrm>
                <a:off x="8114977" y="1244905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0"/>
                    </a:moveTo>
                    <a:cubicBezTo>
                      <a:pt x="59" y="0"/>
                      <a:pt x="1" y="57"/>
                      <a:pt x="1" y="130"/>
                    </a:cubicBezTo>
                    <a:cubicBezTo>
                      <a:pt x="1" y="202"/>
                      <a:pt x="58" y="260"/>
                      <a:pt x="131" y="260"/>
                    </a:cubicBezTo>
                    <a:cubicBezTo>
                      <a:pt x="202" y="260"/>
                      <a:pt x="260" y="203"/>
                      <a:pt x="260" y="130"/>
                    </a:cubicBezTo>
                    <a:cubicBezTo>
                      <a:pt x="260" y="57"/>
                      <a:pt x="202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1889;p30">
                <a:extLst>
                  <a:ext uri="{FF2B5EF4-FFF2-40B4-BE49-F238E27FC236}">
                    <a16:creationId xmlns:a16="http://schemas.microsoft.com/office/drawing/2014/main" id="{52AB1ED0-2607-0A7E-92BB-4F9175ED10D1}"/>
                  </a:ext>
                </a:extLst>
              </p:cNvPr>
              <p:cNvSpPr/>
              <p:nvPr/>
            </p:nvSpPr>
            <p:spPr>
              <a:xfrm>
                <a:off x="8484844" y="1300778"/>
                <a:ext cx="28987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3" extrusionOk="0">
                    <a:moveTo>
                      <a:pt x="130" y="1"/>
                    </a:moveTo>
                    <a:cubicBezTo>
                      <a:pt x="59" y="1"/>
                      <a:pt x="0" y="59"/>
                      <a:pt x="0" y="132"/>
                    </a:cubicBezTo>
                    <a:cubicBezTo>
                      <a:pt x="0" y="203"/>
                      <a:pt x="59" y="262"/>
                      <a:pt x="130" y="262"/>
                    </a:cubicBezTo>
                    <a:cubicBezTo>
                      <a:pt x="201" y="262"/>
                      <a:pt x="261" y="205"/>
                      <a:pt x="261" y="132"/>
                    </a:cubicBezTo>
                    <a:cubicBezTo>
                      <a:pt x="261" y="61"/>
                      <a:pt x="201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1890;p30">
                <a:extLst>
                  <a:ext uri="{FF2B5EF4-FFF2-40B4-BE49-F238E27FC236}">
                    <a16:creationId xmlns:a16="http://schemas.microsoft.com/office/drawing/2014/main" id="{CE6A6441-5083-FAB4-FDCE-E256E8BCEC99}"/>
                  </a:ext>
                </a:extLst>
              </p:cNvPr>
              <p:cNvSpPr/>
              <p:nvPr/>
            </p:nvSpPr>
            <p:spPr>
              <a:xfrm>
                <a:off x="8348979" y="2120165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0" y="1"/>
                    </a:moveTo>
                    <a:cubicBezTo>
                      <a:pt x="59" y="1"/>
                      <a:pt x="0" y="58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9"/>
                      <a:pt x="20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1891;p30">
                <a:extLst>
                  <a:ext uri="{FF2B5EF4-FFF2-40B4-BE49-F238E27FC236}">
                    <a16:creationId xmlns:a16="http://schemas.microsoft.com/office/drawing/2014/main" id="{4DB51164-6B52-4AAC-0A76-E3739DCDCA60}"/>
                  </a:ext>
                </a:extLst>
              </p:cNvPr>
              <p:cNvSpPr/>
              <p:nvPr/>
            </p:nvSpPr>
            <p:spPr>
              <a:xfrm>
                <a:off x="8212892" y="2009416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1892;p30">
                <a:extLst>
                  <a:ext uri="{FF2B5EF4-FFF2-40B4-BE49-F238E27FC236}">
                    <a16:creationId xmlns:a16="http://schemas.microsoft.com/office/drawing/2014/main" id="{461EE7CF-67EB-E2A7-A03A-37E975A7424E}"/>
                  </a:ext>
                </a:extLst>
              </p:cNvPr>
              <p:cNvSpPr/>
              <p:nvPr/>
            </p:nvSpPr>
            <p:spPr>
              <a:xfrm>
                <a:off x="8172841" y="2665059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0" y="0"/>
                    </a:moveTo>
                    <a:cubicBezTo>
                      <a:pt x="59" y="0"/>
                      <a:pt x="0" y="56"/>
                      <a:pt x="0" y="130"/>
                    </a:cubicBezTo>
                    <a:cubicBezTo>
                      <a:pt x="0" y="202"/>
                      <a:pt x="59" y="260"/>
                      <a:pt x="130" y="260"/>
                    </a:cubicBezTo>
                    <a:cubicBezTo>
                      <a:pt x="201" y="260"/>
                      <a:pt x="261" y="203"/>
                      <a:pt x="261" y="130"/>
                    </a:cubicBezTo>
                    <a:cubicBezTo>
                      <a:pt x="261" y="56"/>
                      <a:pt x="201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1893;p30">
                <a:extLst>
                  <a:ext uri="{FF2B5EF4-FFF2-40B4-BE49-F238E27FC236}">
                    <a16:creationId xmlns:a16="http://schemas.microsoft.com/office/drawing/2014/main" id="{05D4BA93-6658-6703-A414-BDAA5580AA36}"/>
                  </a:ext>
                </a:extLst>
              </p:cNvPr>
              <p:cNvSpPr/>
              <p:nvPr/>
            </p:nvSpPr>
            <p:spPr>
              <a:xfrm>
                <a:off x="8809017" y="1375569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1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3"/>
                      <a:pt x="59" y="261"/>
                      <a:pt x="131" y="261"/>
                    </a:cubicBezTo>
                    <a:cubicBezTo>
                      <a:pt x="203" y="261"/>
                      <a:pt x="261" y="203"/>
                      <a:pt x="261" y="130"/>
                    </a:cubicBezTo>
                    <a:cubicBezTo>
                      <a:pt x="261" y="59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1894;p30">
                <a:extLst>
                  <a:ext uri="{FF2B5EF4-FFF2-40B4-BE49-F238E27FC236}">
                    <a16:creationId xmlns:a16="http://schemas.microsoft.com/office/drawing/2014/main" id="{FC06CEBA-8D83-F53F-BBDF-07A0FD3DE2E9}"/>
                  </a:ext>
                </a:extLst>
              </p:cNvPr>
              <p:cNvSpPr/>
              <p:nvPr/>
            </p:nvSpPr>
            <p:spPr>
              <a:xfrm>
                <a:off x="9048883" y="1569186"/>
                <a:ext cx="29098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2" extrusionOk="0">
                    <a:moveTo>
                      <a:pt x="132" y="1"/>
                    </a:moveTo>
                    <a:cubicBezTo>
                      <a:pt x="59" y="1"/>
                      <a:pt x="1" y="59"/>
                      <a:pt x="1" y="132"/>
                    </a:cubicBezTo>
                    <a:cubicBezTo>
                      <a:pt x="1" y="203"/>
                      <a:pt x="59" y="262"/>
                      <a:pt x="132" y="262"/>
                    </a:cubicBezTo>
                    <a:cubicBezTo>
                      <a:pt x="204" y="262"/>
                      <a:pt x="262" y="203"/>
                      <a:pt x="262" y="132"/>
                    </a:cubicBezTo>
                    <a:cubicBezTo>
                      <a:pt x="262" y="59"/>
                      <a:pt x="204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1895;p30">
                <a:extLst>
                  <a:ext uri="{FF2B5EF4-FFF2-40B4-BE49-F238E27FC236}">
                    <a16:creationId xmlns:a16="http://schemas.microsoft.com/office/drawing/2014/main" id="{08BD6719-197E-8003-5F79-CA3DD98E3AF4}"/>
                  </a:ext>
                </a:extLst>
              </p:cNvPr>
              <p:cNvSpPr/>
              <p:nvPr/>
            </p:nvSpPr>
            <p:spPr>
              <a:xfrm>
                <a:off x="8673705" y="1300778"/>
                <a:ext cx="29098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32" y="1"/>
                    </a:moveTo>
                    <a:cubicBezTo>
                      <a:pt x="61" y="1"/>
                      <a:pt x="1" y="59"/>
                      <a:pt x="1" y="132"/>
                    </a:cubicBezTo>
                    <a:cubicBezTo>
                      <a:pt x="1" y="203"/>
                      <a:pt x="61" y="262"/>
                      <a:pt x="132" y="262"/>
                    </a:cubicBezTo>
                    <a:cubicBezTo>
                      <a:pt x="204" y="262"/>
                      <a:pt x="262" y="205"/>
                      <a:pt x="262" y="132"/>
                    </a:cubicBezTo>
                    <a:cubicBezTo>
                      <a:pt x="262" y="61"/>
                      <a:pt x="204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1896;p30">
                <a:extLst>
                  <a:ext uri="{FF2B5EF4-FFF2-40B4-BE49-F238E27FC236}">
                    <a16:creationId xmlns:a16="http://schemas.microsoft.com/office/drawing/2014/main" id="{C55BAD0C-37EA-E6CA-6D4A-5101D20134A4}"/>
                  </a:ext>
                </a:extLst>
              </p:cNvPr>
              <p:cNvSpPr/>
              <p:nvPr/>
            </p:nvSpPr>
            <p:spPr>
              <a:xfrm>
                <a:off x="9172025" y="1939271"/>
                <a:ext cx="2876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1" extrusionOk="0">
                    <a:moveTo>
                      <a:pt x="130" y="1"/>
                    </a:moveTo>
                    <a:cubicBezTo>
                      <a:pt x="59" y="1"/>
                      <a:pt x="0" y="60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3" y="261"/>
                      <a:pt x="260" y="202"/>
                      <a:pt x="260" y="131"/>
                    </a:cubicBezTo>
                    <a:cubicBezTo>
                      <a:pt x="260" y="60"/>
                      <a:pt x="203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1897;p30">
                <a:extLst>
                  <a:ext uri="{FF2B5EF4-FFF2-40B4-BE49-F238E27FC236}">
                    <a16:creationId xmlns:a16="http://schemas.microsoft.com/office/drawing/2014/main" id="{B0161CCF-3F84-869E-BA8B-6C33F6F7F62E}"/>
                  </a:ext>
                </a:extLst>
              </p:cNvPr>
              <p:cNvSpPr/>
              <p:nvPr/>
            </p:nvSpPr>
            <p:spPr>
              <a:xfrm>
                <a:off x="8144075" y="171013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0"/>
                    </a:moveTo>
                    <a:cubicBezTo>
                      <a:pt x="59" y="0"/>
                      <a:pt x="0" y="57"/>
                      <a:pt x="0" y="130"/>
                    </a:cubicBezTo>
                    <a:cubicBezTo>
                      <a:pt x="0" y="202"/>
                      <a:pt x="59" y="260"/>
                      <a:pt x="130" y="260"/>
                    </a:cubicBezTo>
                    <a:cubicBezTo>
                      <a:pt x="202" y="260"/>
                      <a:pt x="260" y="203"/>
                      <a:pt x="260" y="130"/>
                    </a:cubicBezTo>
                    <a:cubicBezTo>
                      <a:pt x="260" y="57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98;p30">
                <a:extLst>
                  <a:ext uri="{FF2B5EF4-FFF2-40B4-BE49-F238E27FC236}">
                    <a16:creationId xmlns:a16="http://schemas.microsoft.com/office/drawing/2014/main" id="{EDE091D1-8D7E-7B53-FD71-596084CCC1DA}"/>
                  </a:ext>
                </a:extLst>
              </p:cNvPr>
              <p:cNvSpPr/>
              <p:nvPr/>
            </p:nvSpPr>
            <p:spPr>
              <a:xfrm>
                <a:off x="8072934" y="1906412"/>
                <a:ext cx="28876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3" extrusionOk="0">
                    <a:moveTo>
                      <a:pt x="133" y="1"/>
                    </a:moveTo>
                    <a:cubicBezTo>
                      <a:pt x="132" y="1"/>
                      <a:pt x="132" y="1"/>
                      <a:pt x="131" y="1"/>
                    </a:cubicBezTo>
                    <a:cubicBezTo>
                      <a:pt x="59" y="1"/>
                      <a:pt x="1" y="58"/>
                      <a:pt x="1" y="132"/>
                    </a:cubicBezTo>
                    <a:cubicBezTo>
                      <a:pt x="1" y="204"/>
                      <a:pt x="58" y="262"/>
                      <a:pt x="131" y="262"/>
                    </a:cubicBezTo>
                    <a:cubicBezTo>
                      <a:pt x="202" y="262"/>
                      <a:pt x="261" y="205"/>
                      <a:pt x="261" y="132"/>
                    </a:cubicBezTo>
                    <a:cubicBezTo>
                      <a:pt x="261" y="59"/>
                      <a:pt x="204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99;p30">
                <a:extLst>
                  <a:ext uri="{FF2B5EF4-FFF2-40B4-BE49-F238E27FC236}">
                    <a16:creationId xmlns:a16="http://schemas.microsoft.com/office/drawing/2014/main" id="{682801CE-00A6-B1D1-1811-C57D28440F5B}"/>
                  </a:ext>
                </a:extLst>
              </p:cNvPr>
              <p:cNvSpPr/>
              <p:nvPr/>
            </p:nvSpPr>
            <p:spPr>
              <a:xfrm>
                <a:off x="8207692" y="2187654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5" y="0"/>
                    </a:moveTo>
                    <a:cubicBezTo>
                      <a:pt x="134" y="0"/>
                      <a:pt x="133" y="1"/>
                      <a:pt x="132" y="1"/>
                    </a:cubicBezTo>
                    <a:cubicBezTo>
                      <a:pt x="61" y="1"/>
                      <a:pt x="1" y="60"/>
                      <a:pt x="1" y="132"/>
                    </a:cubicBezTo>
                    <a:cubicBezTo>
                      <a:pt x="1" y="203"/>
                      <a:pt x="58" y="262"/>
                      <a:pt x="132" y="262"/>
                    </a:cubicBezTo>
                    <a:cubicBezTo>
                      <a:pt x="203" y="262"/>
                      <a:pt x="262" y="205"/>
                      <a:pt x="262" y="132"/>
                    </a:cubicBezTo>
                    <a:cubicBezTo>
                      <a:pt x="262" y="59"/>
                      <a:pt x="20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900;p30">
                <a:extLst>
                  <a:ext uri="{FF2B5EF4-FFF2-40B4-BE49-F238E27FC236}">
                    <a16:creationId xmlns:a16="http://schemas.microsoft.com/office/drawing/2014/main" id="{4EB7FA2A-70DF-E559-0C5F-7CFE0DC70CB3}"/>
                  </a:ext>
                </a:extLst>
              </p:cNvPr>
              <p:cNvSpPr/>
              <p:nvPr/>
            </p:nvSpPr>
            <p:spPr>
              <a:xfrm>
                <a:off x="8279276" y="2618148"/>
                <a:ext cx="2887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30" y="0"/>
                    </a:moveTo>
                    <a:cubicBezTo>
                      <a:pt x="59" y="0"/>
                      <a:pt x="1" y="59"/>
                      <a:pt x="1" y="130"/>
                    </a:cubicBezTo>
                    <a:cubicBezTo>
                      <a:pt x="1" y="203"/>
                      <a:pt x="59" y="262"/>
                      <a:pt x="130" y="262"/>
                    </a:cubicBezTo>
                    <a:cubicBezTo>
                      <a:pt x="202" y="262"/>
                      <a:pt x="260" y="203"/>
                      <a:pt x="260" y="130"/>
                    </a:cubicBezTo>
                    <a:cubicBezTo>
                      <a:pt x="260" y="59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901;p30">
                <a:extLst>
                  <a:ext uri="{FF2B5EF4-FFF2-40B4-BE49-F238E27FC236}">
                    <a16:creationId xmlns:a16="http://schemas.microsoft.com/office/drawing/2014/main" id="{F93EFC4B-03D3-9899-F7DA-1C6D2EEC57BC}"/>
                  </a:ext>
                </a:extLst>
              </p:cNvPr>
              <p:cNvSpPr/>
              <p:nvPr/>
            </p:nvSpPr>
            <p:spPr>
              <a:xfrm>
                <a:off x="8287353" y="239819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1"/>
                    </a:moveTo>
                    <a:cubicBezTo>
                      <a:pt x="59" y="1"/>
                      <a:pt x="0" y="59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3" y="261"/>
                      <a:pt x="260" y="202"/>
                      <a:pt x="260" y="131"/>
                    </a:cubicBezTo>
                    <a:cubicBezTo>
                      <a:pt x="260" y="59"/>
                      <a:pt x="203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902;p30">
                <a:extLst>
                  <a:ext uri="{FF2B5EF4-FFF2-40B4-BE49-F238E27FC236}">
                    <a16:creationId xmlns:a16="http://schemas.microsoft.com/office/drawing/2014/main" id="{261AD3C2-5265-8D03-1216-32AA63E1A69A}"/>
                  </a:ext>
                </a:extLst>
              </p:cNvPr>
              <p:cNvSpPr/>
              <p:nvPr/>
            </p:nvSpPr>
            <p:spPr>
              <a:xfrm>
                <a:off x="8332383" y="1627492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0" y="0"/>
                    </a:moveTo>
                    <a:cubicBezTo>
                      <a:pt x="59" y="0"/>
                      <a:pt x="0" y="58"/>
                      <a:pt x="0" y="130"/>
                    </a:cubicBezTo>
                    <a:cubicBezTo>
                      <a:pt x="0" y="202"/>
                      <a:pt x="59" y="262"/>
                      <a:pt x="130" y="262"/>
                    </a:cubicBezTo>
                    <a:cubicBezTo>
                      <a:pt x="202" y="262"/>
                      <a:pt x="262" y="205"/>
                      <a:pt x="262" y="130"/>
                    </a:cubicBezTo>
                    <a:cubicBezTo>
                      <a:pt x="262" y="58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903;p30">
                <a:extLst>
                  <a:ext uri="{FF2B5EF4-FFF2-40B4-BE49-F238E27FC236}">
                    <a16:creationId xmlns:a16="http://schemas.microsoft.com/office/drawing/2014/main" id="{9C66DC19-9D16-EA40-1630-8FEDFBDC90C3}"/>
                  </a:ext>
                </a:extLst>
              </p:cNvPr>
              <p:cNvSpPr/>
              <p:nvPr/>
            </p:nvSpPr>
            <p:spPr>
              <a:xfrm>
                <a:off x="8058440" y="1583680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2" y="1"/>
                    </a:moveTo>
                    <a:cubicBezTo>
                      <a:pt x="60" y="1"/>
                      <a:pt x="0" y="58"/>
                      <a:pt x="0" y="131"/>
                    </a:cubicBezTo>
                    <a:cubicBezTo>
                      <a:pt x="0" y="202"/>
                      <a:pt x="60" y="261"/>
                      <a:pt x="132" y="261"/>
                    </a:cubicBezTo>
                    <a:cubicBezTo>
                      <a:pt x="203" y="261"/>
                      <a:pt x="262" y="204"/>
                      <a:pt x="262" y="131"/>
                    </a:cubicBezTo>
                    <a:cubicBezTo>
                      <a:pt x="262" y="60"/>
                      <a:pt x="203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1904;p30">
                <a:extLst>
                  <a:ext uri="{FF2B5EF4-FFF2-40B4-BE49-F238E27FC236}">
                    <a16:creationId xmlns:a16="http://schemas.microsoft.com/office/drawing/2014/main" id="{65161C87-E4E0-4B28-DEB1-3DBF7BE12A7F}"/>
                  </a:ext>
                </a:extLst>
              </p:cNvPr>
              <p:cNvSpPr/>
              <p:nvPr/>
            </p:nvSpPr>
            <p:spPr>
              <a:xfrm>
                <a:off x="8279276" y="1329875"/>
                <a:ext cx="2887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30" y="0"/>
                    </a:moveTo>
                    <a:cubicBezTo>
                      <a:pt x="59" y="0"/>
                      <a:pt x="1" y="59"/>
                      <a:pt x="1" y="130"/>
                    </a:cubicBezTo>
                    <a:cubicBezTo>
                      <a:pt x="1" y="203"/>
                      <a:pt x="59" y="262"/>
                      <a:pt x="130" y="262"/>
                    </a:cubicBezTo>
                    <a:cubicBezTo>
                      <a:pt x="202" y="262"/>
                      <a:pt x="260" y="203"/>
                      <a:pt x="260" y="130"/>
                    </a:cubicBezTo>
                    <a:cubicBezTo>
                      <a:pt x="260" y="59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1905;p30">
                <a:extLst>
                  <a:ext uri="{FF2B5EF4-FFF2-40B4-BE49-F238E27FC236}">
                    <a16:creationId xmlns:a16="http://schemas.microsoft.com/office/drawing/2014/main" id="{0BDC03C0-EE0B-DD37-CE72-45B2BC78386B}"/>
                  </a:ext>
                </a:extLst>
              </p:cNvPr>
              <p:cNvSpPr/>
              <p:nvPr/>
            </p:nvSpPr>
            <p:spPr>
              <a:xfrm>
                <a:off x="8129360" y="2383595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0" y="0"/>
                    </a:moveTo>
                    <a:cubicBezTo>
                      <a:pt x="59" y="0"/>
                      <a:pt x="1" y="57"/>
                      <a:pt x="1" y="131"/>
                    </a:cubicBezTo>
                    <a:cubicBezTo>
                      <a:pt x="1" y="203"/>
                      <a:pt x="59" y="261"/>
                      <a:pt x="130" y="261"/>
                    </a:cubicBezTo>
                    <a:cubicBezTo>
                      <a:pt x="202" y="261"/>
                      <a:pt x="262" y="204"/>
                      <a:pt x="262" y="131"/>
                    </a:cubicBezTo>
                    <a:cubicBezTo>
                      <a:pt x="262" y="60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06;p30">
                <a:extLst>
                  <a:ext uri="{FF2B5EF4-FFF2-40B4-BE49-F238E27FC236}">
                    <a16:creationId xmlns:a16="http://schemas.microsoft.com/office/drawing/2014/main" id="{DBD7D6AA-3555-59DB-565E-141E9C7BFEC0}"/>
                  </a:ext>
                </a:extLst>
              </p:cNvPr>
              <p:cNvSpPr/>
              <p:nvPr/>
            </p:nvSpPr>
            <p:spPr>
              <a:xfrm>
                <a:off x="8378851" y="1915152"/>
                <a:ext cx="2876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2" extrusionOk="0">
                    <a:moveTo>
                      <a:pt x="130" y="1"/>
                    </a:moveTo>
                    <a:cubicBezTo>
                      <a:pt x="59" y="1"/>
                      <a:pt x="0" y="58"/>
                      <a:pt x="0" y="132"/>
                    </a:cubicBezTo>
                    <a:cubicBezTo>
                      <a:pt x="0" y="203"/>
                      <a:pt x="59" y="262"/>
                      <a:pt x="130" y="262"/>
                    </a:cubicBezTo>
                    <a:cubicBezTo>
                      <a:pt x="201" y="262"/>
                      <a:pt x="260" y="205"/>
                      <a:pt x="260" y="132"/>
                    </a:cubicBezTo>
                    <a:cubicBezTo>
                      <a:pt x="260" y="58"/>
                      <a:pt x="201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1907;p30">
                <a:extLst>
                  <a:ext uri="{FF2B5EF4-FFF2-40B4-BE49-F238E27FC236}">
                    <a16:creationId xmlns:a16="http://schemas.microsoft.com/office/drawing/2014/main" id="{3AF5EFED-37BB-FB67-1115-444BA41264BA}"/>
                  </a:ext>
                </a:extLst>
              </p:cNvPr>
              <p:cNvSpPr/>
              <p:nvPr/>
            </p:nvSpPr>
            <p:spPr>
              <a:xfrm>
                <a:off x="8227275" y="1849101"/>
                <a:ext cx="29098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2" y="1"/>
                      <a:pt x="131" y="1"/>
                    </a:cubicBez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8" y="261"/>
                      <a:pt x="131" y="261"/>
                    </a:cubicBezTo>
                    <a:cubicBezTo>
                      <a:pt x="202" y="261"/>
                      <a:pt x="262" y="203"/>
                      <a:pt x="262" y="131"/>
                    </a:cubicBezTo>
                    <a:cubicBezTo>
                      <a:pt x="262" y="59"/>
                      <a:pt x="205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1908;p30">
                <a:extLst>
                  <a:ext uri="{FF2B5EF4-FFF2-40B4-BE49-F238E27FC236}">
                    <a16:creationId xmlns:a16="http://schemas.microsoft.com/office/drawing/2014/main" id="{6404A19D-1D9A-2E2B-EC9D-E1D7BEBF0933}"/>
                  </a:ext>
                </a:extLst>
              </p:cNvPr>
              <p:cNvSpPr/>
              <p:nvPr/>
            </p:nvSpPr>
            <p:spPr>
              <a:xfrm>
                <a:off x="8058492" y="2091291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1909;p30">
                <a:extLst>
                  <a:ext uri="{FF2B5EF4-FFF2-40B4-BE49-F238E27FC236}">
                    <a16:creationId xmlns:a16="http://schemas.microsoft.com/office/drawing/2014/main" id="{0131FFFB-3734-0B45-07BA-FC3858E58019}"/>
                  </a:ext>
                </a:extLst>
              </p:cNvPr>
              <p:cNvSpPr/>
              <p:nvPr/>
            </p:nvSpPr>
            <p:spPr>
              <a:xfrm>
                <a:off x="8013942" y="2297516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1910;p30">
                <a:extLst>
                  <a:ext uri="{FF2B5EF4-FFF2-40B4-BE49-F238E27FC236}">
                    <a16:creationId xmlns:a16="http://schemas.microsoft.com/office/drawing/2014/main" id="{8F531CBB-875C-9D8D-06A2-38C926A742AE}"/>
                  </a:ext>
                </a:extLst>
              </p:cNvPr>
              <p:cNvSpPr/>
              <p:nvPr/>
            </p:nvSpPr>
            <p:spPr>
              <a:xfrm>
                <a:off x="8037742" y="2544603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1911;p30">
                <a:extLst>
                  <a:ext uri="{FF2B5EF4-FFF2-40B4-BE49-F238E27FC236}">
                    <a16:creationId xmlns:a16="http://schemas.microsoft.com/office/drawing/2014/main" id="{F8954F3E-7300-4B92-D3F7-21C8096D3EB8}"/>
                  </a:ext>
                </a:extLst>
              </p:cNvPr>
              <p:cNvSpPr/>
              <p:nvPr/>
            </p:nvSpPr>
            <p:spPr>
              <a:xfrm>
                <a:off x="8013942" y="2691841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5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246;p35">
            <a:extLst>
              <a:ext uri="{FF2B5EF4-FFF2-40B4-BE49-F238E27FC236}">
                <a16:creationId xmlns:a16="http://schemas.microsoft.com/office/drawing/2014/main" id="{2F4B7B8A-6CDE-ACE2-54DB-62851775F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347" y="373705"/>
            <a:ext cx="77972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Evidencias de </a:t>
            </a:r>
            <a:r>
              <a:rPr lang="en" dirty="0">
                <a:solidFill>
                  <a:srgbClr val="7030A0"/>
                </a:solidFill>
              </a:rPr>
              <a:t>nuestro proyecto  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2346" name="Google Shape;1758;p38">
            <a:extLst>
              <a:ext uri="{FF2B5EF4-FFF2-40B4-BE49-F238E27FC236}">
                <a16:creationId xmlns:a16="http://schemas.microsoft.com/office/drawing/2014/main" id="{D0F168A5-B74A-5E55-5474-101E627FD955}"/>
              </a:ext>
            </a:extLst>
          </p:cNvPr>
          <p:cNvGrpSpPr/>
          <p:nvPr/>
        </p:nvGrpSpPr>
        <p:grpSpPr>
          <a:xfrm>
            <a:off x="7220385" y="3361848"/>
            <a:ext cx="2056965" cy="1781652"/>
            <a:chOff x="856225" y="238125"/>
            <a:chExt cx="5907550" cy="5238750"/>
          </a:xfrm>
        </p:grpSpPr>
        <p:sp>
          <p:nvSpPr>
            <p:cNvPr id="2347" name="Google Shape;1759;p38">
              <a:extLst>
                <a:ext uri="{FF2B5EF4-FFF2-40B4-BE49-F238E27FC236}">
                  <a16:creationId xmlns:a16="http://schemas.microsoft.com/office/drawing/2014/main" id="{5F6FC51D-8CF5-0B51-20A1-8919FBDA9605}"/>
                </a:ext>
              </a:extLst>
            </p:cNvPr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8" name="Google Shape;1760;p38">
              <a:extLst>
                <a:ext uri="{FF2B5EF4-FFF2-40B4-BE49-F238E27FC236}">
                  <a16:creationId xmlns:a16="http://schemas.microsoft.com/office/drawing/2014/main" id="{1896EF6C-FCF3-E8D4-FA20-A0D1E6D7136B}"/>
                </a:ext>
              </a:extLst>
            </p:cNvPr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9" name="Google Shape;1761;p38">
              <a:extLst>
                <a:ext uri="{FF2B5EF4-FFF2-40B4-BE49-F238E27FC236}">
                  <a16:creationId xmlns:a16="http://schemas.microsoft.com/office/drawing/2014/main" id="{19249678-2A19-6254-A51C-6EF9726F063D}"/>
                </a:ext>
              </a:extLst>
            </p:cNvPr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0" name="Google Shape;1762;p38">
              <a:extLst>
                <a:ext uri="{FF2B5EF4-FFF2-40B4-BE49-F238E27FC236}">
                  <a16:creationId xmlns:a16="http://schemas.microsoft.com/office/drawing/2014/main" id="{9CC95616-E962-9905-7A9B-5A5BF2DF3CA7}"/>
                </a:ext>
              </a:extLst>
            </p:cNvPr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1" name="Google Shape;1763;p38">
              <a:extLst>
                <a:ext uri="{FF2B5EF4-FFF2-40B4-BE49-F238E27FC236}">
                  <a16:creationId xmlns:a16="http://schemas.microsoft.com/office/drawing/2014/main" id="{F38B1A0A-9913-3886-7415-9475F21BE4BB}"/>
                </a:ext>
              </a:extLst>
            </p:cNvPr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2" name="Google Shape;1764;p38">
              <a:extLst>
                <a:ext uri="{FF2B5EF4-FFF2-40B4-BE49-F238E27FC236}">
                  <a16:creationId xmlns:a16="http://schemas.microsoft.com/office/drawing/2014/main" id="{38A78677-C049-6FDE-414E-9237198773E3}"/>
                </a:ext>
              </a:extLst>
            </p:cNvPr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3" name="Google Shape;1765;p38">
              <a:extLst>
                <a:ext uri="{FF2B5EF4-FFF2-40B4-BE49-F238E27FC236}">
                  <a16:creationId xmlns:a16="http://schemas.microsoft.com/office/drawing/2014/main" id="{8AECD036-8895-483E-B668-204160B64833}"/>
                </a:ext>
              </a:extLst>
            </p:cNvPr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4" name="Google Shape;1766;p38">
              <a:extLst>
                <a:ext uri="{FF2B5EF4-FFF2-40B4-BE49-F238E27FC236}">
                  <a16:creationId xmlns:a16="http://schemas.microsoft.com/office/drawing/2014/main" id="{623369EF-51CE-8FD5-AD38-7BC190A109F0}"/>
                </a:ext>
              </a:extLst>
            </p:cNvPr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5" name="Google Shape;1767;p38">
              <a:extLst>
                <a:ext uri="{FF2B5EF4-FFF2-40B4-BE49-F238E27FC236}">
                  <a16:creationId xmlns:a16="http://schemas.microsoft.com/office/drawing/2014/main" id="{57855F59-4FF1-5916-18D7-EFFA8CE31B97}"/>
                </a:ext>
              </a:extLst>
            </p:cNvPr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6" name="Google Shape;1768;p38">
              <a:extLst>
                <a:ext uri="{FF2B5EF4-FFF2-40B4-BE49-F238E27FC236}">
                  <a16:creationId xmlns:a16="http://schemas.microsoft.com/office/drawing/2014/main" id="{C43CDC57-F540-348C-6B50-EDF0187B3440}"/>
                </a:ext>
              </a:extLst>
            </p:cNvPr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7" name="Google Shape;1769;p38">
              <a:extLst>
                <a:ext uri="{FF2B5EF4-FFF2-40B4-BE49-F238E27FC236}">
                  <a16:creationId xmlns:a16="http://schemas.microsoft.com/office/drawing/2014/main" id="{D2F83885-FA28-2431-EC74-DF17C04B8D17}"/>
                </a:ext>
              </a:extLst>
            </p:cNvPr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8" name="Google Shape;1770;p38">
              <a:extLst>
                <a:ext uri="{FF2B5EF4-FFF2-40B4-BE49-F238E27FC236}">
                  <a16:creationId xmlns:a16="http://schemas.microsoft.com/office/drawing/2014/main" id="{D6A714C1-A383-B255-B0CF-4919940B3128}"/>
                </a:ext>
              </a:extLst>
            </p:cNvPr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9" name="Google Shape;1771;p38">
              <a:extLst>
                <a:ext uri="{FF2B5EF4-FFF2-40B4-BE49-F238E27FC236}">
                  <a16:creationId xmlns:a16="http://schemas.microsoft.com/office/drawing/2014/main" id="{A4987C09-2CF2-E7F0-5C74-AD2789695F73}"/>
                </a:ext>
              </a:extLst>
            </p:cNvPr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0" name="Google Shape;1772;p38">
              <a:extLst>
                <a:ext uri="{FF2B5EF4-FFF2-40B4-BE49-F238E27FC236}">
                  <a16:creationId xmlns:a16="http://schemas.microsoft.com/office/drawing/2014/main" id="{79CF603B-FFB4-3D62-D477-6AE2037384C6}"/>
                </a:ext>
              </a:extLst>
            </p:cNvPr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1" name="Google Shape;1773;p38">
              <a:extLst>
                <a:ext uri="{FF2B5EF4-FFF2-40B4-BE49-F238E27FC236}">
                  <a16:creationId xmlns:a16="http://schemas.microsoft.com/office/drawing/2014/main" id="{A1017821-BB3F-AA1C-BE22-055CF187EAF7}"/>
                </a:ext>
              </a:extLst>
            </p:cNvPr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2" name="Google Shape;1774;p38">
              <a:extLst>
                <a:ext uri="{FF2B5EF4-FFF2-40B4-BE49-F238E27FC236}">
                  <a16:creationId xmlns:a16="http://schemas.microsoft.com/office/drawing/2014/main" id="{E20C0EEA-EB95-F3AA-33E2-22EB4CEE2673}"/>
                </a:ext>
              </a:extLst>
            </p:cNvPr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3" name="Google Shape;1775;p38">
              <a:extLst>
                <a:ext uri="{FF2B5EF4-FFF2-40B4-BE49-F238E27FC236}">
                  <a16:creationId xmlns:a16="http://schemas.microsoft.com/office/drawing/2014/main" id="{501466FE-6124-9C51-A20B-6A96A56F03F2}"/>
                </a:ext>
              </a:extLst>
            </p:cNvPr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4" name="Google Shape;1776;p38">
              <a:extLst>
                <a:ext uri="{FF2B5EF4-FFF2-40B4-BE49-F238E27FC236}">
                  <a16:creationId xmlns:a16="http://schemas.microsoft.com/office/drawing/2014/main" id="{037C4F82-B0AF-5BB7-5168-0D7B3C10C6CE}"/>
                </a:ext>
              </a:extLst>
            </p:cNvPr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5" name="Google Shape;1777;p38">
              <a:extLst>
                <a:ext uri="{FF2B5EF4-FFF2-40B4-BE49-F238E27FC236}">
                  <a16:creationId xmlns:a16="http://schemas.microsoft.com/office/drawing/2014/main" id="{77875565-F3D1-487A-F94B-999A2CCC489F}"/>
                </a:ext>
              </a:extLst>
            </p:cNvPr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6" name="Google Shape;1778;p38">
              <a:extLst>
                <a:ext uri="{FF2B5EF4-FFF2-40B4-BE49-F238E27FC236}">
                  <a16:creationId xmlns:a16="http://schemas.microsoft.com/office/drawing/2014/main" id="{F0F0A18D-23C9-3616-6337-450EA77EB5B9}"/>
                </a:ext>
              </a:extLst>
            </p:cNvPr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7" name="Google Shape;1779;p38">
              <a:extLst>
                <a:ext uri="{FF2B5EF4-FFF2-40B4-BE49-F238E27FC236}">
                  <a16:creationId xmlns:a16="http://schemas.microsoft.com/office/drawing/2014/main" id="{91CF31E2-8109-C695-85F7-4F930AA6D73A}"/>
                </a:ext>
              </a:extLst>
            </p:cNvPr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8" name="Google Shape;1780;p38">
              <a:extLst>
                <a:ext uri="{FF2B5EF4-FFF2-40B4-BE49-F238E27FC236}">
                  <a16:creationId xmlns:a16="http://schemas.microsoft.com/office/drawing/2014/main" id="{9D6E4B78-28A6-D962-6D16-B33D4AEF8CF9}"/>
                </a:ext>
              </a:extLst>
            </p:cNvPr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9" name="Google Shape;1781;p38">
              <a:extLst>
                <a:ext uri="{FF2B5EF4-FFF2-40B4-BE49-F238E27FC236}">
                  <a16:creationId xmlns:a16="http://schemas.microsoft.com/office/drawing/2014/main" id="{BA888D53-053D-D4A4-F3A8-FD3D98FD951B}"/>
                </a:ext>
              </a:extLst>
            </p:cNvPr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0" name="Google Shape;1782;p38">
              <a:extLst>
                <a:ext uri="{FF2B5EF4-FFF2-40B4-BE49-F238E27FC236}">
                  <a16:creationId xmlns:a16="http://schemas.microsoft.com/office/drawing/2014/main" id="{89683EB3-C1B9-CA0D-96F9-92B065FFEA04}"/>
                </a:ext>
              </a:extLst>
            </p:cNvPr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1" name="Google Shape;1783;p38">
              <a:extLst>
                <a:ext uri="{FF2B5EF4-FFF2-40B4-BE49-F238E27FC236}">
                  <a16:creationId xmlns:a16="http://schemas.microsoft.com/office/drawing/2014/main" id="{12923BCC-E313-8998-5535-59A385157072}"/>
                </a:ext>
              </a:extLst>
            </p:cNvPr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2" name="Google Shape;1784;p38">
              <a:extLst>
                <a:ext uri="{FF2B5EF4-FFF2-40B4-BE49-F238E27FC236}">
                  <a16:creationId xmlns:a16="http://schemas.microsoft.com/office/drawing/2014/main" id="{E8371D06-16E0-0D9B-30AD-99FE11D698BB}"/>
                </a:ext>
              </a:extLst>
            </p:cNvPr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3" name="Google Shape;1785;p38">
              <a:extLst>
                <a:ext uri="{FF2B5EF4-FFF2-40B4-BE49-F238E27FC236}">
                  <a16:creationId xmlns:a16="http://schemas.microsoft.com/office/drawing/2014/main" id="{48E1500D-604D-7AD3-27CB-DBB30756130A}"/>
                </a:ext>
              </a:extLst>
            </p:cNvPr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4" name="Google Shape;1786;p38">
              <a:extLst>
                <a:ext uri="{FF2B5EF4-FFF2-40B4-BE49-F238E27FC236}">
                  <a16:creationId xmlns:a16="http://schemas.microsoft.com/office/drawing/2014/main" id="{C70A6371-9D45-4D06-2742-1E11B35272EA}"/>
                </a:ext>
              </a:extLst>
            </p:cNvPr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5" name="Google Shape;1787;p38">
              <a:extLst>
                <a:ext uri="{FF2B5EF4-FFF2-40B4-BE49-F238E27FC236}">
                  <a16:creationId xmlns:a16="http://schemas.microsoft.com/office/drawing/2014/main" id="{2970CB7C-42E5-F634-7EE9-F2137466BA06}"/>
                </a:ext>
              </a:extLst>
            </p:cNvPr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6" name="Google Shape;1788;p38">
              <a:extLst>
                <a:ext uri="{FF2B5EF4-FFF2-40B4-BE49-F238E27FC236}">
                  <a16:creationId xmlns:a16="http://schemas.microsoft.com/office/drawing/2014/main" id="{7FDB1B10-686C-7238-6FA5-265494F6A8FD}"/>
                </a:ext>
              </a:extLst>
            </p:cNvPr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7" name="Google Shape;1789;p38">
              <a:extLst>
                <a:ext uri="{FF2B5EF4-FFF2-40B4-BE49-F238E27FC236}">
                  <a16:creationId xmlns:a16="http://schemas.microsoft.com/office/drawing/2014/main" id="{D230EB94-3851-D150-5FBC-47D71405AA33}"/>
                </a:ext>
              </a:extLst>
            </p:cNvPr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8" name="Google Shape;1790;p38">
              <a:extLst>
                <a:ext uri="{FF2B5EF4-FFF2-40B4-BE49-F238E27FC236}">
                  <a16:creationId xmlns:a16="http://schemas.microsoft.com/office/drawing/2014/main" id="{C06DA858-AB19-AA03-DC7E-C5FE63B60E5F}"/>
                </a:ext>
              </a:extLst>
            </p:cNvPr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9" name="Google Shape;1791;p38">
              <a:extLst>
                <a:ext uri="{FF2B5EF4-FFF2-40B4-BE49-F238E27FC236}">
                  <a16:creationId xmlns:a16="http://schemas.microsoft.com/office/drawing/2014/main" id="{A6D01454-F01B-5E4F-A23D-C51703174ED0}"/>
                </a:ext>
              </a:extLst>
            </p:cNvPr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0" name="Google Shape;1792;p38">
              <a:extLst>
                <a:ext uri="{FF2B5EF4-FFF2-40B4-BE49-F238E27FC236}">
                  <a16:creationId xmlns:a16="http://schemas.microsoft.com/office/drawing/2014/main" id="{8C010FEE-3EAA-593C-054E-B2B8893FB3D0}"/>
                </a:ext>
              </a:extLst>
            </p:cNvPr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1" name="Google Shape;1793;p38">
              <a:extLst>
                <a:ext uri="{FF2B5EF4-FFF2-40B4-BE49-F238E27FC236}">
                  <a16:creationId xmlns:a16="http://schemas.microsoft.com/office/drawing/2014/main" id="{5F32E089-5337-34D7-B5C8-5F8530D222D8}"/>
                </a:ext>
              </a:extLst>
            </p:cNvPr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2" name="Google Shape;1794;p38">
              <a:extLst>
                <a:ext uri="{FF2B5EF4-FFF2-40B4-BE49-F238E27FC236}">
                  <a16:creationId xmlns:a16="http://schemas.microsoft.com/office/drawing/2014/main" id="{5352EF2C-2F04-3A9B-5CE8-9F09E35CD5E3}"/>
                </a:ext>
              </a:extLst>
            </p:cNvPr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3" name="Google Shape;1795;p38">
              <a:extLst>
                <a:ext uri="{FF2B5EF4-FFF2-40B4-BE49-F238E27FC236}">
                  <a16:creationId xmlns:a16="http://schemas.microsoft.com/office/drawing/2014/main" id="{37DE931B-921C-FA4B-98EA-507461B2B4C7}"/>
                </a:ext>
              </a:extLst>
            </p:cNvPr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4" name="Google Shape;1796;p38">
              <a:extLst>
                <a:ext uri="{FF2B5EF4-FFF2-40B4-BE49-F238E27FC236}">
                  <a16:creationId xmlns:a16="http://schemas.microsoft.com/office/drawing/2014/main" id="{89BE8660-3F8F-CF01-7B03-742B40869480}"/>
                </a:ext>
              </a:extLst>
            </p:cNvPr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5" name="Google Shape;1797;p38">
              <a:extLst>
                <a:ext uri="{FF2B5EF4-FFF2-40B4-BE49-F238E27FC236}">
                  <a16:creationId xmlns:a16="http://schemas.microsoft.com/office/drawing/2014/main" id="{19FFF511-311C-3E10-3DD8-20DE6ED017B9}"/>
                </a:ext>
              </a:extLst>
            </p:cNvPr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6" name="Google Shape;1798;p38">
              <a:extLst>
                <a:ext uri="{FF2B5EF4-FFF2-40B4-BE49-F238E27FC236}">
                  <a16:creationId xmlns:a16="http://schemas.microsoft.com/office/drawing/2014/main" id="{105D46CF-444D-35C1-CB20-2617F03E43E3}"/>
                </a:ext>
              </a:extLst>
            </p:cNvPr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7" name="Google Shape;1799;p38">
              <a:extLst>
                <a:ext uri="{FF2B5EF4-FFF2-40B4-BE49-F238E27FC236}">
                  <a16:creationId xmlns:a16="http://schemas.microsoft.com/office/drawing/2014/main" id="{7954B489-4B9A-809E-2ABE-9D3DB1E01831}"/>
                </a:ext>
              </a:extLst>
            </p:cNvPr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8" name="Google Shape;1800;p38">
              <a:extLst>
                <a:ext uri="{FF2B5EF4-FFF2-40B4-BE49-F238E27FC236}">
                  <a16:creationId xmlns:a16="http://schemas.microsoft.com/office/drawing/2014/main" id="{2986A879-1A8C-AA40-AD6D-BD2311A38530}"/>
                </a:ext>
              </a:extLst>
            </p:cNvPr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9" name="Google Shape;1801;p38">
              <a:extLst>
                <a:ext uri="{FF2B5EF4-FFF2-40B4-BE49-F238E27FC236}">
                  <a16:creationId xmlns:a16="http://schemas.microsoft.com/office/drawing/2014/main" id="{43366EC6-BF9D-0F04-5310-EA78A5F53CEB}"/>
                </a:ext>
              </a:extLst>
            </p:cNvPr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0" name="Google Shape;1802;p38">
              <a:extLst>
                <a:ext uri="{FF2B5EF4-FFF2-40B4-BE49-F238E27FC236}">
                  <a16:creationId xmlns:a16="http://schemas.microsoft.com/office/drawing/2014/main" id="{A851F9FF-EEEE-1335-FEE8-504E9672BC1B}"/>
                </a:ext>
              </a:extLst>
            </p:cNvPr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1" name="Google Shape;1803;p38">
              <a:extLst>
                <a:ext uri="{FF2B5EF4-FFF2-40B4-BE49-F238E27FC236}">
                  <a16:creationId xmlns:a16="http://schemas.microsoft.com/office/drawing/2014/main" id="{40BCD1F2-15D8-F9F0-6A2B-F47A3069F28D}"/>
                </a:ext>
              </a:extLst>
            </p:cNvPr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2" name="Google Shape;1804;p38">
              <a:extLst>
                <a:ext uri="{FF2B5EF4-FFF2-40B4-BE49-F238E27FC236}">
                  <a16:creationId xmlns:a16="http://schemas.microsoft.com/office/drawing/2014/main" id="{1621B74B-8E72-43BB-91CC-03CF7577AA2C}"/>
                </a:ext>
              </a:extLst>
            </p:cNvPr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3" name="Google Shape;1805;p38">
              <a:extLst>
                <a:ext uri="{FF2B5EF4-FFF2-40B4-BE49-F238E27FC236}">
                  <a16:creationId xmlns:a16="http://schemas.microsoft.com/office/drawing/2014/main" id="{5A0BD5C6-A4DE-AB85-7919-130810881E7F}"/>
                </a:ext>
              </a:extLst>
            </p:cNvPr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4" name="Google Shape;1806;p38">
              <a:extLst>
                <a:ext uri="{FF2B5EF4-FFF2-40B4-BE49-F238E27FC236}">
                  <a16:creationId xmlns:a16="http://schemas.microsoft.com/office/drawing/2014/main" id="{1E1C6F25-71E2-F1B0-C07F-5886B9898161}"/>
                </a:ext>
              </a:extLst>
            </p:cNvPr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5" name="Google Shape;1807;p38">
              <a:extLst>
                <a:ext uri="{FF2B5EF4-FFF2-40B4-BE49-F238E27FC236}">
                  <a16:creationId xmlns:a16="http://schemas.microsoft.com/office/drawing/2014/main" id="{B37EE76A-3F74-E77D-6FA9-EC178C2D3B3E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6" name="Google Shape;1808;p38">
              <a:extLst>
                <a:ext uri="{FF2B5EF4-FFF2-40B4-BE49-F238E27FC236}">
                  <a16:creationId xmlns:a16="http://schemas.microsoft.com/office/drawing/2014/main" id="{91D5008B-6983-A407-6D75-F2953A1E93DD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7" name="Google Shape;1809;p38">
              <a:extLst>
                <a:ext uri="{FF2B5EF4-FFF2-40B4-BE49-F238E27FC236}">
                  <a16:creationId xmlns:a16="http://schemas.microsoft.com/office/drawing/2014/main" id="{4BD9621D-F1FF-02D2-3082-7336CD54FE3D}"/>
                </a:ext>
              </a:extLst>
            </p:cNvPr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8" name="Google Shape;1810;p38">
              <a:extLst>
                <a:ext uri="{FF2B5EF4-FFF2-40B4-BE49-F238E27FC236}">
                  <a16:creationId xmlns:a16="http://schemas.microsoft.com/office/drawing/2014/main" id="{02A63A20-A2E8-2088-28C7-FA3072E72235}"/>
                </a:ext>
              </a:extLst>
            </p:cNvPr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9" name="Google Shape;1811;p38">
              <a:extLst>
                <a:ext uri="{FF2B5EF4-FFF2-40B4-BE49-F238E27FC236}">
                  <a16:creationId xmlns:a16="http://schemas.microsoft.com/office/drawing/2014/main" id="{219D22C1-3899-1402-0913-34DEDDAC2DA3}"/>
                </a:ext>
              </a:extLst>
            </p:cNvPr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0" name="Google Shape;1812;p38">
              <a:extLst>
                <a:ext uri="{FF2B5EF4-FFF2-40B4-BE49-F238E27FC236}">
                  <a16:creationId xmlns:a16="http://schemas.microsoft.com/office/drawing/2014/main" id="{C39E9030-79DB-FC8E-FADD-0F927674A181}"/>
                </a:ext>
              </a:extLst>
            </p:cNvPr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1" name="Google Shape;1813;p38">
              <a:extLst>
                <a:ext uri="{FF2B5EF4-FFF2-40B4-BE49-F238E27FC236}">
                  <a16:creationId xmlns:a16="http://schemas.microsoft.com/office/drawing/2014/main" id="{F83071BB-5DF7-E45D-69C5-C89EE04B986D}"/>
                </a:ext>
              </a:extLst>
            </p:cNvPr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2" name="Google Shape;1814;p38">
              <a:extLst>
                <a:ext uri="{FF2B5EF4-FFF2-40B4-BE49-F238E27FC236}">
                  <a16:creationId xmlns:a16="http://schemas.microsoft.com/office/drawing/2014/main" id="{4337227C-C269-B6F7-A1B8-946D1B2EFDD2}"/>
                </a:ext>
              </a:extLst>
            </p:cNvPr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3" name="Google Shape;1815;p38">
              <a:extLst>
                <a:ext uri="{FF2B5EF4-FFF2-40B4-BE49-F238E27FC236}">
                  <a16:creationId xmlns:a16="http://schemas.microsoft.com/office/drawing/2014/main" id="{4DCBAE65-3754-2587-BE65-746390A8C8C4}"/>
                </a:ext>
              </a:extLst>
            </p:cNvPr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4" name="Google Shape;1816;p38">
              <a:extLst>
                <a:ext uri="{FF2B5EF4-FFF2-40B4-BE49-F238E27FC236}">
                  <a16:creationId xmlns:a16="http://schemas.microsoft.com/office/drawing/2014/main" id="{B6DFC067-0ED2-C5FB-D55A-93512B4FFD4B}"/>
                </a:ext>
              </a:extLst>
            </p:cNvPr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5" name="Google Shape;1817;p38">
              <a:extLst>
                <a:ext uri="{FF2B5EF4-FFF2-40B4-BE49-F238E27FC236}">
                  <a16:creationId xmlns:a16="http://schemas.microsoft.com/office/drawing/2014/main" id="{89EA283C-C619-0D23-36D6-E998057D7006}"/>
                </a:ext>
              </a:extLst>
            </p:cNvPr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6" name="Google Shape;1818;p38">
              <a:extLst>
                <a:ext uri="{FF2B5EF4-FFF2-40B4-BE49-F238E27FC236}">
                  <a16:creationId xmlns:a16="http://schemas.microsoft.com/office/drawing/2014/main" id="{CF9FD0DA-BCD0-0C6B-8A2C-F832E4717B2E}"/>
                </a:ext>
              </a:extLst>
            </p:cNvPr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7" name="Google Shape;1819;p38">
              <a:extLst>
                <a:ext uri="{FF2B5EF4-FFF2-40B4-BE49-F238E27FC236}">
                  <a16:creationId xmlns:a16="http://schemas.microsoft.com/office/drawing/2014/main" id="{59F5A0EC-A795-82EE-5D0C-8D3DA89D1765}"/>
                </a:ext>
              </a:extLst>
            </p:cNvPr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8" name="Google Shape;1820;p38">
              <a:extLst>
                <a:ext uri="{FF2B5EF4-FFF2-40B4-BE49-F238E27FC236}">
                  <a16:creationId xmlns:a16="http://schemas.microsoft.com/office/drawing/2014/main" id="{4C79F703-571C-CE95-BA0E-DD9F333248FF}"/>
                </a:ext>
              </a:extLst>
            </p:cNvPr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9" name="Google Shape;1821;p38">
              <a:extLst>
                <a:ext uri="{FF2B5EF4-FFF2-40B4-BE49-F238E27FC236}">
                  <a16:creationId xmlns:a16="http://schemas.microsoft.com/office/drawing/2014/main" id="{8C0D05AF-B45A-6ECB-3A3D-37EC88A43DF9}"/>
                </a:ext>
              </a:extLst>
            </p:cNvPr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0" name="Google Shape;1822;p38">
              <a:extLst>
                <a:ext uri="{FF2B5EF4-FFF2-40B4-BE49-F238E27FC236}">
                  <a16:creationId xmlns:a16="http://schemas.microsoft.com/office/drawing/2014/main" id="{02E9D85B-D080-D207-D9A0-076350E4EB12}"/>
                </a:ext>
              </a:extLst>
            </p:cNvPr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1" name="Google Shape;1823;p38">
              <a:extLst>
                <a:ext uri="{FF2B5EF4-FFF2-40B4-BE49-F238E27FC236}">
                  <a16:creationId xmlns:a16="http://schemas.microsoft.com/office/drawing/2014/main" id="{783EF61D-5CD4-769D-F78C-8FC1B197B765}"/>
                </a:ext>
              </a:extLst>
            </p:cNvPr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2" name="Google Shape;1824;p38">
              <a:extLst>
                <a:ext uri="{FF2B5EF4-FFF2-40B4-BE49-F238E27FC236}">
                  <a16:creationId xmlns:a16="http://schemas.microsoft.com/office/drawing/2014/main" id="{62D50C66-B1F2-DA02-B6A5-C1FB3280E353}"/>
                </a:ext>
              </a:extLst>
            </p:cNvPr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3" name="Google Shape;1825;p38">
              <a:extLst>
                <a:ext uri="{FF2B5EF4-FFF2-40B4-BE49-F238E27FC236}">
                  <a16:creationId xmlns:a16="http://schemas.microsoft.com/office/drawing/2014/main" id="{DF786681-3B4D-5854-ECB6-1BBC50221672}"/>
                </a:ext>
              </a:extLst>
            </p:cNvPr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4" name="Google Shape;1826;p38">
              <a:extLst>
                <a:ext uri="{FF2B5EF4-FFF2-40B4-BE49-F238E27FC236}">
                  <a16:creationId xmlns:a16="http://schemas.microsoft.com/office/drawing/2014/main" id="{DF9FE0FA-778E-F057-AC89-69308E332E95}"/>
                </a:ext>
              </a:extLst>
            </p:cNvPr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5" name="Google Shape;1827;p38">
              <a:extLst>
                <a:ext uri="{FF2B5EF4-FFF2-40B4-BE49-F238E27FC236}">
                  <a16:creationId xmlns:a16="http://schemas.microsoft.com/office/drawing/2014/main" id="{8EA5A87C-F2BA-5155-0733-3BF19AC3A046}"/>
                </a:ext>
              </a:extLst>
            </p:cNvPr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6" name="Google Shape;1828;p38">
              <a:extLst>
                <a:ext uri="{FF2B5EF4-FFF2-40B4-BE49-F238E27FC236}">
                  <a16:creationId xmlns:a16="http://schemas.microsoft.com/office/drawing/2014/main" id="{38A5D76F-B6B2-BDF9-C69F-CAAFD3DB2814}"/>
                </a:ext>
              </a:extLst>
            </p:cNvPr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7" name="Google Shape;1829;p38">
              <a:extLst>
                <a:ext uri="{FF2B5EF4-FFF2-40B4-BE49-F238E27FC236}">
                  <a16:creationId xmlns:a16="http://schemas.microsoft.com/office/drawing/2014/main" id="{4FC7EDCF-ADE3-3F74-1822-B4C813646760}"/>
                </a:ext>
              </a:extLst>
            </p:cNvPr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8" name="Google Shape;1830;p38">
              <a:extLst>
                <a:ext uri="{FF2B5EF4-FFF2-40B4-BE49-F238E27FC236}">
                  <a16:creationId xmlns:a16="http://schemas.microsoft.com/office/drawing/2014/main" id="{3AA7C5C1-134A-F4AD-DDC2-BCDAAA1BB60F}"/>
                </a:ext>
              </a:extLst>
            </p:cNvPr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9" name="Google Shape;1831;p38">
              <a:extLst>
                <a:ext uri="{FF2B5EF4-FFF2-40B4-BE49-F238E27FC236}">
                  <a16:creationId xmlns:a16="http://schemas.microsoft.com/office/drawing/2014/main" id="{D6B68AD7-B0E3-B21C-7942-8DA14509B820}"/>
                </a:ext>
              </a:extLst>
            </p:cNvPr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0" name="Google Shape;1832;p38">
              <a:extLst>
                <a:ext uri="{FF2B5EF4-FFF2-40B4-BE49-F238E27FC236}">
                  <a16:creationId xmlns:a16="http://schemas.microsoft.com/office/drawing/2014/main" id="{FD817C76-816F-8A9C-94E9-C2AB899A2545}"/>
                </a:ext>
              </a:extLst>
            </p:cNvPr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1" name="Google Shape;1833;p38">
              <a:extLst>
                <a:ext uri="{FF2B5EF4-FFF2-40B4-BE49-F238E27FC236}">
                  <a16:creationId xmlns:a16="http://schemas.microsoft.com/office/drawing/2014/main" id="{C4C324C1-A40E-A1A2-1076-1B4ED64E88C8}"/>
                </a:ext>
              </a:extLst>
            </p:cNvPr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2" name="Google Shape;1834;p38">
              <a:extLst>
                <a:ext uri="{FF2B5EF4-FFF2-40B4-BE49-F238E27FC236}">
                  <a16:creationId xmlns:a16="http://schemas.microsoft.com/office/drawing/2014/main" id="{10230A53-845D-E94B-DD1F-F03FD8734477}"/>
                </a:ext>
              </a:extLst>
            </p:cNvPr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1835;p38">
              <a:extLst>
                <a:ext uri="{FF2B5EF4-FFF2-40B4-BE49-F238E27FC236}">
                  <a16:creationId xmlns:a16="http://schemas.microsoft.com/office/drawing/2014/main" id="{0F4B9F0D-C453-DDF4-9362-94DC5C30AD84}"/>
                </a:ext>
              </a:extLst>
            </p:cNvPr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1836;p38">
              <a:extLst>
                <a:ext uri="{FF2B5EF4-FFF2-40B4-BE49-F238E27FC236}">
                  <a16:creationId xmlns:a16="http://schemas.microsoft.com/office/drawing/2014/main" id="{12F0CE4D-3601-FEA8-4031-C953960754D3}"/>
                </a:ext>
              </a:extLst>
            </p:cNvPr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3A69E7E-FD78-CC24-AF72-6D08F3A5737D}"/>
              </a:ext>
            </a:extLst>
          </p:cNvPr>
          <p:cNvGrpSpPr/>
          <p:nvPr/>
        </p:nvGrpSpPr>
        <p:grpSpPr>
          <a:xfrm>
            <a:off x="945348" y="1271006"/>
            <a:ext cx="7450113" cy="3834208"/>
            <a:chOff x="688903" y="1191331"/>
            <a:chExt cx="7450113" cy="3834208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3E33918-4BC3-C0F8-BBC3-FC6A5F6D33A4}"/>
                </a:ext>
              </a:extLst>
            </p:cNvPr>
            <p:cNvSpPr/>
            <p:nvPr/>
          </p:nvSpPr>
          <p:spPr>
            <a:xfrm rot="5400000">
              <a:off x="6541962" y="1954235"/>
              <a:ext cx="468000" cy="8071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72F3B426-3BE9-3273-467A-EC1313E37C03}"/>
                </a:ext>
              </a:extLst>
            </p:cNvPr>
            <p:cNvSpPr/>
            <p:nvPr/>
          </p:nvSpPr>
          <p:spPr>
            <a:xfrm rot="5400000">
              <a:off x="2771437" y="3591398"/>
              <a:ext cx="782407" cy="10035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F0A460FD-53C4-B6D9-D904-63FD92A84888}"/>
                </a:ext>
              </a:extLst>
            </p:cNvPr>
            <p:cNvSpPr/>
            <p:nvPr/>
          </p:nvSpPr>
          <p:spPr>
            <a:xfrm>
              <a:off x="3832594" y="4953374"/>
              <a:ext cx="887767" cy="72165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9A29E1A-9BB7-053E-7BB9-3C7077432EAA}"/>
                </a:ext>
              </a:extLst>
            </p:cNvPr>
            <p:cNvSpPr/>
            <p:nvPr/>
          </p:nvSpPr>
          <p:spPr>
            <a:xfrm rot="16200000">
              <a:off x="2548251" y="3269021"/>
              <a:ext cx="3096000" cy="1888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BD10916E-51B5-EC74-2412-4B6223B4D8AF}"/>
                </a:ext>
              </a:extLst>
            </p:cNvPr>
            <p:cNvSpPr/>
            <p:nvPr/>
          </p:nvSpPr>
          <p:spPr>
            <a:xfrm rot="16200000">
              <a:off x="2584478" y="3181358"/>
              <a:ext cx="3384000" cy="7614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6D14AF5-AEC8-A088-BBAE-EA374BE8EEDD}"/>
                </a:ext>
              </a:extLst>
            </p:cNvPr>
            <p:cNvSpPr/>
            <p:nvPr/>
          </p:nvSpPr>
          <p:spPr>
            <a:xfrm rot="16200000">
              <a:off x="2965591" y="3305018"/>
              <a:ext cx="3024000" cy="18882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5CB01C2-6F6E-C3D3-BD83-678BC9746462}"/>
                </a:ext>
              </a:extLst>
            </p:cNvPr>
            <p:cNvSpPr/>
            <p:nvPr/>
          </p:nvSpPr>
          <p:spPr>
            <a:xfrm rot="10800000">
              <a:off x="4507069" y="3250373"/>
              <a:ext cx="1044000" cy="111475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EE4B055-A95D-7F41-33D0-E702E9B766CA}"/>
                </a:ext>
              </a:extLst>
            </p:cNvPr>
            <p:cNvSpPr/>
            <p:nvPr/>
          </p:nvSpPr>
          <p:spPr>
            <a:xfrm rot="10800000">
              <a:off x="1099645" y="3250373"/>
              <a:ext cx="2952000" cy="108000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B906EC7-4E6D-9D89-745B-C95F6169337D}"/>
                </a:ext>
              </a:extLst>
            </p:cNvPr>
            <p:cNvSpPr/>
            <p:nvPr/>
          </p:nvSpPr>
          <p:spPr>
            <a:xfrm>
              <a:off x="5495087" y="3023344"/>
              <a:ext cx="1519375" cy="506027"/>
            </a:xfrm>
            <a:prstGeom prst="roundRect">
              <a:avLst/>
            </a:prstGeom>
            <a:solidFill>
              <a:srgbClr val="1995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Documento de épicas</a:t>
              </a: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C1CA5D0F-9C74-A2BD-4136-14C45ACB26EA}"/>
                </a:ext>
              </a:extLst>
            </p:cNvPr>
            <p:cNvSpPr/>
            <p:nvPr/>
          </p:nvSpPr>
          <p:spPr>
            <a:xfrm>
              <a:off x="1568038" y="3247555"/>
              <a:ext cx="1383029" cy="482050"/>
            </a:xfrm>
            <a:prstGeom prst="roundRect">
              <a:avLst/>
            </a:prstGeom>
            <a:solidFill>
              <a:srgbClr val="1B61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Historias de usuario</a:t>
              </a: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458A1F6E-A13F-5E71-E61C-CA003815580B}"/>
                </a:ext>
              </a:extLst>
            </p:cNvPr>
            <p:cNvSpPr/>
            <p:nvPr/>
          </p:nvSpPr>
          <p:spPr>
            <a:xfrm>
              <a:off x="3747381" y="2163440"/>
              <a:ext cx="1519375" cy="506027"/>
            </a:xfrm>
            <a:prstGeom prst="roundRect">
              <a:avLst/>
            </a:prstGeom>
            <a:solidFill>
              <a:srgbClr val="F48B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Otros de Ágil Scrum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2128B67B-982E-26A8-4526-B21ACE721EF4}"/>
                </a:ext>
              </a:extLst>
            </p:cNvPr>
            <p:cNvSpPr/>
            <p:nvPr/>
          </p:nvSpPr>
          <p:spPr>
            <a:xfrm>
              <a:off x="3336925" y="1191331"/>
              <a:ext cx="1802961" cy="506027"/>
            </a:xfrm>
            <a:prstGeom prst="roundRect">
              <a:avLst/>
            </a:prstGeom>
            <a:solidFill>
              <a:srgbClr val="9429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Mapa de historias de usuario</a:t>
              </a:r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4E0D9BEE-5E77-2D49-5A71-FE1B5EE7C15F}"/>
                </a:ext>
              </a:extLst>
            </p:cNvPr>
            <p:cNvSpPr/>
            <p:nvPr/>
          </p:nvSpPr>
          <p:spPr>
            <a:xfrm>
              <a:off x="6721612" y="1425681"/>
              <a:ext cx="1417404" cy="506027"/>
            </a:xfrm>
            <a:prstGeom prst="roundRect">
              <a:avLst/>
            </a:prstGeom>
            <a:solidFill>
              <a:srgbClr val="1522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Mapa de impacto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03D0368F-DB8E-B09E-5E4B-168A3CF597BB}"/>
                </a:ext>
              </a:extLst>
            </p:cNvPr>
            <p:cNvSpPr/>
            <p:nvPr/>
          </p:nvSpPr>
          <p:spPr>
            <a:xfrm>
              <a:off x="4430140" y="4130832"/>
              <a:ext cx="1376835" cy="6809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Acta de planificación de Sprint</a:t>
              </a: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5AAEA4E6-1200-FE0E-CCB8-A7381ED87A04}"/>
                </a:ext>
              </a:extLst>
            </p:cNvPr>
            <p:cNvSpPr/>
            <p:nvPr/>
          </p:nvSpPr>
          <p:spPr>
            <a:xfrm>
              <a:off x="2697330" y="3718056"/>
              <a:ext cx="1761604" cy="506027"/>
            </a:xfrm>
            <a:prstGeom prst="roundRect">
              <a:avLst/>
            </a:prstGeom>
            <a:solidFill>
              <a:srgbClr val="17C3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Mapa de actores del sistema</a:t>
              </a: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22470DCD-63DF-A973-5BC3-644C12FBC25F}"/>
                </a:ext>
              </a:extLst>
            </p:cNvPr>
            <p:cNvSpPr/>
            <p:nvPr/>
          </p:nvSpPr>
          <p:spPr>
            <a:xfrm rot="5400000">
              <a:off x="1065963" y="3089709"/>
              <a:ext cx="358163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152315C0-9F1D-8D57-F6DD-7E1497AA0B14}"/>
                </a:ext>
              </a:extLst>
            </p:cNvPr>
            <p:cNvSpPr/>
            <p:nvPr/>
          </p:nvSpPr>
          <p:spPr>
            <a:xfrm rot="5400000">
              <a:off x="1165730" y="3473063"/>
              <a:ext cx="296680" cy="4718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3" name="Diagrama de flujo: conector 42">
              <a:extLst>
                <a:ext uri="{FF2B5EF4-FFF2-40B4-BE49-F238E27FC236}">
                  <a16:creationId xmlns:a16="http://schemas.microsoft.com/office/drawing/2014/main" id="{904B8489-CA77-D178-976B-B44B22BC511B}"/>
                </a:ext>
              </a:extLst>
            </p:cNvPr>
            <p:cNvSpPr/>
            <p:nvPr/>
          </p:nvSpPr>
          <p:spPr>
            <a:xfrm>
              <a:off x="1063094" y="2605038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4" name="Diagrama de flujo: conector 43">
              <a:extLst>
                <a:ext uri="{FF2B5EF4-FFF2-40B4-BE49-F238E27FC236}">
                  <a16:creationId xmlns:a16="http://schemas.microsoft.com/office/drawing/2014/main" id="{6D209FE0-C192-E443-4621-E95B524D5D4A}"/>
                </a:ext>
              </a:extLst>
            </p:cNvPr>
            <p:cNvSpPr/>
            <p:nvPr/>
          </p:nvSpPr>
          <p:spPr>
            <a:xfrm>
              <a:off x="1183343" y="3518178"/>
              <a:ext cx="252000" cy="252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5" name="Diagrama de flujo: conector 44">
              <a:extLst>
                <a:ext uri="{FF2B5EF4-FFF2-40B4-BE49-F238E27FC236}">
                  <a16:creationId xmlns:a16="http://schemas.microsoft.com/office/drawing/2014/main" id="{B8DEAD67-4E00-F25F-AC0E-91FD72C20AB2}"/>
                </a:ext>
              </a:extLst>
            </p:cNvPr>
            <p:cNvSpPr/>
            <p:nvPr/>
          </p:nvSpPr>
          <p:spPr>
            <a:xfrm>
              <a:off x="818084" y="3126302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D5C9ADEA-306D-FD9A-3433-9EDDBE3A61C6}"/>
                </a:ext>
              </a:extLst>
            </p:cNvPr>
            <p:cNvSpPr/>
            <p:nvPr/>
          </p:nvSpPr>
          <p:spPr>
            <a:xfrm rot="10800000">
              <a:off x="3259338" y="2782770"/>
              <a:ext cx="808625" cy="9637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AABD02DB-77BD-5EF6-5773-5E35D2B9AAC7}"/>
                </a:ext>
              </a:extLst>
            </p:cNvPr>
            <p:cNvSpPr/>
            <p:nvPr/>
          </p:nvSpPr>
          <p:spPr>
            <a:xfrm>
              <a:off x="1963995" y="2530811"/>
              <a:ext cx="1466670" cy="506027"/>
            </a:xfrm>
            <a:prstGeom prst="roundRect">
              <a:avLst/>
            </a:prstGeom>
            <a:solidFill>
              <a:srgbClr val="1B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Documento de visión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3CC6B7F7-5BCB-7DFE-7695-82550D5FF770}"/>
                </a:ext>
              </a:extLst>
            </p:cNvPr>
            <p:cNvSpPr/>
            <p:nvPr/>
          </p:nvSpPr>
          <p:spPr>
            <a:xfrm rot="10800000">
              <a:off x="2854586" y="1727626"/>
              <a:ext cx="1332000" cy="9637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0BD02CFD-2764-97D7-D276-BDDABC208494}"/>
                </a:ext>
              </a:extLst>
            </p:cNvPr>
            <p:cNvSpPr/>
            <p:nvPr/>
          </p:nvSpPr>
          <p:spPr>
            <a:xfrm rot="5400000">
              <a:off x="2891604" y="1926337"/>
              <a:ext cx="396000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049F8801-7062-7C80-4C6C-5DCDEC7D0F9A}"/>
                </a:ext>
              </a:extLst>
            </p:cNvPr>
            <p:cNvSpPr/>
            <p:nvPr/>
          </p:nvSpPr>
          <p:spPr>
            <a:xfrm>
              <a:off x="1935347" y="1934725"/>
              <a:ext cx="1671982" cy="506027"/>
            </a:xfrm>
            <a:prstGeom prst="roundRect">
              <a:avLst/>
            </a:prstGeom>
            <a:solidFill>
              <a:srgbClr val="B8E9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200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Documento de Squad y responsabilidades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9A4D8FC6-BAB9-FCE8-B520-6891189A5A48}"/>
                </a:ext>
              </a:extLst>
            </p:cNvPr>
            <p:cNvSpPr/>
            <p:nvPr/>
          </p:nvSpPr>
          <p:spPr>
            <a:xfrm rot="5400000">
              <a:off x="5067059" y="3013979"/>
              <a:ext cx="468000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F79B0C42-9E6E-A83F-A4F7-EE80F9F33CBA}"/>
                </a:ext>
              </a:extLst>
            </p:cNvPr>
            <p:cNvSpPr/>
            <p:nvPr/>
          </p:nvSpPr>
          <p:spPr>
            <a:xfrm>
              <a:off x="5030477" y="3459337"/>
              <a:ext cx="358163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5370BD6D-86FD-08E9-D4FE-BFCF5BD00165}"/>
                </a:ext>
              </a:extLst>
            </p:cNvPr>
            <p:cNvSpPr/>
            <p:nvPr/>
          </p:nvSpPr>
          <p:spPr>
            <a:xfrm rot="5400000">
              <a:off x="4702041" y="3088977"/>
              <a:ext cx="296680" cy="4718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4" name="Diagrama de flujo: conector 53">
              <a:extLst>
                <a:ext uri="{FF2B5EF4-FFF2-40B4-BE49-F238E27FC236}">
                  <a16:creationId xmlns:a16="http://schemas.microsoft.com/office/drawing/2014/main" id="{581EB563-440D-DB9F-654E-96A097CF4F73}"/>
                </a:ext>
              </a:extLst>
            </p:cNvPr>
            <p:cNvSpPr/>
            <p:nvPr/>
          </p:nvSpPr>
          <p:spPr>
            <a:xfrm>
              <a:off x="5286550" y="3407454"/>
              <a:ext cx="252000" cy="252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5" name="Diagrama de flujo: conector 54">
              <a:extLst>
                <a:ext uri="{FF2B5EF4-FFF2-40B4-BE49-F238E27FC236}">
                  <a16:creationId xmlns:a16="http://schemas.microsoft.com/office/drawing/2014/main" id="{3F5D7D4F-3CF4-3A50-33C3-A54C830B243F}"/>
                </a:ext>
              </a:extLst>
            </p:cNvPr>
            <p:cNvSpPr/>
            <p:nvPr/>
          </p:nvSpPr>
          <p:spPr>
            <a:xfrm>
              <a:off x="4665232" y="2735975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A05ABE6A-2002-1E52-ADB7-1316C9CCAF71}"/>
                </a:ext>
              </a:extLst>
            </p:cNvPr>
            <p:cNvSpPr/>
            <p:nvPr/>
          </p:nvSpPr>
          <p:spPr>
            <a:xfrm rot="5400000">
              <a:off x="4829253" y="3495319"/>
              <a:ext cx="396000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Diagrama de flujo: conector 56">
              <a:extLst>
                <a:ext uri="{FF2B5EF4-FFF2-40B4-BE49-F238E27FC236}">
                  <a16:creationId xmlns:a16="http://schemas.microsoft.com/office/drawing/2014/main" id="{CBD3505D-3C29-F5D9-39CD-CBA18CE0F0C3}"/>
                </a:ext>
              </a:extLst>
            </p:cNvPr>
            <p:cNvSpPr/>
            <p:nvPr/>
          </p:nvSpPr>
          <p:spPr>
            <a:xfrm>
              <a:off x="4848849" y="3612847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9B797C98-79BB-7B08-296A-F938EBE60D11}"/>
                </a:ext>
              </a:extLst>
            </p:cNvPr>
            <p:cNvSpPr/>
            <p:nvPr/>
          </p:nvSpPr>
          <p:spPr>
            <a:xfrm rot="10800000">
              <a:off x="4396353" y="1874926"/>
              <a:ext cx="808625" cy="9637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143C47EA-8706-8865-6233-8F0833388F9A}"/>
                </a:ext>
              </a:extLst>
            </p:cNvPr>
            <p:cNvSpPr/>
            <p:nvPr/>
          </p:nvSpPr>
          <p:spPr>
            <a:xfrm>
              <a:off x="4868928" y="1557662"/>
              <a:ext cx="1519374" cy="474368"/>
            </a:xfrm>
            <a:prstGeom prst="roundRect">
              <a:avLst/>
            </a:prstGeom>
            <a:solidFill>
              <a:srgbClr val="4D22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Product Backlog</a:t>
              </a:r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EF5F6B2C-6B67-23F9-86F0-3DB1CF5AEF05}"/>
                </a:ext>
              </a:extLst>
            </p:cNvPr>
            <p:cNvSpPr/>
            <p:nvPr/>
          </p:nvSpPr>
          <p:spPr>
            <a:xfrm>
              <a:off x="5200299" y="2423574"/>
              <a:ext cx="1519374" cy="506027"/>
            </a:xfrm>
            <a:prstGeom prst="roundRect">
              <a:avLst/>
            </a:prstGeom>
            <a:solidFill>
              <a:srgbClr val="5CC4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Mapa mental del proyecto</a:t>
              </a:r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6FF58B67-78C4-4FD7-C544-C566084034D8}"/>
                </a:ext>
              </a:extLst>
            </p:cNvPr>
            <p:cNvSpPr/>
            <p:nvPr/>
          </p:nvSpPr>
          <p:spPr>
            <a:xfrm rot="10800000">
              <a:off x="4525441" y="2064996"/>
              <a:ext cx="808625" cy="9637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E2F27018-AFE6-76FB-9842-ECA91D271A97}"/>
                </a:ext>
              </a:extLst>
            </p:cNvPr>
            <p:cNvSpPr/>
            <p:nvPr/>
          </p:nvSpPr>
          <p:spPr>
            <a:xfrm rot="10800000">
              <a:off x="5278559" y="2067604"/>
              <a:ext cx="808625" cy="93763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4" name="Rectángulo 2303">
              <a:extLst>
                <a:ext uri="{FF2B5EF4-FFF2-40B4-BE49-F238E27FC236}">
                  <a16:creationId xmlns:a16="http://schemas.microsoft.com/office/drawing/2014/main" id="{10554F28-D97E-781D-6A12-B23AD86BCAE0}"/>
                </a:ext>
              </a:extLst>
            </p:cNvPr>
            <p:cNvSpPr/>
            <p:nvPr/>
          </p:nvSpPr>
          <p:spPr>
            <a:xfrm rot="5400000">
              <a:off x="5943859" y="2148840"/>
              <a:ext cx="195357" cy="91292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5" name="Rectángulo 2304">
              <a:extLst>
                <a:ext uri="{FF2B5EF4-FFF2-40B4-BE49-F238E27FC236}">
                  <a16:creationId xmlns:a16="http://schemas.microsoft.com/office/drawing/2014/main" id="{0573AA33-70E2-56FC-54BB-F28967528538}"/>
                </a:ext>
              </a:extLst>
            </p:cNvPr>
            <p:cNvSpPr/>
            <p:nvPr/>
          </p:nvSpPr>
          <p:spPr>
            <a:xfrm rot="10800000">
              <a:off x="6007694" y="2194503"/>
              <a:ext cx="808625" cy="96371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6" name="Rectángulo 2305">
              <a:extLst>
                <a:ext uri="{FF2B5EF4-FFF2-40B4-BE49-F238E27FC236}">
                  <a16:creationId xmlns:a16="http://schemas.microsoft.com/office/drawing/2014/main" id="{D5512FBF-B5E3-3033-C95D-E8737D742269}"/>
                </a:ext>
              </a:extLst>
            </p:cNvPr>
            <p:cNvSpPr/>
            <p:nvPr/>
          </p:nvSpPr>
          <p:spPr>
            <a:xfrm rot="5400000">
              <a:off x="2699072" y="1569643"/>
              <a:ext cx="407618" cy="96372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7" name="Rectángulo 2306">
              <a:extLst>
                <a:ext uri="{FF2B5EF4-FFF2-40B4-BE49-F238E27FC236}">
                  <a16:creationId xmlns:a16="http://schemas.microsoft.com/office/drawing/2014/main" id="{7911AB46-5D2D-43AD-F60B-01ECD2E46C2C}"/>
                </a:ext>
              </a:extLst>
            </p:cNvPr>
            <p:cNvSpPr/>
            <p:nvPr/>
          </p:nvSpPr>
          <p:spPr>
            <a:xfrm>
              <a:off x="2221669" y="1414020"/>
              <a:ext cx="664515" cy="130245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8" name="Rectángulo 2307">
              <a:extLst>
                <a:ext uri="{FF2B5EF4-FFF2-40B4-BE49-F238E27FC236}">
                  <a16:creationId xmlns:a16="http://schemas.microsoft.com/office/drawing/2014/main" id="{2F7E1002-B8C8-AFAA-D228-3CDC70FF3322}"/>
                </a:ext>
              </a:extLst>
            </p:cNvPr>
            <p:cNvSpPr/>
            <p:nvPr/>
          </p:nvSpPr>
          <p:spPr>
            <a:xfrm rot="5400000">
              <a:off x="7093841" y="2714339"/>
              <a:ext cx="506026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09" name="Diagrama de flujo: conector 2308">
              <a:extLst>
                <a:ext uri="{FF2B5EF4-FFF2-40B4-BE49-F238E27FC236}">
                  <a16:creationId xmlns:a16="http://schemas.microsoft.com/office/drawing/2014/main" id="{7C61C497-B0FB-067C-3CCD-7C9290DABFDE}"/>
                </a:ext>
              </a:extLst>
            </p:cNvPr>
            <p:cNvSpPr/>
            <p:nvPr/>
          </p:nvSpPr>
          <p:spPr>
            <a:xfrm>
              <a:off x="7168449" y="2797371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10" name="Rectángulo 2309">
              <a:extLst>
                <a:ext uri="{FF2B5EF4-FFF2-40B4-BE49-F238E27FC236}">
                  <a16:creationId xmlns:a16="http://schemas.microsoft.com/office/drawing/2014/main" id="{FDC210EF-BCFD-3CDA-C264-B1447B2512DE}"/>
                </a:ext>
              </a:extLst>
            </p:cNvPr>
            <p:cNvSpPr/>
            <p:nvPr/>
          </p:nvSpPr>
          <p:spPr>
            <a:xfrm>
              <a:off x="7347549" y="2671967"/>
              <a:ext cx="358163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11" name="Diagrama de flujo: conector 2310">
              <a:extLst>
                <a:ext uri="{FF2B5EF4-FFF2-40B4-BE49-F238E27FC236}">
                  <a16:creationId xmlns:a16="http://schemas.microsoft.com/office/drawing/2014/main" id="{EF597342-26E5-F87E-9B18-1731D47EE3B8}"/>
                </a:ext>
              </a:extLst>
            </p:cNvPr>
            <p:cNvSpPr/>
            <p:nvPr/>
          </p:nvSpPr>
          <p:spPr>
            <a:xfrm>
              <a:off x="7543531" y="2568826"/>
              <a:ext cx="252000" cy="252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312" name="Rectángulo: esquinas redondeadas 2311">
              <a:extLst>
                <a:ext uri="{FF2B5EF4-FFF2-40B4-BE49-F238E27FC236}">
                  <a16:creationId xmlns:a16="http://schemas.microsoft.com/office/drawing/2014/main" id="{49BB90FD-6A97-5E7F-9622-5DECD98BDC7D}"/>
                </a:ext>
              </a:extLst>
            </p:cNvPr>
            <p:cNvSpPr/>
            <p:nvPr/>
          </p:nvSpPr>
          <p:spPr>
            <a:xfrm>
              <a:off x="6399746" y="2005431"/>
              <a:ext cx="1548579" cy="506027"/>
            </a:xfrm>
            <a:prstGeom prst="roundRect">
              <a:avLst/>
            </a:prstGeom>
            <a:solidFill>
              <a:srgbClr val="BD1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cs typeface="Plus Jakarta Sans" panose="020B0604020202020204" charset="0"/>
                </a:rPr>
                <a:t>Informe de retrospectiva</a:t>
              </a:r>
            </a:p>
          </p:txBody>
        </p:sp>
        <p:sp>
          <p:nvSpPr>
            <p:cNvPr id="2313" name="Rectángulo 2312">
              <a:extLst>
                <a:ext uri="{FF2B5EF4-FFF2-40B4-BE49-F238E27FC236}">
                  <a16:creationId xmlns:a16="http://schemas.microsoft.com/office/drawing/2014/main" id="{D2052328-D2DD-2F3F-2A31-2064BF9BCC2A}"/>
                </a:ext>
              </a:extLst>
            </p:cNvPr>
            <p:cNvSpPr/>
            <p:nvPr/>
          </p:nvSpPr>
          <p:spPr>
            <a:xfrm rot="5400000">
              <a:off x="785704" y="1898336"/>
              <a:ext cx="506026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14" name="Diagrama de flujo: conector 2313">
              <a:extLst>
                <a:ext uri="{FF2B5EF4-FFF2-40B4-BE49-F238E27FC236}">
                  <a16:creationId xmlns:a16="http://schemas.microsoft.com/office/drawing/2014/main" id="{9311AB12-CA01-0A07-3FBF-B80E77DA30D3}"/>
                </a:ext>
              </a:extLst>
            </p:cNvPr>
            <p:cNvSpPr/>
            <p:nvPr/>
          </p:nvSpPr>
          <p:spPr>
            <a:xfrm>
              <a:off x="860312" y="1981368"/>
              <a:ext cx="358181" cy="360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15" name="Rectángulo 2314">
              <a:extLst>
                <a:ext uri="{FF2B5EF4-FFF2-40B4-BE49-F238E27FC236}">
                  <a16:creationId xmlns:a16="http://schemas.microsoft.com/office/drawing/2014/main" id="{CB40F1B6-CE20-90C5-9AD0-40BC763A75EB}"/>
                </a:ext>
              </a:extLst>
            </p:cNvPr>
            <p:cNvSpPr/>
            <p:nvPr/>
          </p:nvSpPr>
          <p:spPr>
            <a:xfrm>
              <a:off x="1039412" y="1855964"/>
              <a:ext cx="358163" cy="45719"/>
            </a:xfrm>
            <a:prstGeom prst="rect">
              <a:avLst/>
            </a:prstGeom>
            <a:solidFill>
              <a:srgbClr val="552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16" name="Diagrama de flujo: conector 2315">
              <a:extLst>
                <a:ext uri="{FF2B5EF4-FFF2-40B4-BE49-F238E27FC236}">
                  <a16:creationId xmlns:a16="http://schemas.microsoft.com/office/drawing/2014/main" id="{875BFD1B-AB96-25D3-BA52-B3DFF960E8A3}"/>
                </a:ext>
              </a:extLst>
            </p:cNvPr>
            <p:cNvSpPr/>
            <p:nvPr/>
          </p:nvSpPr>
          <p:spPr>
            <a:xfrm>
              <a:off x="1235394" y="1752823"/>
              <a:ext cx="252000" cy="252000"/>
            </a:xfrm>
            <a:prstGeom prst="flowChartConnector">
              <a:avLst/>
            </a:prstGeom>
            <a:solidFill>
              <a:srgbClr val="78B8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317" name="Rectángulo: esquinas redondeadas 2316">
              <a:extLst>
                <a:ext uri="{FF2B5EF4-FFF2-40B4-BE49-F238E27FC236}">
                  <a16:creationId xmlns:a16="http://schemas.microsoft.com/office/drawing/2014/main" id="{737493B3-1956-D6CB-70D6-9FA2843A2503}"/>
                </a:ext>
              </a:extLst>
            </p:cNvPr>
            <p:cNvSpPr/>
            <p:nvPr/>
          </p:nvSpPr>
          <p:spPr>
            <a:xfrm>
              <a:off x="688903" y="1315422"/>
              <a:ext cx="1611305" cy="434929"/>
            </a:xfrm>
            <a:prstGeom prst="roundRect">
              <a:avLst/>
            </a:prstGeom>
            <a:solidFill>
              <a:srgbClr val="EEB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2"/>
                  </a:solidFill>
                  <a:latin typeface="Plus Jakarta Sans" panose="020B0604020202020204" charset="0"/>
                  <a:ea typeface="Open Sans" panose="020B0606030504020204" pitchFamily="34" charset="0"/>
                  <a:cs typeface="Plus Jakarta Sans" panose="020B0604020202020204" charset="0"/>
                </a:rPr>
                <a:t>Documento análisis del caso</a:t>
              </a:r>
            </a:p>
          </p:txBody>
        </p:sp>
        <p:pic>
          <p:nvPicPr>
            <p:cNvPr id="2318" name="Picture 2" descr="Manzana fruta - Iconos Escuela y Educacion">
              <a:extLst>
                <a:ext uri="{FF2B5EF4-FFF2-40B4-BE49-F238E27FC236}">
                  <a16:creationId xmlns:a16="http://schemas.microsoft.com/office/drawing/2014/main" id="{A6A43FC1-8EE9-CD28-DA40-E92B44B6A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68" y="1797882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9" name="Picture 2" descr="Manzana fruta - Iconos Escuela y Educacion">
              <a:extLst>
                <a:ext uri="{FF2B5EF4-FFF2-40B4-BE49-F238E27FC236}">
                  <a16:creationId xmlns:a16="http://schemas.microsoft.com/office/drawing/2014/main" id="{4C9A99C7-63F9-A70C-0CB4-75544318D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96" y="3236934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0" name="Picture 2" descr="Manzana fruta - Iconos Escuela y Educacion">
              <a:extLst>
                <a:ext uri="{FF2B5EF4-FFF2-40B4-BE49-F238E27FC236}">
                  <a16:creationId xmlns:a16="http://schemas.microsoft.com/office/drawing/2014/main" id="{A0549B15-B511-DDD4-0D9E-6951A5602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43" y="3254863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1" name="Picture 2" descr="Manzana fruta - Iconos Escuela y Educacion">
              <a:extLst>
                <a:ext uri="{FF2B5EF4-FFF2-40B4-BE49-F238E27FC236}">
                  <a16:creationId xmlns:a16="http://schemas.microsoft.com/office/drawing/2014/main" id="{7E1B0436-2D32-2949-23E4-E469F6FE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893" y="3406424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2" name="Picture 2" descr="Manzana fruta - Iconos Escuela y Educacion">
              <a:extLst>
                <a:ext uri="{FF2B5EF4-FFF2-40B4-BE49-F238E27FC236}">
                  <a16:creationId xmlns:a16="http://schemas.microsoft.com/office/drawing/2014/main" id="{CF054629-3098-1F11-5248-5D13D00B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254" y="3273634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3" name="Picture 2" descr="Manzana fruta - Iconos Escuela y Educacion">
              <a:extLst>
                <a:ext uri="{FF2B5EF4-FFF2-40B4-BE49-F238E27FC236}">
                  <a16:creationId xmlns:a16="http://schemas.microsoft.com/office/drawing/2014/main" id="{2DBB3E44-BD1B-3AD2-1889-156EB9942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4725" y="2615948"/>
              <a:ext cx="444806" cy="44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242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46;p35">
            <a:extLst>
              <a:ext uri="{FF2B5EF4-FFF2-40B4-BE49-F238E27FC236}">
                <a16:creationId xmlns:a16="http://schemas.microsoft.com/office/drawing/2014/main" id="{58DFBF65-27FA-DA90-4C0B-0E0E5E06C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267" y="283906"/>
            <a:ext cx="29329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Team </a:t>
            </a:r>
            <a:r>
              <a:rPr lang="en" dirty="0">
                <a:solidFill>
                  <a:srgbClr val="7030A0"/>
                </a:solidFill>
              </a:rPr>
              <a:t>Scrum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75F1B3A-2E04-8A23-DA2B-CE4C893923C6}"/>
              </a:ext>
            </a:extLst>
          </p:cNvPr>
          <p:cNvGrpSpPr/>
          <p:nvPr/>
        </p:nvGrpSpPr>
        <p:grpSpPr>
          <a:xfrm>
            <a:off x="3524807" y="1014237"/>
            <a:ext cx="1590908" cy="1901229"/>
            <a:chOff x="3352799" y="1406965"/>
            <a:chExt cx="1590908" cy="1901229"/>
          </a:xfrm>
        </p:grpSpPr>
        <p:pic>
          <p:nvPicPr>
            <p:cNvPr id="5" name="Imagen 4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36D8A713-90F0-B4C1-CC1E-3EA39C87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766" t="11708" r="18949" b="57361"/>
            <a:stretch/>
          </p:blipFill>
          <p:spPr>
            <a:xfrm>
              <a:off x="3352799" y="1717287"/>
              <a:ext cx="1590908" cy="1590907"/>
            </a:xfrm>
            <a:prstGeom prst="rect">
              <a:avLst/>
            </a:prstGeom>
            <a:ln w="28575">
              <a:solidFill>
                <a:srgbClr val="A2054B"/>
              </a:solidFill>
            </a:ln>
          </p:spPr>
        </p:pic>
        <p:grpSp>
          <p:nvGrpSpPr>
            <p:cNvPr id="6" name="Google Shape;2157;p32">
              <a:extLst>
                <a:ext uri="{FF2B5EF4-FFF2-40B4-BE49-F238E27FC236}">
                  <a16:creationId xmlns:a16="http://schemas.microsoft.com/office/drawing/2014/main" id="{C0ACA1D3-D960-09FB-FB61-E218E673277F}"/>
                </a:ext>
              </a:extLst>
            </p:cNvPr>
            <p:cNvGrpSpPr/>
            <p:nvPr/>
          </p:nvGrpSpPr>
          <p:grpSpPr>
            <a:xfrm>
              <a:off x="3984291" y="1406965"/>
              <a:ext cx="494777" cy="444520"/>
              <a:chOff x="1871175" y="984299"/>
              <a:chExt cx="3905105" cy="3508446"/>
            </a:xfrm>
          </p:grpSpPr>
          <p:sp>
            <p:nvSpPr>
              <p:cNvPr id="7" name="Google Shape;2158;p32">
                <a:extLst>
                  <a:ext uri="{FF2B5EF4-FFF2-40B4-BE49-F238E27FC236}">
                    <a16:creationId xmlns:a16="http://schemas.microsoft.com/office/drawing/2014/main" id="{29162FC7-764C-B370-8BAF-630060DFCC03}"/>
                  </a:ext>
                </a:extLst>
              </p:cNvPr>
              <p:cNvSpPr/>
              <p:nvPr/>
            </p:nvSpPr>
            <p:spPr>
              <a:xfrm>
                <a:off x="1871175" y="1020975"/>
                <a:ext cx="3905105" cy="3437350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6092" extrusionOk="0">
                    <a:moveTo>
                      <a:pt x="1771" y="0"/>
                    </a:moveTo>
                    <a:cubicBezTo>
                      <a:pt x="1488" y="0"/>
                      <a:pt x="1177" y="153"/>
                      <a:pt x="872" y="369"/>
                    </a:cubicBezTo>
                    <a:cubicBezTo>
                      <a:pt x="322" y="758"/>
                      <a:pt x="1" y="1206"/>
                      <a:pt x="389" y="1756"/>
                    </a:cubicBezTo>
                    <a:cubicBezTo>
                      <a:pt x="947" y="2542"/>
                      <a:pt x="1696" y="3362"/>
                      <a:pt x="2557" y="4120"/>
                    </a:cubicBezTo>
                    <a:cubicBezTo>
                      <a:pt x="3416" y="4881"/>
                      <a:pt x="4321" y="5524"/>
                      <a:pt x="5172" y="5981"/>
                    </a:cubicBezTo>
                    <a:cubicBezTo>
                      <a:pt x="5315" y="6057"/>
                      <a:pt x="5447" y="6091"/>
                      <a:pt x="5570" y="6091"/>
                    </a:cubicBezTo>
                    <a:cubicBezTo>
                      <a:pt x="5958" y="6091"/>
                      <a:pt x="6252" y="5748"/>
                      <a:pt x="6493" y="5297"/>
                    </a:cubicBezTo>
                    <a:cubicBezTo>
                      <a:pt x="6812" y="4701"/>
                      <a:pt x="6920" y="4147"/>
                      <a:pt x="6326" y="3829"/>
                    </a:cubicBezTo>
                    <a:cubicBezTo>
                      <a:pt x="5638" y="3461"/>
                      <a:pt x="4893" y="2929"/>
                      <a:pt x="4173" y="2293"/>
                    </a:cubicBezTo>
                    <a:cubicBezTo>
                      <a:pt x="3453" y="1657"/>
                      <a:pt x="2835" y="983"/>
                      <a:pt x="2382" y="345"/>
                    </a:cubicBezTo>
                    <a:cubicBezTo>
                      <a:pt x="2209" y="100"/>
                      <a:pt x="1999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159;p32">
                <a:extLst>
                  <a:ext uri="{FF2B5EF4-FFF2-40B4-BE49-F238E27FC236}">
                    <a16:creationId xmlns:a16="http://schemas.microsoft.com/office/drawing/2014/main" id="{F3EF906B-AD80-E7D9-9BE5-7260C7DEEEBC}"/>
                  </a:ext>
                </a:extLst>
              </p:cNvPr>
              <p:cNvSpPr/>
              <p:nvPr/>
            </p:nvSpPr>
            <p:spPr>
              <a:xfrm>
                <a:off x="1924782" y="984299"/>
                <a:ext cx="3844734" cy="3508446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6218" extrusionOk="0">
                    <a:moveTo>
                      <a:pt x="5035" y="0"/>
                    </a:moveTo>
                    <a:cubicBezTo>
                      <a:pt x="4796" y="0"/>
                      <a:pt x="4579" y="105"/>
                      <a:pt x="4406" y="367"/>
                    </a:cubicBezTo>
                    <a:cubicBezTo>
                      <a:pt x="3978" y="1021"/>
                      <a:pt x="3381" y="1714"/>
                      <a:pt x="2684" y="2373"/>
                    </a:cubicBezTo>
                    <a:cubicBezTo>
                      <a:pt x="1985" y="3034"/>
                      <a:pt x="1258" y="3591"/>
                      <a:pt x="584" y="3982"/>
                    </a:cubicBezTo>
                    <a:cubicBezTo>
                      <a:pt x="0" y="4321"/>
                      <a:pt x="124" y="4871"/>
                      <a:pt x="464" y="5455"/>
                    </a:cubicBezTo>
                    <a:cubicBezTo>
                      <a:pt x="716" y="5889"/>
                      <a:pt x="1015" y="6218"/>
                      <a:pt x="1392" y="6218"/>
                    </a:cubicBezTo>
                    <a:cubicBezTo>
                      <a:pt x="1521" y="6218"/>
                      <a:pt x="1659" y="6179"/>
                      <a:pt x="1808" y="6093"/>
                    </a:cubicBezTo>
                    <a:cubicBezTo>
                      <a:pt x="2643" y="5610"/>
                      <a:pt x="3527" y="4936"/>
                      <a:pt x="4361" y="4148"/>
                    </a:cubicBezTo>
                    <a:cubicBezTo>
                      <a:pt x="5193" y="3358"/>
                      <a:pt x="5914" y="2516"/>
                      <a:pt x="6445" y="1708"/>
                    </a:cubicBezTo>
                    <a:cubicBezTo>
                      <a:pt x="6814" y="1145"/>
                      <a:pt x="6478" y="708"/>
                      <a:pt x="5917" y="339"/>
                    </a:cubicBezTo>
                    <a:cubicBezTo>
                      <a:pt x="5616" y="140"/>
                      <a:pt x="5310" y="0"/>
                      <a:pt x="5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160;p32">
                <a:extLst>
                  <a:ext uri="{FF2B5EF4-FFF2-40B4-BE49-F238E27FC236}">
                    <a16:creationId xmlns:a16="http://schemas.microsoft.com/office/drawing/2014/main" id="{D7B57415-4276-5748-D153-FE0D1E26A0A9}"/>
                  </a:ext>
                </a:extLst>
              </p:cNvPr>
              <p:cNvSpPr/>
              <p:nvPr/>
            </p:nvSpPr>
            <p:spPr>
              <a:xfrm>
                <a:off x="3186419" y="2111652"/>
                <a:ext cx="1455175" cy="1413421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2505" extrusionOk="0">
                    <a:moveTo>
                      <a:pt x="1495" y="0"/>
                    </a:moveTo>
                    <a:cubicBezTo>
                      <a:pt x="1432" y="0"/>
                      <a:pt x="1369" y="26"/>
                      <a:pt x="1322" y="75"/>
                    </a:cubicBezTo>
                    <a:cubicBezTo>
                      <a:pt x="1137" y="275"/>
                      <a:pt x="941" y="474"/>
                      <a:pt x="734" y="671"/>
                    </a:cubicBezTo>
                    <a:cubicBezTo>
                      <a:pt x="528" y="864"/>
                      <a:pt x="323" y="1045"/>
                      <a:pt x="116" y="1216"/>
                    </a:cubicBezTo>
                    <a:cubicBezTo>
                      <a:pt x="14" y="1300"/>
                      <a:pt x="0" y="1450"/>
                      <a:pt x="86" y="1549"/>
                    </a:cubicBezTo>
                    <a:lnTo>
                      <a:pt x="842" y="2424"/>
                    </a:lnTo>
                    <a:cubicBezTo>
                      <a:pt x="889" y="2477"/>
                      <a:pt x="954" y="2505"/>
                      <a:pt x="1020" y="2505"/>
                    </a:cubicBezTo>
                    <a:cubicBezTo>
                      <a:pt x="1071" y="2505"/>
                      <a:pt x="1122" y="2488"/>
                      <a:pt x="1164" y="2453"/>
                    </a:cubicBezTo>
                    <a:cubicBezTo>
                      <a:pt x="1392" y="2261"/>
                      <a:pt x="1621" y="2060"/>
                      <a:pt x="1843" y="1847"/>
                    </a:cubicBezTo>
                    <a:cubicBezTo>
                      <a:pt x="2070" y="1633"/>
                      <a:pt x="2289" y="1415"/>
                      <a:pt x="2493" y="1193"/>
                    </a:cubicBezTo>
                    <a:cubicBezTo>
                      <a:pt x="2579" y="1102"/>
                      <a:pt x="2574" y="958"/>
                      <a:pt x="2483" y="871"/>
                    </a:cubicBezTo>
                    <a:lnTo>
                      <a:pt x="1655" y="65"/>
                    </a:lnTo>
                    <a:cubicBezTo>
                      <a:pt x="1610" y="22"/>
                      <a:pt x="1553" y="0"/>
                      <a:pt x="1495" y="0"/>
                    </a:cubicBezTo>
                    <a:close/>
                  </a:path>
                </a:pathLst>
              </a:custGeom>
              <a:solidFill>
                <a:srgbClr val="FFFFFF">
                  <a:alpha val="27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61;p32">
                <a:extLst>
                  <a:ext uri="{FF2B5EF4-FFF2-40B4-BE49-F238E27FC236}">
                    <a16:creationId xmlns:a16="http://schemas.microsoft.com/office/drawing/2014/main" id="{368BEB1D-1A8D-1FBB-1E71-1A35E9ADF4B0}"/>
                  </a:ext>
                </a:extLst>
              </p:cNvPr>
              <p:cNvSpPr/>
              <p:nvPr/>
            </p:nvSpPr>
            <p:spPr>
              <a:xfrm>
                <a:off x="3194882" y="2749243"/>
                <a:ext cx="1436555" cy="810249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436" extrusionOk="0">
                    <a:moveTo>
                      <a:pt x="2478" y="1"/>
                    </a:moveTo>
                    <a:cubicBezTo>
                      <a:pt x="2462" y="1"/>
                      <a:pt x="2446" y="7"/>
                      <a:pt x="2434" y="21"/>
                    </a:cubicBezTo>
                    <a:cubicBezTo>
                      <a:pt x="2225" y="245"/>
                      <a:pt x="2007" y="465"/>
                      <a:pt x="1786" y="673"/>
                    </a:cubicBezTo>
                    <a:cubicBezTo>
                      <a:pt x="1563" y="884"/>
                      <a:pt x="1334" y="1086"/>
                      <a:pt x="1107" y="1276"/>
                    </a:cubicBezTo>
                    <a:cubicBezTo>
                      <a:pt x="1077" y="1301"/>
                      <a:pt x="1040" y="1313"/>
                      <a:pt x="1003" y="1313"/>
                    </a:cubicBezTo>
                    <a:cubicBezTo>
                      <a:pt x="954" y="1313"/>
                      <a:pt x="905" y="1293"/>
                      <a:pt x="870" y="1254"/>
                    </a:cubicBezTo>
                    <a:lnTo>
                      <a:pt x="114" y="378"/>
                    </a:lnTo>
                    <a:cubicBezTo>
                      <a:pt x="101" y="364"/>
                      <a:pt x="85" y="357"/>
                      <a:pt x="68" y="357"/>
                    </a:cubicBezTo>
                    <a:cubicBezTo>
                      <a:pt x="54" y="357"/>
                      <a:pt x="40" y="362"/>
                      <a:pt x="28" y="372"/>
                    </a:cubicBezTo>
                    <a:cubicBezTo>
                      <a:pt x="4" y="395"/>
                      <a:pt x="1" y="433"/>
                      <a:pt x="22" y="457"/>
                    </a:cubicBezTo>
                    <a:lnTo>
                      <a:pt x="779" y="1334"/>
                    </a:lnTo>
                    <a:cubicBezTo>
                      <a:pt x="836" y="1401"/>
                      <a:pt x="919" y="1436"/>
                      <a:pt x="1000" y="1436"/>
                    </a:cubicBezTo>
                    <a:cubicBezTo>
                      <a:pt x="1067" y="1436"/>
                      <a:pt x="1132" y="1414"/>
                      <a:pt x="1186" y="1368"/>
                    </a:cubicBezTo>
                    <a:cubicBezTo>
                      <a:pt x="1414" y="1177"/>
                      <a:pt x="1646" y="973"/>
                      <a:pt x="1870" y="762"/>
                    </a:cubicBezTo>
                    <a:cubicBezTo>
                      <a:pt x="2092" y="550"/>
                      <a:pt x="2312" y="329"/>
                      <a:pt x="2524" y="102"/>
                    </a:cubicBezTo>
                    <a:cubicBezTo>
                      <a:pt x="2545" y="78"/>
                      <a:pt x="2545" y="41"/>
                      <a:pt x="2519" y="16"/>
                    </a:cubicBezTo>
                    <a:cubicBezTo>
                      <a:pt x="2508" y="6"/>
                      <a:pt x="2493" y="1"/>
                      <a:pt x="2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62;p32">
                <a:extLst>
                  <a:ext uri="{FF2B5EF4-FFF2-40B4-BE49-F238E27FC236}">
                    <a16:creationId xmlns:a16="http://schemas.microsoft.com/office/drawing/2014/main" id="{77A21AB8-F8F7-4B5A-BB51-4132AE2E5062}"/>
                  </a:ext>
                </a:extLst>
              </p:cNvPr>
              <p:cNvSpPr/>
              <p:nvPr/>
            </p:nvSpPr>
            <p:spPr>
              <a:xfrm>
                <a:off x="2906556" y="2564172"/>
                <a:ext cx="2205614" cy="18930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3355" extrusionOk="0">
                    <a:moveTo>
                      <a:pt x="3841" y="1"/>
                    </a:moveTo>
                    <a:cubicBezTo>
                      <a:pt x="3823" y="1"/>
                      <a:pt x="3806" y="8"/>
                      <a:pt x="3794" y="22"/>
                    </a:cubicBezTo>
                    <a:cubicBezTo>
                      <a:pt x="3427" y="457"/>
                      <a:pt x="3018" y="890"/>
                      <a:pt x="2579" y="1304"/>
                    </a:cubicBezTo>
                    <a:cubicBezTo>
                      <a:pt x="1747" y="2089"/>
                      <a:pt x="869" y="2760"/>
                      <a:pt x="38" y="3241"/>
                    </a:cubicBezTo>
                    <a:cubicBezTo>
                      <a:pt x="9" y="3257"/>
                      <a:pt x="1" y="3296"/>
                      <a:pt x="16" y="3324"/>
                    </a:cubicBezTo>
                    <a:cubicBezTo>
                      <a:pt x="26" y="3343"/>
                      <a:pt x="46" y="3354"/>
                      <a:pt x="68" y="3354"/>
                    </a:cubicBezTo>
                    <a:cubicBezTo>
                      <a:pt x="79" y="3354"/>
                      <a:pt x="89" y="3350"/>
                      <a:pt x="101" y="3347"/>
                    </a:cubicBezTo>
                    <a:cubicBezTo>
                      <a:pt x="939" y="2860"/>
                      <a:pt x="1825" y="2183"/>
                      <a:pt x="2663" y="1392"/>
                    </a:cubicBezTo>
                    <a:cubicBezTo>
                      <a:pt x="3103" y="975"/>
                      <a:pt x="3516" y="540"/>
                      <a:pt x="3887" y="100"/>
                    </a:cubicBezTo>
                    <a:cubicBezTo>
                      <a:pt x="3909" y="73"/>
                      <a:pt x="3906" y="36"/>
                      <a:pt x="3880" y="14"/>
                    </a:cubicBezTo>
                    <a:cubicBezTo>
                      <a:pt x="3868" y="5"/>
                      <a:pt x="3854" y="1"/>
                      <a:pt x="3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63;p32">
                <a:extLst>
                  <a:ext uri="{FF2B5EF4-FFF2-40B4-BE49-F238E27FC236}">
                    <a16:creationId xmlns:a16="http://schemas.microsoft.com/office/drawing/2014/main" id="{48DCF8DA-46FB-1731-403E-935B5539F254}"/>
                  </a:ext>
                </a:extLst>
              </p:cNvPr>
              <p:cNvSpPr/>
              <p:nvPr/>
            </p:nvSpPr>
            <p:spPr>
              <a:xfrm>
                <a:off x="2714714" y="1843637"/>
                <a:ext cx="1199574" cy="109124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934" extrusionOk="0">
                    <a:moveTo>
                      <a:pt x="2058" y="1"/>
                    </a:moveTo>
                    <a:cubicBezTo>
                      <a:pt x="2041" y="1"/>
                      <a:pt x="2024" y="7"/>
                      <a:pt x="2013" y="21"/>
                    </a:cubicBezTo>
                    <a:cubicBezTo>
                      <a:pt x="1773" y="285"/>
                      <a:pt x="1513" y="550"/>
                      <a:pt x="1242" y="807"/>
                    </a:cubicBezTo>
                    <a:cubicBezTo>
                      <a:pt x="845" y="1183"/>
                      <a:pt x="438" y="1526"/>
                      <a:pt x="34" y="1825"/>
                    </a:cubicBezTo>
                    <a:cubicBezTo>
                      <a:pt x="6" y="1845"/>
                      <a:pt x="1" y="1883"/>
                      <a:pt x="21" y="1910"/>
                    </a:cubicBezTo>
                    <a:cubicBezTo>
                      <a:pt x="31" y="1925"/>
                      <a:pt x="51" y="1934"/>
                      <a:pt x="69" y="1934"/>
                    </a:cubicBezTo>
                    <a:cubicBezTo>
                      <a:pt x="81" y="1934"/>
                      <a:pt x="94" y="1931"/>
                      <a:pt x="106" y="1921"/>
                    </a:cubicBezTo>
                    <a:cubicBezTo>
                      <a:pt x="515" y="1620"/>
                      <a:pt x="926" y="1274"/>
                      <a:pt x="1327" y="896"/>
                    </a:cubicBezTo>
                    <a:cubicBezTo>
                      <a:pt x="1600" y="636"/>
                      <a:pt x="1863" y="369"/>
                      <a:pt x="2104" y="101"/>
                    </a:cubicBezTo>
                    <a:cubicBezTo>
                      <a:pt x="2125" y="76"/>
                      <a:pt x="2122" y="36"/>
                      <a:pt x="2098" y="15"/>
                    </a:cubicBezTo>
                    <a:cubicBezTo>
                      <a:pt x="2087" y="5"/>
                      <a:pt x="2072" y="1"/>
                      <a:pt x="20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DCF6767-5485-8F1A-25C7-CC9DA2ED12B9}"/>
              </a:ext>
            </a:extLst>
          </p:cNvPr>
          <p:cNvGrpSpPr/>
          <p:nvPr/>
        </p:nvGrpSpPr>
        <p:grpSpPr>
          <a:xfrm>
            <a:off x="929549" y="1007226"/>
            <a:ext cx="1639750" cy="1870231"/>
            <a:chOff x="1374905" y="1417081"/>
            <a:chExt cx="1639750" cy="187023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04F996B-D4F8-84BD-BB33-22B44893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905" y="1696405"/>
              <a:ext cx="1639750" cy="1590907"/>
            </a:xfrm>
            <a:prstGeom prst="rect">
              <a:avLst/>
            </a:prstGeom>
            <a:ln w="28575">
              <a:solidFill>
                <a:srgbClr val="A2054B"/>
              </a:solidFill>
            </a:ln>
          </p:spPr>
        </p:pic>
        <p:grpSp>
          <p:nvGrpSpPr>
            <p:cNvPr id="15" name="Google Shape;2157;p32">
              <a:extLst>
                <a:ext uri="{FF2B5EF4-FFF2-40B4-BE49-F238E27FC236}">
                  <a16:creationId xmlns:a16="http://schemas.microsoft.com/office/drawing/2014/main" id="{43CC562A-7DD9-EB28-C568-74D0FE5C9070}"/>
                </a:ext>
              </a:extLst>
            </p:cNvPr>
            <p:cNvGrpSpPr/>
            <p:nvPr/>
          </p:nvGrpSpPr>
          <p:grpSpPr>
            <a:xfrm>
              <a:off x="2062565" y="1417081"/>
              <a:ext cx="494777" cy="444520"/>
              <a:chOff x="1871175" y="984299"/>
              <a:chExt cx="3905105" cy="3508444"/>
            </a:xfrm>
          </p:grpSpPr>
          <p:sp>
            <p:nvSpPr>
              <p:cNvPr id="16" name="Google Shape;2158;p32">
                <a:extLst>
                  <a:ext uri="{FF2B5EF4-FFF2-40B4-BE49-F238E27FC236}">
                    <a16:creationId xmlns:a16="http://schemas.microsoft.com/office/drawing/2014/main" id="{96E7CE73-4D64-659C-234C-F5675D094463}"/>
                  </a:ext>
                </a:extLst>
              </p:cNvPr>
              <p:cNvSpPr/>
              <p:nvPr/>
            </p:nvSpPr>
            <p:spPr>
              <a:xfrm>
                <a:off x="1871175" y="1020975"/>
                <a:ext cx="3905105" cy="3437350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6092" extrusionOk="0">
                    <a:moveTo>
                      <a:pt x="1771" y="0"/>
                    </a:moveTo>
                    <a:cubicBezTo>
                      <a:pt x="1488" y="0"/>
                      <a:pt x="1177" y="153"/>
                      <a:pt x="872" y="369"/>
                    </a:cubicBezTo>
                    <a:cubicBezTo>
                      <a:pt x="322" y="758"/>
                      <a:pt x="1" y="1206"/>
                      <a:pt x="389" y="1756"/>
                    </a:cubicBezTo>
                    <a:cubicBezTo>
                      <a:pt x="947" y="2542"/>
                      <a:pt x="1696" y="3362"/>
                      <a:pt x="2557" y="4120"/>
                    </a:cubicBezTo>
                    <a:cubicBezTo>
                      <a:pt x="3416" y="4881"/>
                      <a:pt x="4321" y="5524"/>
                      <a:pt x="5172" y="5981"/>
                    </a:cubicBezTo>
                    <a:cubicBezTo>
                      <a:pt x="5315" y="6057"/>
                      <a:pt x="5447" y="6091"/>
                      <a:pt x="5570" y="6091"/>
                    </a:cubicBezTo>
                    <a:cubicBezTo>
                      <a:pt x="5958" y="6091"/>
                      <a:pt x="6252" y="5748"/>
                      <a:pt x="6493" y="5297"/>
                    </a:cubicBezTo>
                    <a:cubicBezTo>
                      <a:pt x="6812" y="4701"/>
                      <a:pt x="6920" y="4147"/>
                      <a:pt x="6326" y="3829"/>
                    </a:cubicBezTo>
                    <a:cubicBezTo>
                      <a:pt x="5638" y="3461"/>
                      <a:pt x="4893" y="2929"/>
                      <a:pt x="4173" y="2293"/>
                    </a:cubicBezTo>
                    <a:cubicBezTo>
                      <a:pt x="3453" y="1657"/>
                      <a:pt x="2835" y="983"/>
                      <a:pt x="2382" y="345"/>
                    </a:cubicBezTo>
                    <a:cubicBezTo>
                      <a:pt x="2209" y="100"/>
                      <a:pt x="1999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59;p32">
                <a:extLst>
                  <a:ext uri="{FF2B5EF4-FFF2-40B4-BE49-F238E27FC236}">
                    <a16:creationId xmlns:a16="http://schemas.microsoft.com/office/drawing/2014/main" id="{E67CBA4F-8FB8-943B-C8E8-A448CD57631E}"/>
                  </a:ext>
                </a:extLst>
              </p:cNvPr>
              <p:cNvSpPr/>
              <p:nvPr/>
            </p:nvSpPr>
            <p:spPr>
              <a:xfrm>
                <a:off x="1924778" y="984299"/>
                <a:ext cx="3844731" cy="3508444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6218" extrusionOk="0">
                    <a:moveTo>
                      <a:pt x="5035" y="0"/>
                    </a:moveTo>
                    <a:cubicBezTo>
                      <a:pt x="4796" y="0"/>
                      <a:pt x="4579" y="105"/>
                      <a:pt x="4406" y="367"/>
                    </a:cubicBezTo>
                    <a:cubicBezTo>
                      <a:pt x="3978" y="1021"/>
                      <a:pt x="3381" y="1714"/>
                      <a:pt x="2684" y="2373"/>
                    </a:cubicBezTo>
                    <a:cubicBezTo>
                      <a:pt x="1985" y="3034"/>
                      <a:pt x="1258" y="3591"/>
                      <a:pt x="584" y="3982"/>
                    </a:cubicBezTo>
                    <a:cubicBezTo>
                      <a:pt x="0" y="4321"/>
                      <a:pt x="124" y="4871"/>
                      <a:pt x="464" y="5455"/>
                    </a:cubicBezTo>
                    <a:cubicBezTo>
                      <a:pt x="716" y="5889"/>
                      <a:pt x="1015" y="6218"/>
                      <a:pt x="1392" y="6218"/>
                    </a:cubicBezTo>
                    <a:cubicBezTo>
                      <a:pt x="1521" y="6218"/>
                      <a:pt x="1659" y="6179"/>
                      <a:pt x="1808" y="6093"/>
                    </a:cubicBezTo>
                    <a:cubicBezTo>
                      <a:pt x="2643" y="5610"/>
                      <a:pt x="3527" y="4936"/>
                      <a:pt x="4361" y="4148"/>
                    </a:cubicBezTo>
                    <a:cubicBezTo>
                      <a:pt x="5193" y="3358"/>
                      <a:pt x="5914" y="2516"/>
                      <a:pt x="6445" y="1708"/>
                    </a:cubicBezTo>
                    <a:cubicBezTo>
                      <a:pt x="6814" y="1145"/>
                      <a:pt x="6478" y="708"/>
                      <a:pt x="5917" y="339"/>
                    </a:cubicBezTo>
                    <a:cubicBezTo>
                      <a:pt x="5616" y="140"/>
                      <a:pt x="5310" y="0"/>
                      <a:pt x="5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60;p32">
                <a:extLst>
                  <a:ext uri="{FF2B5EF4-FFF2-40B4-BE49-F238E27FC236}">
                    <a16:creationId xmlns:a16="http://schemas.microsoft.com/office/drawing/2014/main" id="{1F5E1FA7-AEC6-494B-A806-E37F3667E526}"/>
                  </a:ext>
                </a:extLst>
              </p:cNvPr>
              <p:cNvSpPr/>
              <p:nvPr/>
            </p:nvSpPr>
            <p:spPr>
              <a:xfrm>
                <a:off x="3186419" y="2111652"/>
                <a:ext cx="1455175" cy="1413421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2505" extrusionOk="0">
                    <a:moveTo>
                      <a:pt x="1495" y="0"/>
                    </a:moveTo>
                    <a:cubicBezTo>
                      <a:pt x="1432" y="0"/>
                      <a:pt x="1369" y="26"/>
                      <a:pt x="1322" y="75"/>
                    </a:cubicBezTo>
                    <a:cubicBezTo>
                      <a:pt x="1137" y="275"/>
                      <a:pt x="941" y="474"/>
                      <a:pt x="734" y="671"/>
                    </a:cubicBezTo>
                    <a:cubicBezTo>
                      <a:pt x="528" y="864"/>
                      <a:pt x="323" y="1045"/>
                      <a:pt x="116" y="1216"/>
                    </a:cubicBezTo>
                    <a:cubicBezTo>
                      <a:pt x="14" y="1300"/>
                      <a:pt x="0" y="1450"/>
                      <a:pt x="86" y="1549"/>
                    </a:cubicBezTo>
                    <a:lnTo>
                      <a:pt x="842" y="2424"/>
                    </a:lnTo>
                    <a:cubicBezTo>
                      <a:pt x="889" y="2477"/>
                      <a:pt x="954" y="2505"/>
                      <a:pt x="1020" y="2505"/>
                    </a:cubicBezTo>
                    <a:cubicBezTo>
                      <a:pt x="1071" y="2505"/>
                      <a:pt x="1122" y="2488"/>
                      <a:pt x="1164" y="2453"/>
                    </a:cubicBezTo>
                    <a:cubicBezTo>
                      <a:pt x="1392" y="2261"/>
                      <a:pt x="1621" y="2060"/>
                      <a:pt x="1843" y="1847"/>
                    </a:cubicBezTo>
                    <a:cubicBezTo>
                      <a:pt x="2070" y="1633"/>
                      <a:pt x="2289" y="1415"/>
                      <a:pt x="2493" y="1193"/>
                    </a:cubicBezTo>
                    <a:cubicBezTo>
                      <a:pt x="2579" y="1102"/>
                      <a:pt x="2574" y="958"/>
                      <a:pt x="2483" y="871"/>
                    </a:cubicBezTo>
                    <a:lnTo>
                      <a:pt x="1655" y="65"/>
                    </a:lnTo>
                    <a:cubicBezTo>
                      <a:pt x="1610" y="22"/>
                      <a:pt x="1553" y="0"/>
                      <a:pt x="1495" y="0"/>
                    </a:cubicBezTo>
                    <a:close/>
                  </a:path>
                </a:pathLst>
              </a:custGeom>
              <a:solidFill>
                <a:srgbClr val="FFFFFF">
                  <a:alpha val="27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61;p32">
                <a:extLst>
                  <a:ext uri="{FF2B5EF4-FFF2-40B4-BE49-F238E27FC236}">
                    <a16:creationId xmlns:a16="http://schemas.microsoft.com/office/drawing/2014/main" id="{366CBA01-7376-2161-7CEE-AB4F84E9E5CD}"/>
                  </a:ext>
                </a:extLst>
              </p:cNvPr>
              <p:cNvSpPr/>
              <p:nvPr/>
            </p:nvSpPr>
            <p:spPr>
              <a:xfrm>
                <a:off x="3194882" y="2749243"/>
                <a:ext cx="1436555" cy="810249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436" extrusionOk="0">
                    <a:moveTo>
                      <a:pt x="2478" y="1"/>
                    </a:moveTo>
                    <a:cubicBezTo>
                      <a:pt x="2462" y="1"/>
                      <a:pt x="2446" y="7"/>
                      <a:pt x="2434" y="21"/>
                    </a:cubicBezTo>
                    <a:cubicBezTo>
                      <a:pt x="2225" y="245"/>
                      <a:pt x="2007" y="465"/>
                      <a:pt x="1786" y="673"/>
                    </a:cubicBezTo>
                    <a:cubicBezTo>
                      <a:pt x="1563" y="884"/>
                      <a:pt x="1334" y="1086"/>
                      <a:pt x="1107" y="1276"/>
                    </a:cubicBezTo>
                    <a:cubicBezTo>
                      <a:pt x="1077" y="1301"/>
                      <a:pt x="1040" y="1313"/>
                      <a:pt x="1003" y="1313"/>
                    </a:cubicBezTo>
                    <a:cubicBezTo>
                      <a:pt x="954" y="1313"/>
                      <a:pt x="905" y="1293"/>
                      <a:pt x="870" y="1254"/>
                    </a:cubicBezTo>
                    <a:lnTo>
                      <a:pt x="114" y="378"/>
                    </a:lnTo>
                    <a:cubicBezTo>
                      <a:pt x="101" y="364"/>
                      <a:pt x="85" y="357"/>
                      <a:pt x="68" y="357"/>
                    </a:cubicBezTo>
                    <a:cubicBezTo>
                      <a:pt x="54" y="357"/>
                      <a:pt x="40" y="362"/>
                      <a:pt x="28" y="372"/>
                    </a:cubicBezTo>
                    <a:cubicBezTo>
                      <a:pt x="4" y="395"/>
                      <a:pt x="1" y="433"/>
                      <a:pt x="22" y="457"/>
                    </a:cubicBezTo>
                    <a:lnTo>
                      <a:pt x="779" y="1334"/>
                    </a:lnTo>
                    <a:cubicBezTo>
                      <a:pt x="836" y="1401"/>
                      <a:pt x="919" y="1436"/>
                      <a:pt x="1000" y="1436"/>
                    </a:cubicBezTo>
                    <a:cubicBezTo>
                      <a:pt x="1067" y="1436"/>
                      <a:pt x="1132" y="1414"/>
                      <a:pt x="1186" y="1368"/>
                    </a:cubicBezTo>
                    <a:cubicBezTo>
                      <a:pt x="1414" y="1177"/>
                      <a:pt x="1646" y="973"/>
                      <a:pt x="1870" y="762"/>
                    </a:cubicBezTo>
                    <a:cubicBezTo>
                      <a:pt x="2092" y="550"/>
                      <a:pt x="2312" y="329"/>
                      <a:pt x="2524" y="102"/>
                    </a:cubicBezTo>
                    <a:cubicBezTo>
                      <a:pt x="2545" y="78"/>
                      <a:pt x="2545" y="41"/>
                      <a:pt x="2519" y="16"/>
                    </a:cubicBezTo>
                    <a:cubicBezTo>
                      <a:pt x="2508" y="6"/>
                      <a:pt x="2493" y="1"/>
                      <a:pt x="2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62;p32">
                <a:extLst>
                  <a:ext uri="{FF2B5EF4-FFF2-40B4-BE49-F238E27FC236}">
                    <a16:creationId xmlns:a16="http://schemas.microsoft.com/office/drawing/2014/main" id="{C1F852B4-B6E2-076E-E247-D76067E1AEF2}"/>
                  </a:ext>
                </a:extLst>
              </p:cNvPr>
              <p:cNvSpPr/>
              <p:nvPr/>
            </p:nvSpPr>
            <p:spPr>
              <a:xfrm>
                <a:off x="2906556" y="2564172"/>
                <a:ext cx="2205614" cy="18930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3355" extrusionOk="0">
                    <a:moveTo>
                      <a:pt x="3841" y="1"/>
                    </a:moveTo>
                    <a:cubicBezTo>
                      <a:pt x="3823" y="1"/>
                      <a:pt x="3806" y="8"/>
                      <a:pt x="3794" y="22"/>
                    </a:cubicBezTo>
                    <a:cubicBezTo>
                      <a:pt x="3427" y="457"/>
                      <a:pt x="3018" y="890"/>
                      <a:pt x="2579" y="1304"/>
                    </a:cubicBezTo>
                    <a:cubicBezTo>
                      <a:pt x="1747" y="2089"/>
                      <a:pt x="869" y="2760"/>
                      <a:pt x="38" y="3241"/>
                    </a:cubicBezTo>
                    <a:cubicBezTo>
                      <a:pt x="9" y="3257"/>
                      <a:pt x="1" y="3296"/>
                      <a:pt x="16" y="3324"/>
                    </a:cubicBezTo>
                    <a:cubicBezTo>
                      <a:pt x="26" y="3343"/>
                      <a:pt x="46" y="3354"/>
                      <a:pt x="68" y="3354"/>
                    </a:cubicBezTo>
                    <a:cubicBezTo>
                      <a:pt x="79" y="3354"/>
                      <a:pt x="89" y="3350"/>
                      <a:pt x="101" y="3347"/>
                    </a:cubicBezTo>
                    <a:cubicBezTo>
                      <a:pt x="939" y="2860"/>
                      <a:pt x="1825" y="2183"/>
                      <a:pt x="2663" y="1392"/>
                    </a:cubicBezTo>
                    <a:cubicBezTo>
                      <a:pt x="3103" y="975"/>
                      <a:pt x="3516" y="540"/>
                      <a:pt x="3887" y="100"/>
                    </a:cubicBezTo>
                    <a:cubicBezTo>
                      <a:pt x="3909" y="73"/>
                      <a:pt x="3906" y="36"/>
                      <a:pt x="3880" y="14"/>
                    </a:cubicBezTo>
                    <a:cubicBezTo>
                      <a:pt x="3868" y="5"/>
                      <a:pt x="3854" y="1"/>
                      <a:pt x="3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63;p32">
                <a:extLst>
                  <a:ext uri="{FF2B5EF4-FFF2-40B4-BE49-F238E27FC236}">
                    <a16:creationId xmlns:a16="http://schemas.microsoft.com/office/drawing/2014/main" id="{FD37BEB3-8AC3-6C69-4FAF-CE93A9265F20}"/>
                  </a:ext>
                </a:extLst>
              </p:cNvPr>
              <p:cNvSpPr/>
              <p:nvPr/>
            </p:nvSpPr>
            <p:spPr>
              <a:xfrm>
                <a:off x="2714714" y="1843637"/>
                <a:ext cx="1199574" cy="109124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934" extrusionOk="0">
                    <a:moveTo>
                      <a:pt x="2058" y="1"/>
                    </a:moveTo>
                    <a:cubicBezTo>
                      <a:pt x="2041" y="1"/>
                      <a:pt x="2024" y="7"/>
                      <a:pt x="2013" y="21"/>
                    </a:cubicBezTo>
                    <a:cubicBezTo>
                      <a:pt x="1773" y="285"/>
                      <a:pt x="1513" y="550"/>
                      <a:pt x="1242" y="807"/>
                    </a:cubicBezTo>
                    <a:cubicBezTo>
                      <a:pt x="845" y="1183"/>
                      <a:pt x="438" y="1526"/>
                      <a:pt x="34" y="1825"/>
                    </a:cubicBezTo>
                    <a:cubicBezTo>
                      <a:pt x="6" y="1845"/>
                      <a:pt x="1" y="1883"/>
                      <a:pt x="21" y="1910"/>
                    </a:cubicBezTo>
                    <a:cubicBezTo>
                      <a:pt x="31" y="1925"/>
                      <a:pt x="51" y="1934"/>
                      <a:pt x="69" y="1934"/>
                    </a:cubicBezTo>
                    <a:cubicBezTo>
                      <a:pt x="81" y="1934"/>
                      <a:pt x="94" y="1931"/>
                      <a:pt x="106" y="1921"/>
                    </a:cubicBezTo>
                    <a:cubicBezTo>
                      <a:pt x="515" y="1620"/>
                      <a:pt x="926" y="1274"/>
                      <a:pt x="1327" y="896"/>
                    </a:cubicBezTo>
                    <a:cubicBezTo>
                      <a:pt x="1600" y="636"/>
                      <a:pt x="1863" y="369"/>
                      <a:pt x="2104" y="101"/>
                    </a:cubicBezTo>
                    <a:cubicBezTo>
                      <a:pt x="2125" y="76"/>
                      <a:pt x="2122" y="36"/>
                      <a:pt x="2098" y="15"/>
                    </a:cubicBezTo>
                    <a:cubicBezTo>
                      <a:pt x="2087" y="5"/>
                      <a:pt x="2072" y="1"/>
                      <a:pt x="20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3A69743-6FA9-E7DE-F2F5-3285423C8978}"/>
              </a:ext>
            </a:extLst>
          </p:cNvPr>
          <p:cNvGrpSpPr/>
          <p:nvPr/>
        </p:nvGrpSpPr>
        <p:grpSpPr>
          <a:xfrm>
            <a:off x="6132028" y="997298"/>
            <a:ext cx="1590909" cy="1885769"/>
            <a:chOff x="5202365" y="1411983"/>
            <a:chExt cx="1590909" cy="1885769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6158740-7A28-57C8-E73D-A06E3175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2365" y="1685963"/>
              <a:ext cx="1590909" cy="1611789"/>
            </a:xfrm>
            <a:prstGeom prst="rect">
              <a:avLst/>
            </a:prstGeom>
            <a:ln w="28575">
              <a:solidFill>
                <a:srgbClr val="A2054B"/>
              </a:solidFill>
            </a:ln>
          </p:spPr>
        </p:pic>
        <p:grpSp>
          <p:nvGrpSpPr>
            <p:cNvPr id="34" name="Google Shape;2157;p32">
              <a:extLst>
                <a:ext uri="{FF2B5EF4-FFF2-40B4-BE49-F238E27FC236}">
                  <a16:creationId xmlns:a16="http://schemas.microsoft.com/office/drawing/2014/main" id="{785218DF-0231-29A8-DB92-C33BDC0EDF4B}"/>
                </a:ext>
              </a:extLst>
            </p:cNvPr>
            <p:cNvGrpSpPr/>
            <p:nvPr/>
          </p:nvGrpSpPr>
          <p:grpSpPr>
            <a:xfrm>
              <a:off x="5772203" y="1411983"/>
              <a:ext cx="494777" cy="444520"/>
              <a:chOff x="1871175" y="984299"/>
              <a:chExt cx="3905105" cy="3508444"/>
            </a:xfrm>
          </p:grpSpPr>
          <p:sp>
            <p:nvSpPr>
              <p:cNvPr id="35" name="Google Shape;2158;p32">
                <a:extLst>
                  <a:ext uri="{FF2B5EF4-FFF2-40B4-BE49-F238E27FC236}">
                    <a16:creationId xmlns:a16="http://schemas.microsoft.com/office/drawing/2014/main" id="{A157EAAB-BD50-AB3B-4307-827281F9CB7B}"/>
                  </a:ext>
                </a:extLst>
              </p:cNvPr>
              <p:cNvSpPr/>
              <p:nvPr/>
            </p:nvSpPr>
            <p:spPr>
              <a:xfrm>
                <a:off x="1871175" y="1020975"/>
                <a:ext cx="3905105" cy="3437350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6092" extrusionOk="0">
                    <a:moveTo>
                      <a:pt x="1771" y="0"/>
                    </a:moveTo>
                    <a:cubicBezTo>
                      <a:pt x="1488" y="0"/>
                      <a:pt x="1177" y="153"/>
                      <a:pt x="872" y="369"/>
                    </a:cubicBezTo>
                    <a:cubicBezTo>
                      <a:pt x="322" y="758"/>
                      <a:pt x="1" y="1206"/>
                      <a:pt x="389" y="1756"/>
                    </a:cubicBezTo>
                    <a:cubicBezTo>
                      <a:pt x="947" y="2542"/>
                      <a:pt x="1696" y="3362"/>
                      <a:pt x="2557" y="4120"/>
                    </a:cubicBezTo>
                    <a:cubicBezTo>
                      <a:pt x="3416" y="4881"/>
                      <a:pt x="4321" y="5524"/>
                      <a:pt x="5172" y="5981"/>
                    </a:cubicBezTo>
                    <a:cubicBezTo>
                      <a:pt x="5315" y="6057"/>
                      <a:pt x="5447" y="6091"/>
                      <a:pt x="5570" y="6091"/>
                    </a:cubicBezTo>
                    <a:cubicBezTo>
                      <a:pt x="5958" y="6091"/>
                      <a:pt x="6252" y="5748"/>
                      <a:pt x="6493" y="5297"/>
                    </a:cubicBezTo>
                    <a:cubicBezTo>
                      <a:pt x="6812" y="4701"/>
                      <a:pt x="6920" y="4147"/>
                      <a:pt x="6326" y="3829"/>
                    </a:cubicBezTo>
                    <a:cubicBezTo>
                      <a:pt x="5638" y="3461"/>
                      <a:pt x="4893" y="2929"/>
                      <a:pt x="4173" y="2293"/>
                    </a:cubicBezTo>
                    <a:cubicBezTo>
                      <a:pt x="3453" y="1657"/>
                      <a:pt x="2835" y="983"/>
                      <a:pt x="2382" y="345"/>
                    </a:cubicBezTo>
                    <a:cubicBezTo>
                      <a:pt x="2209" y="100"/>
                      <a:pt x="1999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59;p32">
                <a:extLst>
                  <a:ext uri="{FF2B5EF4-FFF2-40B4-BE49-F238E27FC236}">
                    <a16:creationId xmlns:a16="http://schemas.microsoft.com/office/drawing/2014/main" id="{8BF68FE9-08A4-5A9B-ABFC-CBBED2EBC4E4}"/>
                  </a:ext>
                </a:extLst>
              </p:cNvPr>
              <p:cNvSpPr/>
              <p:nvPr/>
            </p:nvSpPr>
            <p:spPr>
              <a:xfrm>
                <a:off x="1924778" y="984299"/>
                <a:ext cx="3844731" cy="3508444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6218" extrusionOk="0">
                    <a:moveTo>
                      <a:pt x="5035" y="0"/>
                    </a:moveTo>
                    <a:cubicBezTo>
                      <a:pt x="4796" y="0"/>
                      <a:pt x="4579" y="105"/>
                      <a:pt x="4406" y="367"/>
                    </a:cubicBezTo>
                    <a:cubicBezTo>
                      <a:pt x="3978" y="1021"/>
                      <a:pt x="3381" y="1714"/>
                      <a:pt x="2684" y="2373"/>
                    </a:cubicBezTo>
                    <a:cubicBezTo>
                      <a:pt x="1985" y="3034"/>
                      <a:pt x="1258" y="3591"/>
                      <a:pt x="584" y="3982"/>
                    </a:cubicBezTo>
                    <a:cubicBezTo>
                      <a:pt x="0" y="4321"/>
                      <a:pt x="124" y="4871"/>
                      <a:pt x="464" y="5455"/>
                    </a:cubicBezTo>
                    <a:cubicBezTo>
                      <a:pt x="716" y="5889"/>
                      <a:pt x="1015" y="6218"/>
                      <a:pt x="1392" y="6218"/>
                    </a:cubicBezTo>
                    <a:cubicBezTo>
                      <a:pt x="1521" y="6218"/>
                      <a:pt x="1659" y="6179"/>
                      <a:pt x="1808" y="6093"/>
                    </a:cubicBezTo>
                    <a:cubicBezTo>
                      <a:pt x="2643" y="5610"/>
                      <a:pt x="3527" y="4936"/>
                      <a:pt x="4361" y="4148"/>
                    </a:cubicBezTo>
                    <a:cubicBezTo>
                      <a:pt x="5193" y="3358"/>
                      <a:pt x="5914" y="2516"/>
                      <a:pt x="6445" y="1708"/>
                    </a:cubicBezTo>
                    <a:cubicBezTo>
                      <a:pt x="6814" y="1145"/>
                      <a:pt x="6478" y="708"/>
                      <a:pt x="5917" y="339"/>
                    </a:cubicBezTo>
                    <a:cubicBezTo>
                      <a:pt x="5616" y="140"/>
                      <a:pt x="5310" y="0"/>
                      <a:pt x="5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60;p32">
                <a:extLst>
                  <a:ext uri="{FF2B5EF4-FFF2-40B4-BE49-F238E27FC236}">
                    <a16:creationId xmlns:a16="http://schemas.microsoft.com/office/drawing/2014/main" id="{CB80CFD2-D69D-2170-2ED2-84A5BA3B4797}"/>
                  </a:ext>
                </a:extLst>
              </p:cNvPr>
              <p:cNvSpPr/>
              <p:nvPr/>
            </p:nvSpPr>
            <p:spPr>
              <a:xfrm>
                <a:off x="3186419" y="2111652"/>
                <a:ext cx="1455175" cy="1413421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2505" extrusionOk="0">
                    <a:moveTo>
                      <a:pt x="1495" y="0"/>
                    </a:moveTo>
                    <a:cubicBezTo>
                      <a:pt x="1432" y="0"/>
                      <a:pt x="1369" y="26"/>
                      <a:pt x="1322" y="75"/>
                    </a:cubicBezTo>
                    <a:cubicBezTo>
                      <a:pt x="1137" y="275"/>
                      <a:pt x="941" y="474"/>
                      <a:pt x="734" y="671"/>
                    </a:cubicBezTo>
                    <a:cubicBezTo>
                      <a:pt x="528" y="864"/>
                      <a:pt x="323" y="1045"/>
                      <a:pt x="116" y="1216"/>
                    </a:cubicBezTo>
                    <a:cubicBezTo>
                      <a:pt x="14" y="1300"/>
                      <a:pt x="0" y="1450"/>
                      <a:pt x="86" y="1549"/>
                    </a:cubicBezTo>
                    <a:lnTo>
                      <a:pt x="842" y="2424"/>
                    </a:lnTo>
                    <a:cubicBezTo>
                      <a:pt x="889" y="2477"/>
                      <a:pt x="954" y="2505"/>
                      <a:pt x="1020" y="2505"/>
                    </a:cubicBezTo>
                    <a:cubicBezTo>
                      <a:pt x="1071" y="2505"/>
                      <a:pt x="1122" y="2488"/>
                      <a:pt x="1164" y="2453"/>
                    </a:cubicBezTo>
                    <a:cubicBezTo>
                      <a:pt x="1392" y="2261"/>
                      <a:pt x="1621" y="2060"/>
                      <a:pt x="1843" y="1847"/>
                    </a:cubicBezTo>
                    <a:cubicBezTo>
                      <a:pt x="2070" y="1633"/>
                      <a:pt x="2289" y="1415"/>
                      <a:pt x="2493" y="1193"/>
                    </a:cubicBezTo>
                    <a:cubicBezTo>
                      <a:pt x="2579" y="1102"/>
                      <a:pt x="2574" y="958"/>
                      <a:pt x="2483" y="871"/>
                    </a:cubicBezTo>
                    <a:lnTo>
                      <a:pt x="1655" y="65"/>
                    </a:lnTo>
                    <a:cubicBezTo>
                      <a:pt x="1610" y="22"/>
                      <a:pt x="1553" y="0"/>
                      <a:pt x="1495" y="0"/>
                    </a:cubicBezTo>
                    <a:close/>
                  </a:path>
                </a:pathLst>
              </a:custGeom>
              <a:solidFill>
                <a:srgbClr val="FFFFFF">
                  <a:alpha val="27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61;p32">
                <a:extLst>
                  <a:ext uri="{FF2B5EF4-FFF2-40B4-BE49-F238E27FC236}">
                    <a16:creationId xmlns:a16="http://schemas.microsoft.com/office/drawing/2014/main" id="{97CF769F-A12F-FE3F-974C-957C35F35A3E}"/>
                  </a:ext>
                </a:extLst>
              </p:cNvPr>
              <p:cNvSpPr/>
              <p:nvPr/>
            </p:nvSpPr>
            <p:spPr>
              <a:xfrm>
                <a:off x="3194882" y="2749243"/>
                <a:ext cx="1436555" cy="810249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436" extrusionOk="0">
                    <a:moveTo>
                      <a:pt x="2478" y="1"/>
                    </a:moveTo>
                    <a:cubicBezTo>
                      <a:pt x="2462" y="1"/>
                      <a:pt x="2446" y="7"/>
                      <a:pt x="2434" y="21"/>
                    </a:cubicBezTo>
                    <a:cubicBezTo>
                      <a:pt x="2225" y="245"/>
                      <a:pt x="2007" y="465"/>
                      <a:pt x="1786" y="673"/>
                    </a:cubicBezTo>
                    <a:cubicBezTo>
                      <a:pt x="1563" y="884"/>
                      <a:pt x="1334" y="1086"/>
                      <a:pt x="1107" y="1276"/>
                    </a:cubicBezTo>
                    <a:cubicBezTo>
                      <a:pt x="1077" y="1301"/>
                      <a:pt x="1040" y="1313"/>
                      <a:pt x="1003" y="1313"/>
                    </a:cubicBezTo>
                    <a:cubicBezTo>
                      <a:pt x="954" y="1313"/>
                      <a:pt x="905" y="1293"/>
                      <a:pt x="870" y="1254"/>
                    </a:cubicBezTo>
                    <a:lnTo>
                      <a:pt x="114" y="378"/>
                    </a:lnTo>
                    <a:cubicBezTo>
                      <a:pt x="101" y="364"/>
                      <a:pt x="85" y="357"/>
                      <a:pt x="68" y="357"/>
                    </a:cubicBezTo>
                    <a:cubicBezTo>
                      <a:pt x="54" y="357"/>
                      <a:pt x="40" y="362"/>
                      <a:pt x="28" y="372"/>
                    </a:cubicBezTo>
                    <a:cubicBezTo>
                      <a:pt x="4" y="395"/>
                      <a:pt x="1" y="433"/>
                      <a:pt x="22" y="457"/>
                    </a:cubicBezTo>
                    <a:lnTo>
                      <a:pt x="779" y="1334"/>
                    </a:lnTo>
                    <a:cubicBezTo>
                      <a:pt x="836" y="1401"/>
                      <a:pt x="919" y="1436"/>
                      <a:pt x="1000" y="1436"/>
                    </a:cubicBezTo>
                    <a:cubicBezTo>
                      <a:pt x="1067" y="1436"/>
                      <a:pt x="1132" y="1414"/>
                      <a:pt x="1186" y="1368"/>
                    </a:cubicBezTo>
                    <a:cubicBezTo>
                      <a:pt x="1414" y="1177"/>
                      <a:pt x="1646" y="973"/>
                      <a:pt x="1870" y="762"/>
                    </a:cubicBezTo>
                    <a:cubicBezTo>
                      <a:pt x="2092" y="550"/>
                      <a:pt x="2312" y="329"/>
                      <a:pt x="2524" y="102"/>
                    </a:cubicBezTo>
                    <a:cubicBezTo>
                      <a:pt x="2545" y="78"/>
                      <a:pt x="2545" y="41"/>
                      <a:pt x="2519" y="16"/>
                    </a:cubicBezTo>
                    <a:cubicBezTo>
                      <a:pt x="2508" y="6"/>
                      <a:pt x="2493" y="1"/>
                      <a:pt x="2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62;p32">
                <a:extLst>
                  <a:ext uri="{FF2B5EF4-FFF2-40B4-BE49-F238E27FC236}">
                    <a16:creationId xmlns:a16="http://schemas.microsoft.com/office/drawing/2014/main" id="{849570A4-D91A-E9C7-4BA2-E4F01CD68441}"/>
                  </a:ext>
                </a:extLst>
              </p:cNvPr>
              <p:cNvSpPr/>
              <p:nvPr/>
            </p:nvSpPr>
            <p:spPr>
              <a:xfrm>
                <a:off x="2906556" y="2564172"/>
                <a:ext cx="2205614" cy="18930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3355" extrusionOk="0">
                    <a:moveTo>
                      <a:pt x="3841" y="1"/>
                    </a:moveTo>
                    <a:cubicBezTo>
                      <a:pt x="3823" y="1"/>
                      <a:pt x="3806" y="8"/>
                      <a:pt x="3794" y="22"/>
                    </a:cubicBezTo>
                    <a:cubicBezTo>
                      <a:pt x="3427" y="457"/>
                      <a:pt x="3018" y="890"/>
                      <a:pt x="2579" y="1304"/>
                    </a:cubicBezTo>
                    <a:cubicBezTo>
                      <a:pt x="1747" y="2089"/>
                      <a:pt x="869" y="2760"/>
                      <a:pt x="38" y="3241"/>
                    </a:cubicBezTo>
                    <a:cubicBezTo>
                      <a:pt x="9" y="3257"/>
                      <a:pt x="1" y="3296"/>
                      <a:pt x="16" y="3324"/>
                    </a:cubicBezTo>
                    <a:cubicBezTo>
                      <a:pt x="26" y="3343"/>
                      <a:pt x="46" y="3354"/>
                      <a:pt x="68" y="3354"/>
                    </a:cubicBezTo>
                    <a:cubicBezTo>
                      <a:pt x="79" y="3354"/>
                      <a:pt x="89" y="3350"/>
                      <a:pt x="101" y="3347"/>
                    </a:cubicBezTo>
                    <a:cubicBezTo>
                      <a:pt x="939" y="2860"/>
                      <a:pt x="1825" y="2183"/>
                      <a:pt x="2663" y="1392"/>
                    </a:cubicBezTo>
                    <a:cubicBezTo>
                      <a:pt x="3103" y="975"/>
                      <a:pt x="3516" y="540"/>
                      <a:pt x="3887" y="100"/>
                    </a:cubicBezTo>
                    <a:cubicBezTo>
                      <a:pt x="3909" y="73"/>
                      <a:pt x="3906" y="36"/>
                      <a:pt x="3880" y="14"/>
                    </a:cubicBezTo>
                    <a:cubicBezTo>
                      <a:pt x="3868" y="5"/>
                      <a:pt x="3854" y="1"/>
                      <a:pt x="3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63;p32">
                <a:extLst>
                  <a:ext uri="{FF2B5EF4-FFF2-40B4-BE49-F238E27FC236}">
                    <a16:creationId xmlns:a16="http://schemas.microsoft.com/office/drawing/2014/main" id="{298A0ABE-2227-E971-07C1-1B1DF33BED2E}"/>
                  </a:ext>
                </a:extLst>
              </p:cNvPr>
              <p:cNvSpPr/>
              <p:nvPr/>
            </p:nvSpPr>
            <p:spPr>
              <a:xfrm>
                <a:off x="2714714" y="1843637"/>
                <a:ext cx="1199574" cy="109124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934" extrusionOk="0">
                    <a:moveTo>
                      <a:pt x="2058" y="1"/>
                    </a:moveTo>
                    <a:cubicBezTo>
                      <a:pt x="2041" y="1"/>
                      <a:pt x="2024" y="7"/>
                      <a:pt x="2013" y="21"/>
                    </a:cubicBezTo>
                    <a:cubicBezTo>
                      <a:pt x="1773" y="285"/>
                      <a:pt x="1513" y="550"/>
                      <a:pt x="1242" y="807"/>
                    </a:cubicBezTo>
                    <a:cubicBezTo>
                      <a:pt x="845" y="1183"/>
                      <a:pt x="438" y="1526"/>
                      <a:pt x="34" y="1825"/>
                    </a:cubicBezTo>
                    <a:cubicBezTo>
                      <a:pt x="6" y="1845"/>
                      <a:pt x="1" y="1883"/>
                      <a:pt x="21" y="1910"/>
                    </a:cubicBezTo>
                    <a:cubicBezTo>
                      <a:pt x="31" y="1925"/>
                      <a:pt x="51" y="1934"/>
                      <a:pt x="69" y="1934"/>
                    </a:cubicBezTo>
                    <a:cubicBezTo>
                      <a:pt x="81" y="1934"/>
                      <a:pt x="94" y="1931"/>
                      <a:pt x="106" y="1921"/>
                    </a:cubicBezTo>
                    <a:cubicBezTo>
                      <a:pt x="515" y="1620"/>
                      <a:pt x="926" y="1274"/>
                      <a:pt x="1327" y="896"/>
                    </a:cubicBezTo>
                    <a:cubicBezTo>
                      <a:pt x="1600" y="636"/>
                      <a:pt x="1863" y="369"/>
                      <a:pt x="2104" y="101"/>
                    </a:cubicBezTo>
                    <a:cubicBezTo>
                      <a:pt x="2125" y="76"/>
                      <a:pt x="2122" y="36"/>
                      <a:pt x="2098" y="15"/>
                    </a:cubicBezTo>
                    <a:cubicBezTo>
                      <a:pt x="2087" y="5"/>
                      <a:pt x="2072" y="1"/>
                      <a:pt x="20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158431F-F565-FEFF-3B47-4A309D3C240D}"/>
              </a:ext>
            </a:extLst>
          </p:cNvPr>
          <p:cNvSpPr txBox="1"/>
          <p:nvPr/>
        </p:nvSpPr>
        <p:spPr>
          <a:xfrm>
            <a:off x="779719" y="2900672"/>
            <a:ext cx="2123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rgbClr val="7030A0"/>
                </a:solidFill>
                <a:latin typeface="Plus Jakarta Sans" panose="020B0604020202020204" charset="0"/>
                <a:cs typeface="Plus Jakarta Sans" panose="020B0604020202020204" charset="0"/>
              </a:rPr>
              <a:t>EIMY HENRÍQUEZ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D26FCDD-3794-B7A3-399B-776C2ECDD396}"/>
              </a:ext>
            </a:extLst>
          </p:cNvPr>
          <p:cNvSpPr txBox="1"/>
          <p:nvPr/>
        </p:nvSpPr>
        <p:spPr>
          <a:xfrm>
            <a:off x="804267" y="3133492"/>
            <a:ext cx="16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solidFill>
                  <a:srgbClr val="121315"/>
                </a:solidFill>
                <a:latin typeface="Plus Jakarta Sans" panose="020B0604020202020204" charset="0"/>
                <a:cs typeface="Plus Jakarta Sans" panose="020B0604020202020204" charset="0"/>
              </a:rPr>
              <a:t>SCRUM MÁSTER</a:t>
            </a:r>
          </a:p>
          <a:p>
            <a:r>
              <a:rPr lang="es-CL" sz="1200" i="1" dirty="0">
                <a:solidFill>
                  <a:srgbClr val="121315"/>
                </a:solidFill>
                <a:latin typeface="Plus Jakarta Sans" panose="020B0604020202020204" charset="0"/>
                <a:cs typeface="Plus Jakarta Sans" panose="020B0604020202020204" charset="0"/>
              </a:rPr>
              <a:t>Development Team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EF30C51-5F72-1778-0492-9F25A321C1DC}"/>
              </a:ext>
            </a:extLst>
          </p:cNvPr>
          <p:cNvSpPr txBox="1"/>
          <p:nvPr/>
        </p:nvSpPr>
        <p:spPr>
          <a:xfrm>
            <a:off x="3377044" y="2915466"/>
            <a:ext cx="2623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rgbClr val="78B832"/>
                </a:solidFill>
                <a:latin typeface="Plus Jakarta Sans" panose="020B0604020202020204" charset="0"/>
                <a:cs typeface="Plus Jakarta Sans" panose="020B0604020202020204" charset="0"/>
              </a:rPr>
              <a:t>JAVIER  FLEIDERMAN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F022E1F-3925-48D6-F5BD-C871E095088B}"/>
              </a:ext>
            </a:extLst>
          </p:cNvPr>
          <p:cNvSpPr txBox="1"/>
          <p:nvPr/>
        </p:nvSpPr>
        <p:spPr>
          <a:xfrm>
            <a:off x="3389720" y="3141137"/>
            <a:ext cx="212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solidFill>
                  <a:srgbClr val="121315"/>
                </a:solidFill>
                <a:latin typeface="Plus Jakarta Sans" panose="020B0604020202020204" charset="0"/>
                <a:cs typeface="Plus Jakarta Sans" panose="020B0604020202020204" charset="0"/>
              </a:rPr>
              <a:t>PRODUCT OWNER</a:t>
            </a:r>
          </a:p>
          <a:p>
            <a:r>
              <a:rPr lang="es-CL" sz="1200" i="1" dirty="0">
                <a:solidFill>
                  <a:srgbClr val="121315"/>
                </a:solidFill>
                <a:latin typeface="Plus Jakarta Sans" panose="020B0604020202020204" charset="0"/>
                <a:cs typeface="Plus Jakarta Sans" panose="020B0604020202020204" charset="0"/>
              </a:rPr>
              <a:t>Development Team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52D5B79-7EAD-EE88-E5DB-66518352B748}"/>
              </a:ext>
            </a:extLst>
          </p:cNvPr>
          <p:cNvSpPr txBox="1"/>
          <p:nvPr/>
        </p:nvSpPr>
        <p:spPr>
          <a:xfrm>
            <a:off x="6020695" y="2876103"/>
            <a:ext cx="1788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rgbClr val="0070C0"/>
                </a:solidFill>
                <a:latin typeface="Plus Jakarta Sans" panose="020B0604020202020204" charset="0"/>
                <a:cs typeface="Plus Jakarta Sans" panose="020B0604020202020204" charset="0"/>
              </a:rPr>
              <a:t>BYRON MUÑOZ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0AF4FB-49B1-5117-9AD5-516B7AE892C4}"/>
              </a:ext>
            </a:extLst>
          </p:cNvPr>
          <p:cNvSpPr txBox="1"/>
          <p:nvPr/>
        </p:nvSpPr>
        <p:spPr>
          <a:xfrm>
            <a:off x="6031898" y="3106091"/>
            <a:ext cx="212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solidFill>
                  <a:srgbClr val="121315"/>
                </a:solidFill>
                <a:latin typeface="Plus Jakarta Sans" panose="020B0604020202020204" charset="0"/>
                <a:cs typeface="Plus Jakarta Sans" panose="020B0604020202020204" charset="0"/>
              </a:rPr>
              <a:t>DEVELOPMENT TEAM</a:t>
            </a: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BAED6740-79D4-4F95-5FF1-75EAD772EDFA}"/>
              </a:ext>
            </a:extLst>
          </p:cNvPr>
          <p:cNvGrpSpPr/>
          <p:nvPr/>
        </p:nvGrpSpPr>
        <p:grpSpPr>
          <a:xfrm>
            <a:off x="470902" y="1698282"/>
            <a:ext cx="2440453" cy="3809039"/>
            <a:chOff x="3599394" y="867762"/>
            <a:chExt cx="2308526" cy="4010071"/>
          </a:xfrm>
        </p:grpSpPr>
        <p:sp>
          <p:nvSpPr>
            <p:cNvPr id="57" name="Círculo: vacío 56">
              <a:extLst>
                <a:ext uri="{FF2B5EF4-FFF2-40B4-BE49-F238E27FC236}">
                  <a16:creationId xmlns:a16="http://schemas.microsoft.com/office/drawing/2014/main" id="{1EDD8F2A-3408-D926-2319-19C926A50E30}"/>
                </a:ext>
              </a:extLst>
            </p:cNvPr>
            <p:cNvSpPr/>
            <p:nvPr/>
          </p:nvSpPr>
          <p:spPr>
            <a:xfrm>
              <a:off x="3702458" y="2774712"/>
              <a:ext cx="2102400" cy="2103121"/>
            </a:xfrm>
            <a:prstGeom prst="donut">
              <a:avLst/>
            </a:prstGeom>
            <a:solidFill>
              <a:srgbClr val="7030A0"/>
            </a:solidFill>
            <a:ln>
              <a:noFill/>
            </a:ln>
            <a:scene3d>
              <a:camera prst="perspectiveRelaxedModerately">
                <a:rot lat="17690630" lon="0" rev="0"/>
              </a:camera>
              <a:lightRig rig="threePt" dir="t"/>
            </a:scene3d>
            <a:sp3d extrusionH="190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>
                <a:solidFill>
                  <a:schemeClr val="tx1"/>
                </a:solidFill>
              </a:endParaRPr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0D615312-B353-8576-EA6B-A86AFC9AA3DA}"/>
                </a:ext>
              </a:extLst>
            </p:cNvPr>
            <p:cNvSpPr/>
            <p:nvPr/>
          </p:nvSpPr>
          <p:spPr>
            <a:xfrm flipV="1">
              <a:off x="3599394" y="867762"/>
              <a:ext cx="2308526" cy="3238673"/>
            </a:xfrm>
            <a:custGeom>
              <a:avLst/>
              <a:gdLst>
                <a:gd name="connsiteX0" fmla="*/ 0 w 2070000"/>
                <a:gd name="connsiteY0" fmla="*/ 2198078 h 2198078"/>
                <a:gd name="connsiteX1" fmla="*/ 2070000 w 2070000"/>
                <a:gd name="connsiteY1" fmla="*/ 2198078 h 2198078"/>
                <a:gd name="connsiteX2" fmla="*/ 1575000 w 2070000"/>
                <a:gd name="connsiteY2" fmla="*/ 218078 h 2198078"/>
                <a:gd name="connsiteX3" fmla="*/ 1571283 w 2070000"/>
                <a:gd name="connsiteY3" fmla="*/ 218078 h 2198078"/>
                <a:gd name="connsiteX4" fmla="*/ 1571584 w 2070000"/>
                <a:gd name="connsiteY4" fmla="*/ 216877 h 2198078"/>
                <a:gd name="connsiteX5" fmla="*/ 1032322 w 2070000"/>
                <a:gd name="connsiteY5" fmla="*/ 0 h 2198078"/>
                <a:gd name="connsiteX6" fmla="*/ 493060 w 2070000"/>
                <a:gd name="connsiteY6" fmla="*/ 216877 h 2198078"/>
                <a:gd name="connsiteX7" fmla="*/ 494182 w 2070000"/>
                <a:gd name="connsiteY7" fmla="*/ 221352 h 21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000" h="2198078">
                  <a:moveTo>
                    <a:pt x="0" y="2198078"/>
                  </a:moveTo>
                  <a:lnTo>
                    <a:pt x="2070000" y="2198078"/>
                  </a:lnTo>
                  <a:lnTo>
                    <a:pt x="1575000" y="218078"/>
                  </a:lnTo>
                  <a:lnTo>
                    <a:pt x="1571283" y="218078"/>
                  </a:lnTo>
                  <a:lnTo>
                    <a:pt x="1571584" y="216877"/>
                  </a:lnTo>
                  <a:cubicBezTo>
                    <a:pt x="1571584" y="97099"/>
                    <a:pt x="1330148" y="0"/>
                    <a:pt x="1032322" y="0"/>
                  </a:cubicBezTo>
                  <a:cubicBezTo>
                    <a:pt x="734496" y="0"/>
                    <a:pt x="493060" y="97099"/>
                    <a:pt x="493060" y="216877"/>
                  </a:cubicBezTo>
                  <a:lnTo>
                    <a:pt x="494182" y="221352"/>
                  </a:lnTo>
                  <a:close/>
                </a:path>
              </a:pathLst>
            </a:custGeom>
            <a:gradFill>
              <a:gsLst>
                <a:gs pos="89000">
                  <a:sysClr val="window" lastClr="FFFFFF">
                    <a:alpha val="0"/>
                  </a:sysClr>
                </a:gs>
                <a:gs pos="25000">
                  <a:sysClr val="window" lastClr="FFFFFF">
                    <a:alpha val="57000"/>
                  </a:sys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8DE1C11C-1DE1-BF3A-EB4B-2E572A858711}"/>
              </a:ext>
            </a:extLst>
          </p:cNvPr>
          <p:cNvGrpSpPr/>
          <p:nvPr/>
        </p:nvGrpSpPr>
        <p:grpSpPr>
          <a:xfrm>
            <a:off x="3228910" y="2590515"/>
            <a:ext cx="2371410" cy="2962433"/>
            <a:chOff x="3640333" y="1759050"/>
            <a:chExt cx="2243215" cy="3118783"/>
          </a:xfrm>
        </p:grpSpPr>
        <p:sp>
          <p:nvSpPr>
            <p:cNvPr id="61" name="Círculo: vacío 60">
              <a:extLst>
                <a:ext uri="{FF2B5EF4-FFF2-40B4-BE49-F238E27FC236}">
                  <a16:creationId xmlns:a16="http://schemas.microsoft.com/office/drawing/2014/main" id="{F7C53411-F410-415A-E5C8-82EF66DC8C82}"/>
                </a:ext>
              </a:extLst>
            </p:cNvPr>
            <p:cNvSpPr/>
            <p:nvPr/>
          </p:nvSpPr>
          <p:spPr>
            <a:xfrm>
              <a:off x="3702458" y="2774712"/>
              <a:ext cx="2102400" cy="2103121"/>
            </a:xfrm>
            <a:prstGeom prst="donut">
              <a:avLst/>
            </a:prstGeom>
            <a:solidFill>
              <a:srgbClr val="78B832"/>
            </a:solidFill>
            <a:ln>
              <a:noFill/>
            </a:ln>
            <a:scene3d>
              <a:camera prst="perspectiveRelaxedModerately">
                <a:rot lat="17690630" lon="0" rev="0"/>
              </a:camera>
              <a:lightRig rig="threePt" dir="t"/>
            </a:scene3d>
            <a:sp3d extrusionH="190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>
                <a:solidFill>
                  <a:schemeClr val="tx1"/>
                </a:solidFill>
              </a:endParaRPr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363E5473-1A07-AE88-75ED-B36E0A7667EA}"/>
                </a:ext>
              </a:extLst>
            </p:cNvPr>
            <p:cNvSpPr/>
            <p:nvPr/>
          </p:nvSpPr>
          <p:spPr>
            <a:xfrm flipV="1">
              <a:off x="3640333" y="1759050"/>
              <a:ext cx="2243215" cy="2285126"/>
            </a:xfrm>
            <a:custGeom>
              <a:avLst/>
              <a:gdLst>
                <a:gd name="connsiteX0" fmla="*/ 0 w 2070000"/>
                <a:gd name="connsiteY0" fmla="*/ 2198078 h 2198078"/>
                <a:gd name="connsiteX1" fmla="*/ 2070000 w 2070000"/>
                <a:gd name="connsiteY1" fmla="*/ 2198078 h 2198078"/>
                <a:gd name="connsiteX2" fmla="*/ 1575000 w 2070000"/>
                <a:gd name="connsiteY2" fmla="*/ 218078 h 2198078"/>
                <a:gd name="connsiteX3" fmla="*/ 1571283 w 2070000"/>
                <a:gd name="connsiteY3" fmla="*/ 218078 h 2198078"/>
                <a:gd name="connsiteX4" fmla="*/ 1571584 w 2070000"/>
                <a:gd name="connsiteY4" fmla="*/ 216877 h 2198078"/>
                <a:gd name="connsiteX5" fmla="*/ 1032322 w 2070000"/>
                <a:gd name="connsiteY5" fmla="*/ 0 h 2198078"/>
                <a:gd name="connsiteX6" fmla="*/ 493060 w 2070000"/>
                <a:gd name="connsiteY6" fmla="*/ 216877 h 2198078"/>
                <a:gd name="connsiteX7" fmla="*/ 494182 w 2070000"/>
                <a:gd name="connsiteY7" fmla="*/ 221352 h 21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000" h="2198078">
                  <a:moveTo>
                    <a:pt x="0" y="2198078"/>
                  </a:moveTo>
                  <a:lnTo>
                    <a:pt x="2070000" y="2198078"/>
                  </a:lnTo>
                  <a:lnTo>
                    <a:pt x="1575000" y="218078"/>
                  </a:lnTo>
                  <a:lnTo>
                    <a:pt x="1571283" y="218078"/>
                  </a:lnTo>
                  <a:lnTo>
                    <a:pt x="1571584" y="216877"/>
                  </a:lnTo>
                  <a:cubicBezTo>
                    <a:pt x="1571584" y="97099"/>
                    <a:pt x="1330148" y="0"/>
                    <a:pt x="1032322" y="0"/>
                  </a:cubicBezTo>
                  <a:cubicBezTo>
                    <a:pt x="734496" y="0"/>
                    <a:pt x="493060" y="97099"/>
                    <a:pt x="493060" y="216877"/>
                  </a:cubicBezTo>
                  <a:lnTo>
                    <a:pt x="494182" y="221352"/>
                  </a:lnTo>
                  <a:close/>
                </a:path>
              </a:pathLst>
            </a:custGeom>
            <a:gradFill>
              <a:gsLst>
                <a:gs pos="89000">
                  <a:sysClr val="window" lastClr="FFFFFF">
                    <a:alpha val="0"/>
                  </a:sysClr>
                </a:gs>
                <a:gs pos="25000">
                  <a:sysClr val="window" lastClr="FFFFFF">
                    <a:alpha val="57000"/>
                  </a:sys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0829241E-625B-1D79-7421-9EF1ACDAC4CF}"/>
              </a:ext>
            </a:extLst>
          </p:cNvPr>
          <p:cNvGrpSpPr/>
          <p:nvPr/>
        </p:nvGrpSpPr>
        <p:grpSpPr>
          <a:xfrm>
            <a:off x="5795495" y="1671858"/>
            <a:ext cx="2251203" cy="3932930"/>
            <a:chOff x="3675352" y="1388198"/>
            <a:chExt cx="2129506" cy="3489635"/>
          </a:xfrm>
        </p:grpSpPr>
        <p:sp>
          <p:nvSpPr>
            <p:cNvPr id="2304" name="Círculo: vacío 2303">
              <a:extLst>
                <a:ext uri="{FF2B5EF4-FFF2-40B4-BE49-F238E27FC236}">
                  <a16:creationId xmlns:a16="http://schemas.microsoft.com/office/drawing/2014/main" id="{45743122-26B3-7F02-89BD-D23B9B11D8E5}"/>
                </a:ext>
              </a:extLst>
            </p:cNvPr>
            <p:cNvSpPr/>
            <p:nvPr/>
          </p:nvSpPr>
          <p:spPr>
            <a:xfrm>
              <a:off x="3702458" y="2774712"/>
              <a:ext cx="2102400" cy="2103121"/>
            </a:xfrm>
            <a:prstGeom prst="donut">
              <a:avLst/>
            </a:prstGeom>
            <a:solidFill>
              <a:srgbClr val="0070C0"/>
            </a:solidFill>
            <a:ln>
              <a:noFill/>
            </a:ln>
            <a:scene3d>
              <a:camera prst="perspectiveRelaxedModerately">
                <a:rot lat="17690630" lon="0" rev="0"/>
              </a:camera>
              <a:lightRig rig="threePt" dir="t"/>
            </a:scene3d>
            <a:sp3d extrusionH="190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>
                <a:solidFill>
                  <a:schemeClr val="tx1"/>
                </a:solidFill>
              </a:endParaRPr>
            </a:p>
          </p:txBody>
        </p:sp>
        <p:sp>
          <p:nvSpPr>
            <p:cNvPr id="2305" name="Forma libre: forma 2304">
              <a:extLst>
                <a:ext uri="{FF2B5EF4-FFF2-40B4-BE49-F238E27FC236}">
                  <a16:creationId xmlns:a16="http://schemas.microsoft.com/office/drawing/2014/main" id="{11C2D844-F4BB-C43E-583E-997DBE3F7385}"/>
                </a:ext>
              </a:extLst>
            </p:cNvPr>
            <p:cNvSpPr/>
            <p:nvPr/>
          </p:nvSpPr>
          <p:spPr>
            <a:xfrm flipV="1">
              <a:off x="3675352" y="1388198"/>
              <a:ext cx="2128659" cy="2707835"/>
            </a:xfrm>
            <a:custGeom>
              <a:avLst/>
              <a:gdLst>
                <a:gd name="connsiteX0" fmla="*/ 0 w 2070000"/>
                <a:gd name="connsiteY0" fmla="*/ 2198078 h 2198078"/>
                <a:gd name="connsiteX1" fmla="*/ 2070000 w 2070000"/>
                <a:gd name="connsiteY1" fmla="*/ 2198078 h 2198078"/>
                <a:gd name="connsiteX2" fmla="*/ 1575000 w 2070000"/>
                <a:gd name="connsiteY2" fmla="*/ 218078 h 2198078"/>
                <a:gd name="connsiteX3" fmla="*/ 1571283 w 2070000"/>
                <a:gd name="connsiteY3" fmla="*/ 218078 h 2198078"/>
                <a:gd name="connsiteX4" fmla="*/ 1571584 w 2070000"/>
                <a:gd name="connsiteY4" fmla="*/ 216877 h 2198078"/>
                <a:gd name="connsiteX5" fmla="*/ 1032322 w 2070000"/>
                <a:gd name="connsiteY5" fmla="*/ 0 h 2198078"/>
                <a:gd name="connsiteX6" fmla="*/ 493060 w 2070000"/>
                <a:gd name="connsiteY6" fmla="*/ 216877 h 2198078"/>
                <a:gd name="connsiteX7" fmla="*/ 494182 w 2070000"/>
                <a:gd name="connsiteY7" fmla="*/ 221352 h 21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000" h="2198078">
                  <a:moveTo>
                    <a:pt x="0" y="2198078"/>
                  </a:moveTo>
                  <a:lnTo>
                    <a:pt x="2070000" y="2198078"/>
                  </a:lnTo>
                  <a:lnTo>
                    <a:pt x="1575000" y="218078"/>
                  </a:lnTo>
                  <a:lnTo>
                    <a:pt x="1571283" y="218078"/>
                  </a:lnTo>
                  <a:lnTo>
                    <a:pt x="1571584" y="216877"/>
                  </a:lnTo>
                  <a:cubicBezTo>
                    <a:pt x="1571584" y="97099"/>
                    <a:pt x="1330148" y="0"/>
                    <a:pt x="1032322" y="0"/>
                  </a:cubicBezTo>
                  <a:cubicBezTo>
                    <a:pt x="734496" y="0"/>
                    <a:pt x="493060" y="97099"/>
                    <a:pt x="493060" y="216877"/>
                  </a:cubicBezTo>
                  <a:lnTo>
                    <a:pt x="494182" y="221352"/>
                  </a:lnTo>
                  <a:close/>
                </a:path>
              </a:pathLst>
            </a:custGeom>
            <a:gradFill>
              <a:gsLst>
                <a:gs pos="89000">
                  <a:sysClr val="window" lastClr="FFFFFF">
                    <a:alpha val="0"/>
                  </a:sysClr>
                </a:gs>
                <a:gs pos="25000">
                  <a:sysClr val="window" lastClr="FFFFFF">
                    <a:alpha val="57000"/>
                  </a:sys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346" name="Google Shape;1758;p38">
            <a:extLst>
              <a:ext uri="{FF2B5EF4-FFF2-40B4-BE49-F238E27FC236}">
                <a16:creationId xmlns:a16="http://schemas.microsoft.com/office/drawing/2014/main" id="{D0F168A5-B74A-5E55-5474-101E627FD955}"/>
              </a:ext>
            </a:extLst>
          </p:cNvPr>
          <p:cNvGrpSpPr/>
          <p:nvPr/>
        </p:nvGrpSpPr>
        <p:grpSpPr>
          <a:xfrm>
            <a:off x="7545659" y="3792962"/>
            <a:ext cx="1731691" cy="1350538"/>
            <a:chOff x="856225" y="238125"/>
            <a:chExt cx="5907550" cy="5238750"/>
          </a:xfrm>
        </p:grpSpPr>
        <p:sp>
          <p:nvSpPr>
            <p:cNvPr id="2347" name="Google Shape;1759;p38">
              <a:extLst>
                <a:ext uri="{FF2B5EF4-FFF2-40B4-BE49-F238E27FC236}">
                  <a16:creationId xmlns:a16="http://schemas.microsoft.com/office/drawing/2014/main" id="{5F6FC51D-8CF5-0B51-20A1-8919FBDA9605}"/>
                </a:ext>
              </a:extLst>
            </p:cNvPr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8" name="Google Shape;1760;p38">
              <a:extLst>
                <a:ext uri="{FF2B5EF4-FFF2-40B4-BE49-F238E27FC236}">
                  <a16:creationId xmlns:a16="http://schemas.microsoft.com/office/drawing/2014/main" id="{1896EF6C-FCF3-E8D4-FA20-A0D1E6D7136B}"/>
                </a:ext>
              </a:extLst>
            </p:cNvPr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9" name="Google Shape;1761;p38">
              <a:extLst>
                <a:ext uri="{FF2B5EF4-FFF2-40B4-BE49-F238E27FC236}">
                  <a16:creationId xmlns:a16="http://schemas.microsoft.com/office/drawing/2014/main" id="{19249678-2A19-6254-A51C-6EF9726F063D}"/>
                </a:ext>
              </a:extLst>
            </p:cNvPr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0" name="Google Shape;1762;p38">
              <a:extLst>
                <a:ext uri="{FF2B5EF4-FFF2-40B4-BE49-F238E27FC236}">
                  <a16:creationId xmlns:a16="http://schemas.microsoft.com/office/drawing/2014/main" id="{9CC95616-E962-9905-7A9B-5A5BF2DF3CA7}"/>
                </a:ext>
              </a:extLst>
            </p:cNvPr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1" name="Google Shape;1763;p38">
              <a:extLst>
                <a:ext uri="{FF2B5EF4-FFF2-40B4-BE49-F238E27FC236}">
                  <a16:creationId xmlns:a16="http://schemas.microsoft.com/office/drawing/2014/main" id="{F38B1A0A-9913-3886-7415-9475F21BE4BB}"/>
                </a:ext>
              </a:extLst>
            </p:cNvPr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2" name="Google Shape;1764;p38">
              <a:extLst>
                <a:ext uri="{FF2B5EF4-FFF2-40B4-BE49-F238E27FC236}">
                  <a16:creationId xmlns:a16="http://schemas.microsoft.com/office/drawing/2014/main" id="{38A78677-C049-6FDE-414E-9237198773E3}"/>
                </a:ext>
              </a:extLst>
            </p:cNvPr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3" name="Google Shape;1765;p38">
              <a:extLst>
                <a:ext uri="{FF2B5EF4-FFF2-40B4-BE49-F238E27FC236}">
                  <a16:creationId xmlns:a16="http://schemas.microsoft.com/office/drawing/2014/main" id="{8AECD036-8895-483E-B668-204160B64833}"/>
                </a:ext>
              </a:extLst>
            </p:cNvPr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4" name="Google Shape;1766;p38">
              <a:extLst>
                <a:ext uri="{FF2B5EF4-FFF2-40B4-BE49-F238E27FC236}">
                  <a16:creationId xmlns:a16="http://schemas.microsoft.com/office/drawing/2014/main" id="{623369EF-51CE-8FD5-AD38-7BC190A109F0}"/>
                </a:ext>
              </a:extLst>
            </p:cNvPr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5" name="Google Shape;1767;p38">
              <a:extLst>
                <a:ext uri="{FF2B5EF4-FFF2-40B4-BE49-F238E27FC236}">
                  <a16:creationId xmlns:a16="http://schemas.microsoft.com/office/drawing/2014/main" id="{57855F59-4FF1-5916-18D7-EFFA8CE31B97}"/>
                </a:ext>
              </a:extLst>
            </p:cNvPr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6" name="Google Shape;1768;p38">
              <a:extLst>
                <a:ext uri="{FF2B5EF4-FFF2-40B4-BE49-F238E27FC236}">
                  <a16:creationId xmlns:a16="http://schemas.microsoft.com/office/drawing/2014/main" id="{C43CDC57-F540-348C-6B50-EDF0187B3440}"/>
                </a:ext>
              </a:extLst>
            </p:cNvPr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7" name="Google Shape;1769;p38">
              <a:extLst>
                <a:ext uri="{FF2B5EF4-FFF2-40B4-BE49-F238E27FC236}">
                  <a16:creationId xmlns:a16="http://schemas.microsoft.com/office/drawing/2014/main" id="{D2F83885-FA28-2431-EC74-DF17C04B8D17}"/>
                </a:ext>
              </a:extLst>
            </p:cNvPr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rgbClr val="FBA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8" name="Google Shape;1770;p38">
              <a:extLst>
                <a:ext uri="{FF2B5EF4-FFF2-40B4-BE49-F238E27FC236}">
                  <a16:creationId xmlns:a16="http://schemas.microsoft.com/office/drawing/2014/main" id="{D6A714C1-A383-B255-B0CF-4919940B3128}"/>
                </a:ext>
              </a:extLst>
            </p:cNvPr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9" name="Google Shape;1771;p38">
              <a:extLst>
                <a:ext uri="{FF2B5EF4-FFF2-40B4-BE49-F238E27FC236}">
                  <a16:creationId xmlns:a16="http://schemas.microsoft.com/office/drawing/2014/main" id="{A4987C09-2CF2-E7F0-5C74-AD2789695F73}"/>
                </a:ext>
              </a:extLst>
            </p:cNvPr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0" name="Google Shape;1772;p38">
              <a:extLst>
                <a:ext uri="{FF2B5EF4-FFF2-40B4-BE49-F238E27FC236}">
                  <a16:creationId xmlns:a16="http://schemas.microsoft.com/office/drawing/2014/main" id="{79CF603B-FFB4-3D62-D477-6AE2037384C6}"/>
                </a:ext>
              </a:extLst>
            </p:cNvPr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1" name="Google Shape;1773;p38">
              <a:extLst>
                <a:ext uri="{FF2B5EF4-FFF2-40B4-BE49-F238E27FC236}">
                  <a16:creationId xmlns:a16="http://schemas.microsoft.com/office/drawing/2014/main" id="{A1017821-BB3F-AA1C-BE22-055CF187EAF7}"/>
                </a:ext>
              </a:extLst>
            </p:cNvPr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2" name="Google Shape;1774;p38">
              <a:extLst>
                <a:ext uri="{FF2B5EF4-FFF2-40B4-BE49-F238E27FC236}">
                  <a16:creationId xmlns:a16="http://schemas.microsoft.com/office/drawing/2014/main" id="{E20C0EEA-EB95-F3AA-33E2-22EB4CEE2673}"/>
                </a:ext>
              </a:extLst>
            </p:cNvPr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3" name="Google Shape;1775;p38">
              <a:extLst>
                <a:ext uri="{FF2B5EF4-FFF2-40B4-BE49-F238E27FC236}">
                  <a16:creationId xmlns:a16="http://schemas.microsoft.com/office/drawing/2014/main" id="{501466FE-6124-9C51-A20B-6A96A56F03F2}"/>
                </a:ext>
              </a:extLst>
            </p:cNvPr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4" name="Google Shape;1776;p38">
              <a:extLst>
                <a:ext uri="{FF2B5EF4-FFF2-40B4-BE49-F238E27FC236}">
                  <a16:creationId xmlns:a16="http://schemas.microsoft.com/office/drawing/2014/main" id="{037C4F82-B0AF-5BB7-5168-0D7B3C10C6CE}"/>
                </a:ext>
              </a:extLst>
            </p:cNvPr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5" name="Google Shape;1777;p38">
              <a:extLst>
                <a:ext uri="{FF2B5EF4-FFF2-40B4-BE49-F238E27FC236}">
                  <a16:creationId xmlns:a16="http://schemas.microsoft.com/office/drawing/2014/main" id="{77875565-F3D1-487A-F94B-999A2CCC489F}"/>
                </a:ext>
              </a:extLst>
            </p:cNvPr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6" name="Google Shape;1778;p38">
              <a:extLst>
                <a:ext uri="{FF2B5EF4-FFF2-40B4-BE49-F238E27FC236}">
                  <a16:creationId xmlns:a16="http://schemas.microsoft.com/office/drawing/2014/main" id="{F0F0A18D-23C9-3616-6337-450EA77EB5B9}"/>
                </a:ext>
              </a:extLst>
            </p:cNvPr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7" name="Google Shape;1779;p38">
              <a:extLst>
                <a:ext uri="{FF2B5EF4-FFF2-40B4-BE49-F238E27FC236}">
                  <a16:creationId xmlns:a16="http://schemas.microsoft.com/office/drawing/2014/main" id="{91CF31E2-8109-C695-85F7-4F930AA6D73A}"/>
                </a:ext>
              </a:extLst>
            </p:cNvPr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8" name="Google Shape;1780;p38">
              <a:extLst>
                <a:ext uri="{FF2B5EF4-FFF2-40B4-BE49-F238E27FC236}">
                  <a16:creationId xmlns:a16="http://schemas.microsoft.com/office/drawing/2014/main" id="{9D6E4B78-28A6-D962-6D16-B33D4AEF8CF9}"/>
                </a:ext>
              </a:extLst>
            </p:cNvPr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9" name="Google Shape;1781;p38">
              <a:extLst>
                <a:ext uri="{FF2B5EF4-FFF2-40B4-BE49-F238E27FC236}">
                  <a16:creationId xmlns:a16="http://schemas.microsoft.com/office/drawing/2014/main" id="{BA888D53-053D-D4A4-F3A8-FD3D98FD951B}"/>
                </a:ext>
              </a:extLst>
            </p:cNvPr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0" name="Google Shape;1782;p38">
              <a:extLst>
                <a:ext uri="{FF2B5EF4-FFF2-40B4-BE49-F238E27FC236}">
                  <a16:creationId xmlns:a16="http://schemas.microsoft.com/office/drawing/2014/main" id="{89683EB3-C1B9-CA0D-96F9-92B065FFEA04}"/>
                </a:ext>
              </a:extLst>
            </p:cNvPr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1" name="Google Shape;1783;p38">
              <a:extLst>
                <a:ext uri="{FF2B5EF4-FFF2-40B4-BE49-F238E27FC236}">
                  <a16:creationId xmlns:a16="http://schemas.microsoft.com/office/drawing/2014/main" id="{12923BCC-E313-8998-5535-59A385157072}"/>
                </a:ext>
              </a:extLst>
            </p:cNvPr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2" name="Google Shape;1784;p38">
              <a:extLst>
                <a:ext uri="{FF2B5EF4-FFF2-40B4-BE49-F238E27FC236}">
                  <a16:creationId xmlns:a16="http://schemas.microsoft.com/office/drawing/2014/main" id="{E8371D06-16E0-0D9B-30AD-99FE11D698BB}"/>
                </a:ext>
              </a:extLst>
            </p:cNvPr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3" name="Google Shape;1785;p38">
              <a:extLst>
                <a:ext uri="{FF2B5EF4-FFF2-40B4-BE49-F238E27FC236}">
                  <a16:creationId xmlns:a16="http://schemas.microsoft.com/office/drawing/2014/main" id="{48E1500D-604D-7AD3-27CB-DBB30756130A}"/>
                </a:ext>
              </a:extLst>
            </p:cNvPr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4" name="Google Shape;1786;p38">
              <a:extLst>
                <a:ext uri="{FF2B5EF4-FFF2-40B4-BE49-F238E27FC236}">
                  <a16:creationId xmlns:a16="http://schemas.microsoft.com/office/drawing/2014/main" id="{C70A6371-9D45-4D06-2742-1E11B35272EA}"/>
                </a:ext>
              </a:extLst>
            </p:cNvPr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5" name="Google Shape;1787;p38">
              <a:extLst>
                <a:ext uri="{FF2B5EF4-FFF2-40B4-BE49-F238E27FC236}">
                  <a16:creationId xmlns:a16="http://schemas.microsoft.com/office/drawing/2014/main" id="{2970CB7C-42E5-F634-7EE9-F2137466BA06}"/>
                </a:ext>
              </a:extLst>
            </p:cNvPr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6" name="Google Shape;1788;p38">
              <a:extLst>
                <a:ext uri="{FF2B5EF4-FFF2-40B4-BE49-F238E27FC236}">
                  <a16:creationId xmlns:a16="http://schemas.microsoft.com/office/drawing/2014/main" id="{7FDB1B10-686C-7238-6FA5-265494F6A8FD}"/>
                </a:ext>
              </a:extLst>
            </p:cNvPr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7" name="Google Shape;1789;p38">
              <a:extLst>
                <a:ext uri="{FF2B5EF4-FFF2-40B4-BE49-F238E27FC236}">
                  <a16:creationId xmlns:a16="http://schemas.microsoft.com/office/drawing/2014/main" id="{D230EB94-3851-D150-5FBC-47D71405AA33}"/>
                </a:ext>
              </a:extLst>
            </p:cNvPr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8" name="Google Shape;1790;p38">
              <a:extLst>
                <a:ext uri="{FF2B5EF4-FFF2-40B4-BE49-F238E27FC236}">
                  <a16:creationId xmlns:a16="http://schemas.microsoft.com/office/drawing/2014/main" id="{C06DA858-AB19-AA03-DC7E-C5FE63B60E5F}"/>
                </a:ext>
              </a:extLst>
            </p:cNvPr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9" name="Google Shape;1791;p38">
              <a:extLst>
                <a:ext uri="{FF2B5EF4-FFF2-40B4-BE49-F238E27FC236}">
                  <a16:creationId xmlns:a16="http://schemas.microsoft.com/office/drawing/2014/main" id="{A6D01454-F01B-5E4F-A23D-C51703174ED0}"/>
                </a:ext>
              </a:extLst>
            </p:cNvPr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0" name="Google Shape;1792;p38">
              <a:extLst>
                <a:ext uri="{FF2B5EF4-FFF2-40B4-BE49-F238E27FC236}">
                  <a16:creationId xmlns:a16="http://schemas.microsoft.com/office/drawing/2014/main" id="{8C010FEE-3EAA-593C-054E-B2B8893FB3D0}"/>
                </a:ext>
              </a:extLst>
            </p:cNvPr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1" name="Google Shape;1793;p38">
              <a:extLst>
                <a:ext uri="{FF2B5EF4-FFF2-40B4-BE49-F238E27FC236}">
                  <a16:creationId xmlns:a16="http://schemas.microsoft.com/office/drawing/2014/main" id="{5F32E089-5337-34D7-B5C8-5F8530D222D8}"/>
                </a:ext>
              </a:extLst>
            </p:cNvPr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2" name="Google Shape;1794;p38">
              <a:extLst>
                <a:ext uri="{FF2B5EF4-FFF2-40B4-BE49-F238E27FC236}">
                  <a16:creationId xmlns:a16="http://schemas.microsoft.com/office/drawing/2014/main" id="{5352EF2C-2F04-3A9B-5CE8-9F09E35CD5E3}"/>
                </a:ext>
              </a:extLst>
            </p:cNvPr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3" name="Google Shape;1795;p38">
              <a:extLst>
                <a:ext uri="{FF2B5EF4-FFF2-40B4-BE49-F238E27FC236}">
                  <a16:creationId xmlns:a16="http://schemas.microsoft.com/office/drawing/2014/main" id="{37DE931B-921C-FA4B-98EA-507461B2B4C7}"/>
                </a:ext>
              </a:extLst>
            </p:cNvPr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4" name="Google Shape;1796;p38">
              <a:extLst>
                <a:ext uri="{FF2B5EF4-FFF2-40B4-BE49-F238E27FC236}">
                  <a16:creationId xmlns:a16="http://schemas.microsoft.com/office/drawing/2014/main" id="{89BE8660-3F8F-CF01-7B03-742B40869480}"/>
                </a:ext>
              </a:extLst>
            </p:cNvPr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5" name="Google Shape;1797;p38">
              <a:extLst>
                <a:ext uri="{FF2B5EF4-FFF2-40B4-BE49-F238E27FC236}">
                  <a16:creationId xmlns:a16="http://schemas.microsoft.com/office/drawing/2014/main" id="{19FFF511-311C-3E10-3DD8-20DE6ED017B9}"/>
                </a:ext>
              </a:extLst>
            </p:cNvPr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6" name="Google Shape;1798;p38">
              <a:extLst>
                <a:ext uri="{FF2B5EF4-FFF2-40B4-BE49-F238E27FC236}">
                  <a16:creationId xmlns:a16="http://schemas.microsoft.com/office/drawing/2014/main" id="{105D46CF-444D-35C1-CB20-2617F03E43E3}"/>
                </a:ext>
              </a:extLst>
            </p:cNvPr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7" name="Google Shape;1799;p38">
              <a:extLst>
                <a:ext uri="{FF2B5EF4-FFF2-40B4-BE49-F238E27FC236}">
                  <a16:creationId xmlns:a16="http://schemas.microsoft.com/office/drawing/2014/main" id="{7954B489-4B9A-809E-2ABE-9D3DB1E01831}"/>
                </a:ext>
              </a:extLst>
            </p:cNvPr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8" name="Google Shape;1800;p38">
              <a:extLst>
                <a:ext uri="{FF2B5EF4-FFF2-40B4-BE49-F238E27FC236}">
                  <a16:creationId xmlns:a16="http://schemas.microsoft.com/office/drawing/2014/main" id="{2986A879-1A8C-AA40-AD6D-BD2311A38530}"/>
                </a:ext>
              </a:extLst>
            </p:cNvPr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9" name="Google Shape;1801;p38">
              <a:extLst>
                <a:ext uri="{FF2B5EF4-FFF2-40B4-BE49-F238E27FC236}">
                  <a16:creationId xmlns:a16="http://schemas.microsoft.com/office/drawing/2014/main" id="{43366EC6-BF9D-0F04-5310-EA78A5F53CEB}"/>
                </a:ext>
              </a:extLst>
            </p:cNvPr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0" name="Google Shape;1802;p38">
              <a:extLst>
                <a:ext uri="{FF2B5EF4-FFF2-40B4-BE49-F238E27FC236}">
                  <a16:creationId xmlns:a16="http://schemas.microsoft.com/office/drawing/2014/main" id="{A851F9FF-EEEE-1335-FEE8-504E9672BC1B}"/>
                </a:ext>
              </a:extLst>
            </p:cNvPr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1" name="Google Shape;1803;p38">
              <a:extLst>
                <a:ext uri="{FF2B5EF4-FFF2-40B4-BE49-F238E27FC236}">
                  <a16:creationId xmlns:a16="http://schemas.microsoft.com/office/drawing/2014/main" id="{40BCD1F2-15D8-F9F0-6A2B-F47A3069F28D}"/>
                </a:ext>
              </a:extLst>
            </p:cNvPr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2" name="Google Shape;1804;p38">
              <a:extLst>
                <a:ext uri="{FF2B5EF4-FFF2-40B4-BE49-F238E27FC236}">
                  <a16:creationId xmlns:a16="http://schemas.microsoft.com/office/drawing/2014/main" id="{1621B74B-8E72-43BB-91CC-03CF7577AA2C}"/>
                </a:ext>
              </a:extLst>
            </p:cNvPr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3" name="Google Shape;1805;p38">
              <a:extLst>
                <a:ext uri="{FF2B5EF4-FFF2-40B4-BE49-F238E27FC236}">
                  <a16:creationId xmlns:a16="http://schemas.microsoft.com/office/drawing/2014/main" id="{5A0BD5C6-A4DE-AB85-7919-130810881E7F}"/>
                </a:ext>
              </a:extLst>
            </p:cNvPr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4" name="Google Shape;1806;p38">
              <a:extLst>
                <a:ext uri="{FF2B5EF4-FFF2-40B4-BE49-F238E27FC236}">
                  <a16:creationId xmlns:a16="http://schemas.microsoft.com/office/drawing/2014/main" id="{1E1C6F25-71E2-F1B0-C07F-5886B9898161}"/>
                </a:ext>
              </a:extLst>
            </p:cNvPr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rgbClr val="FF8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5" name="Google Shape;1807;p38">
              <a:extLst>
                <a:ext uri="{FF2B5EF4-FFF2-40B4-BE49-F238E27FC236}">
                  <a16:creationId xmlns:a16="http://schemas.microsoft.com/office/drawing/2014/main" id="{B37EE76A-3F74-E77D-6FA9-EC178C2D3B3E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6" name="Google Shape;1808;p38">
              <a:extLst>
                <a:ext uri="{FF2B5EF4-FFF2-40B4-BE49-F238E27FC236}">
                  <a16:creationId xmlns:a16="http://schemas.microsoft.com/office/drawing/2014/main" id="{91D5008B-6983-A407-6D75-F2953A1E93DD}"/>
                </a:ext>
              </a:extLst>
            </p:cNvPr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7" name="Google Shape;1809;p38">
              <a:extLst>
                <a:ext uri="{FF2B5EF4-FFF2-40B4-BE49-F238E27FC236}">
                  <a16:creationId xmlns:a16="http://schemas.microsoft.com/office/drawing/2014/main" id="{4BD9621D-F1FF-02D2-3082-7336CD54FE3D}"/>
                </a:ext>
              </a:extLst>
            </p:cNvPr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8" name="Google Shape;1810;p38">
              <a:extLst>
                <a:ext uri="{FF2B5EF4-FFF2-40B4-BE49-F238E27FC236}">
                  <a16:creationId xmlns:a16="http://schemas.microsoft.com/office/drawing/2014/main" id="{02A63A20-A2E8-2088-28C7-FA3072E72235}"/>
                </a:ext>
              </a:extLst>
            </p:cNvPr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9" name="Google Shape;1811;p38">
              <a:extLst>
                <a:ext uri="{FF2B5EF4-FFF2-40B4-BE49-F238E27FC236}">
                  <a16:creationId xmlns:a16="http://schemas.microsoft.com/office/drawing/2014/main" id="{219D22C1-3899-1402-0913-34DEDDAC2DA3}"/>
                </a:ext>
              </a:extLst>
            </p:cNvPr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0" name="Google Shape;1812;p38">
              <a:extLst>
                <a:ext uri="{FF2B5EF4-FFF2-40B4-BE49-F238E27FC236}">
                  <a16:creationId xmlns:a16="http://schemas.microsoft.com/office/drawing/2014/main" id="{C39E9030-79DB-FC8E-FADD-0F927674A181}"/>
                </a:ext>
              </a:extLst>
            </p:cNvPr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1" name="Google Shape;1813;p38">
              <a:extLst>
                <a:ext uri="{FF2B5EF4-FFF2-40B4-BE49-F238E27FC236}">
                  <a16:creationId xmlns:a16="http://schemas.microsoft.com/office/drawing/2014/main" id="{F83071BB-5DF7-E45D-69C5-C89EE04B986D}"/>
                </a:ext>
              </a:extLst>
            </p:cNvPr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2" name="Google Shape;1814;p38">
              <a:extLst>
                <a:ext uri="{FF2B5EF4-FFF2-40B4-BE49-F238E27FC236}">
                  <a16:creationId xmlns:a16="http://schemas.microsoft.com/office/drawing/2014/main" id="{4337227C-C269-B6F7-A1B8-946D1B2EFDD2}"/>
                </a:ext>
              </a:extLst>
            </p:cNvPr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3" name="Google Shape;1815;p38">
              <a:extLst>
                <a:ext uri="{FF2B5EF4-FFF2-40B4-BE49-F238E27FC236}">
                  <a16:creationId xmlns:a16="http://schemas.microsoft.com/office/drawing/2014/main" id="{4DCBAE65-3754-2587-BE65-746390A8C8C4}"/>
                </a:ext>
              </a:extLst>
            </p:cNvPr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4" name="Google Shape;1816;p38">
              <a:extLst>
                <a:ext uri="{FF2B5EF4-FFF2-40B4-BE49-F238E27FC236}">
                  <a16:creationId xmlns:a16="http://schemas.microsoft.com/office/drawing/2014/main" id="{B6DFC067-0ED2-C5FB-D55A-93512B4FFD4B}"/>
                </a:ext>
              </a:extLst>
            </p:cNvPr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5" name="Google Shape;1817;p38">
              <a:extLst>
                <a:ext uri="{FF2B5EF4-FFF2-40B4-BE49-F238E27FC236}">
                  <a16:creationId xmlns:a16="http://schemas.microsoft.com/office/drawing/2014/main" id="{89EA283C-C619-0D23-36D6-E998057D7006}"/>
                </a:ext>
              </a:extLst>
            </p:cNvPr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6" name="Google Shape;1818;p38">
              <a:extLst>
                <a:ext uri="{FF2B5EF4-FFF2-40B4-BE49-F238E27FC236}">
                  <a16:creationId xmlns:a16="http://schemas.microsoft.com/office/drawing/2014/main" id="{CF9FD0DA-BCD0-0C6B-8A2C-F832E4717B2E}"/>
                </a:ext>
              </a:extLst>
            </p:cNvPr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7" name="Google Shape;1819;p38">
              <a:extLst>
                <a:ext uri="{FF2B5EF4-FFF2-40B4-BE49-F238E27FC236}">
                  <a16:creationId xmlns:a16="http://schemas.microsoft.com/office/drawing/2014/main" id="{59F5A0EC-A795-82EE-5D0C-8D3DA89D1765}"/>
                </a:ext>
              </a:extLst>
            </p:cNvPr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8" name="Google Shape;1820;p38">
              <a:extLst>
                <a:ext uri="{FF2B5EF4-FFF2-40B4-BE49-F238E27FC236}">
                  <a16:creationId xmlns:a16="http://schemas.microsoft.com/office/drawing/2014/main" id="{4C79F703-571C-CE95-BA0E-DD9F333248FF}"/>
                </a:ext>
              </a:extLst>
            </p:cNvPr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9" name="Google Shape;1821;p38">
              <a:extLst>
                <a:ext uri="{FF2B5EF4-FFF2-40B4-BE49-F238E27FC236}">
                  <a16:creationId xmlns:a16="http://schemas.microsoft.com/office/drawing/2014/main" id="{8C0D05AF-B45A-6ECB-3A3D-37EC88A43DF9}"/>
                </a:ext>
              </a:extLst>
            </p:cNvPr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0" name="Google Shape;1822;p38">
              <a:extLst>
                <a:ext uri="{FF2B5EF4-FFF2-40B4-BE49-F238E27FC236}">
                  <a16:creationId xmlns:a16="http://schemas.microsoft.com/office/drawing/2014/main" id="{02E9D85B-D080-D207-D9A0-076350E4EB12}"/>
                </a:ext>
              </a:extLst>
            </p:cNvPr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1" name="Google Shape;1823;p38">
              <a:extLst>
                <a:ext uri="{FF2B5EF4-FFF2-40B4-BE49-F238E27FC236}">
                  <a16:creationId xmlns:a16="http://schemas.microsoft.com/office/drawing/2014/main" id="{783EF61D-5CD4-769D-F78C-8FC1B197B765}"/>
                </a:ext>
              </a:extLst>
            </p:cNvPr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2" name="Google Shape;1824;p38">
              <a:extLst>
                <a:ext uri="{FF2B5EF4-FFF2-40B4-BE49-F238E27FC236}">
                  <a16:creationId xmlns:a16="http://schemas.microsoft.com/office/drawing/2014/main" id="{62D50C66-B1F2-DA02-B6A5-C1FB3280E353}"/>
                </a:ext>
              </a:extLst>
            </p:cNvPr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3" name="Google Shape;1825;p38">
              <a:extLst>
                <a:ext uri="{FF2B5EF4-FFF2-40B4-BE49-F238E27FC236}">
                  <a16:creationId xmlns:a16="http://schemas.microsoft.com/office/drawing/2014/main" id="{DF786681-3B4D-5854-ECB6-1BBC50221672}"/>
                </a:ext>
              </a:extLst>
            </p:cNvPr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4" name="Google Shape;1826;p38">
              <a:extLst>
                <a:ext uri="{FF2B5EF4-FFF2-40B4-BE49-F238E27FC236}">
                  <a16:creationId xmlns:a16="http://schemas.microsoft.com/office/drawing/2014/main" id="{DF9FE0FA-778E-F057-AC89-69308E332E95}"/>
                </a:ext>
              </a:extLst>
            </p:cNvPr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5" name="Google Shape;1827;p38">
              <a:extLst>
                <a:ext uri="{FF2B5EF4-FFF2-40B4-BE49-F238E27FC236}">
                  <a16:creationId xmlns:a16="http://schemas.microsoft.com/office/drawing/2014/main" id="{8EA5A87C-F2BA-5155-0733-3BF19AC3A046}"/>
                </a:ext>
              </a:extLst>
            </p:cNvPr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6" name="Google Shape;1828;p38">
              <a:extLst>
                <a:ext uri="{FF2B5EF4-FFF2-40B4-BE49-F238E27FC236}">
                  <a16:creationId xmlns:a16="http://schemas.microsoft.com/office/drawing/2014/main" id="{38A5D76F-B6B2-BDF9-C69F-CAAFD3DB2814}"/>
                </a:ext>
              </a:extLst>
            </p:cNvPr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7" name="Google Shape;1829;p38">
              <a:extLst>
                <a:ext uri="{FF2B5EF4-FFF2-40B4-BE49-F238E27FC236}">
                  <a16:creationId xmlns:a16="http://schemas.microsoft.com/office/drawing/2014/main" id="{4FC7EDCF-ADE3-3F74-1822-B4C813646760}"/>
                </a:ext>
              </a:extLst>
            </p:cNvPr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8" name="Google Shape;1830;p38">
              <a:extLst>
                <a:ext uri="{FF2B5EF4-FFF2-40B4-BE49-F238E27FC236}">
                  <a16:creationId xmlns:a16="http://schemas.microsoft.com/office/drawing/2014/main" id="{3AA7C5C1-134A-F4AD-DDC2-BCDAAA1BB60F}"/>
                </a:ext>
              </a:extLst>
            </p:cNvPr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9" name="Google Shape;1831;p38">
              <a:extLst>
                <a:ext uri="{FF2B5EF4-FFF2-40B4-BE49-F238E27FC236}">
                  <a16:creationId xmlns:a16="http://schemas.microsoft.com/office/drawing/2014/main" id="{D6B68AD7-B0E3-B21C-7942-8DA14509B820}"/>
                </a:ext>
              </a:extLst>
            </p:cNvPr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0" name="Google Shape;1832;p38">
              <a:extLst>
                <a:ext uri="{FF2B5EF4-FFF2-40B4-BE49-F238E27FC236}">
                  <a16:creationId xmlns:a16="http://schemas.microsoft.com/office/drawing/2014/main" id="{FD817C76-816F-8A9C-94E9-C2AB899A2545}"/>
                </a:ext>
              </a:extLst>
            </p:cNvPr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1" name="Google Shape;1833;p38">
              <a:extLst>
                <a:ext uri="{FF2B5EF4-FFF2-40B4-BE49-F238E27FC236}">
                  <a16:creationId xmlns:a16="http://schemas.microsoft.com/office/drawing/2014/main" id="{C4C324C1-A40E-A1A2-1076-1B4ED64E88C8}"/>
                </a:ext>
              </a:extLst>
            </p:cNvPr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2" name="Google Shape;1834;p38">
              <a:extLst>
                <a:ext uri="{FF2B5EF4-FFF2-40B4-BE49-F238E27FC236}">
                  <a16:creationId xmlns:a16="http://schemas.microsoft.com/office/drawing/2014/main" id="{10230A53-845D-E94B-DD1F-F03FD8734477}"/>
                </a:ext>
              </a:extLst>
            </p:cNvPr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1835;p38">
              <a:extLst>
                <a:ext uri="{FF2B5EF4-FFF2-40B4-BE49-F238E27FC236}">
                  <a16:creationId xmlns:a16="http://schemas.microsoft.com/office/drawing/2014/main" id="{0F4B9F0D-C453-DDF4-9362-94DC5C30AD84}"/>
                </a:ext>
              </a:extLst>
            </p:cNvPr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1836;p38">
              <a:extLst>
                <a:ext uri="{FF2B5EF4-FFF2-40B4-BE49-F238E27FC236}">
                  <a16:creationId xmlns:a16="http://schemas.microsoft.com/office/drawing/2014/main" id="{12F0CE4D-3601-FEA8-4031-C953960754D3}"/>
                </a:ext>
              </a:extLst>
            </p:cNvPr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241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58FE-4A63-D71D-CE25-873A03DA1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1E3B1-8DAD-B87E-4D74-40CBE493A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 descr="I want an image that represents a technological solution. VetSys, A web system (web page) for veterinary management, where a clinical record is displayed within a computer monitor. the background with technological or electronic design. Includes dogs and cats or dog paws. The shades have to be: Between blue, bluish and purple.  If you are going to add words, please be in Spanish.&#10;The VetSys system name must be present in large size. The image has to be simple, without so many decorations.">
            <a:extLst>
              <a:ext uri="{FF2B5EF4-FFF2-40B4-BE49-F238E27FC236}">
                <a16:creationId xmlns:a16="http://schemas.microsoft.com/office/drawing/2014/main" id="{C6C8792A-A983-69D9-07C2-53BAB007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2D75E5-AD03-3316-DDBE-1D2529DF0E20}"/>
              </a:ext>
            </a:extLst>
          </p:cNvPr>
          <p:cNvSpPr txBox="1"/>
          <p:nvPr/>
        </p:nvSpPr>
        <p:spPr>
          <a:xfrm>
            <a:off x="9144000" y="1240833"/>
            <a:ext cx="2517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600" kern="1200" dirty="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¡MUCHAS</a:t>
            </a:r>
            <a:r>
              <a:rPr lang="es-CL" sz="6000" kern="1200" dirty="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91F01D-7B72-0EAA-84C8-B0F2F817CCF5}"/>
              </a:ext>
            </a:extLst>
          </p:cNvPr>
          <p:cNvSpPr txBox="1"/>
          <p:nvPr/>
        </p:nvSpPr>
        <p:spPr>
          <a:xfrm>
            <a:off x="-2406463" y="3308905"/>
            <a:ext cx="2296736" cy="6001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300" kern="1200" dirty="0">
                <a:solidFill>
                  <a:prstClr val="white"/>
                </a:solidFill>
                <a:effectLst>
                  <a:glow rad="101600">
                    <a:prstClr val="white">
                      <a:lumMod val="85000"/>
                      <a:alpha val="40000"/>
                    </a:prst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umbh Sans Light" pitchFamily="2" charset="0"/>
                <a:ea typeface="+mn-ea"/>
                <a:cs typeface="Kumbh Sans Light" pitchFamily="2" charset="0"/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05670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58FE-4A63-D71D-CE25-873A03DA1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1E3B1-8DAD-B87E-4D74-40CBE493A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 descr="I want an image that represents a technological solution. VetSys, A web system (web page) for veterinary management, where a clinical record is displayed within a computer monitor. the background with technological or electronic design. Includes dogs and cats or dog paws. The shades have to be: Between blue, bluish and purple.  If you are going to add words, please be in Spanish.&#10;The VetSys system name must be present in large size. The image has to be simple, without so many decorations.">
            <a:extLst>
              <a:ext uri="{FF2B5EF4-FFF2-40B4-BE49-F238E27FC236}">
                <a16:creationId xmlns:a16="http://schemas.microsoft.com/office/drawing/2014/main" id="{C6C8792A-A983-69D9-07C2-53BAB007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EE85F06-5C5A-4874-0286-1389C54E2B2B}"/>
              </a:ext>
            </a:extLst>
          </p:cNvPr>
          <p:cNvSpPr txBox="1"/>
          <p:nvPr/>
        </p:nvSpPr>
        <p:spPr>
          <a:xfrm>
            <a:off x="607418" y="2248584"/>
            <a:ext cx="8649316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600" kern="1200" dirty="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¡MUCHAS</a:t>
            </a:r>
            <a:endParaRPr lang="es-CL" sz="6000" kern="1200" dirty="0">
              <a:solidFill>
                <a:srgbClr val="66FFFF"/>
              </a:solidFill>
              <a:effectLst>
                <a:glow rad="139700">
                  <a:srgbClr val="0F9ED5">
                    <a:satMod val="175000"/>
                    <a:alpha val="40000"/>
                  </a:srgb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Kumbh Sans ExtraBold" pitchFamily="2" charset="0"/>
              <a:ea typeface="+mn-ea"/>
              <a:cs typeface="Kumbh Sans ExtraBold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FBCCC-68CD-03C1-4568-8E6816B303CA}"/>
              </a:ext>
            </a:extLst>
          </p:cNvPr>
          <p:cNvSpPr txBox="1"/>
          <p:nvPr/>
        </p:nvSpPr>
        <p:spPr>
          <a:xfrm>
            <a:off x="2356320" y="2722959"/>
            <a:ext cx="2215680" cy="6001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300" kern="1200" dirty="0">
                <a:solidFill>
                  <a:prstClr val="white"/>
                </a:solidFill>
                <a:effectLst>
                  <a:glow rad="101600">
                    <a:prstClr val="white">
                      <a:lumMod val="85000"/>
                      <a:alpha val="40000"/>
                    </a:prst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umbh Sans Light" pitchFamily="2" charset="0"/>
                <a:ea typeface="+mn-ea"/>
                <a:cs typeface="Kumbh Sans Light" pitchFamily="2" charset="0"/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416484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58FE-4A63-D71D-CE25-873A03DA1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1E3B1-8DAD-B87E-4D74-40CBE493A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 descr="I want an image that represents a technological solution. VetSys, A web system (web page) for veterinary management, where a clinical record is displayed within a computer monitor. the background with technological or electronic design. Includes dogs and cats or dog paws. The shades have to be: Between blue, bluish and purple.  If you are going to add words, please be in Spanish.&#10;The VetSys system name must be present in large size. The image has to be simple, without so many decorations.">
            <a:extLst>
              <a:ext uri="{FF2B5EF4-FFF2-40B4-BE49-F238E27FC236}">
                <a16:creationId xmlns:a16="http://schemas.microsoft.com/office/drawing/2014/main" id="{C6C8792A-A983-69D9-07C2-53BAB007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EE85F06-5C5A-4874-0286-1389C54E2B2B}"/>
              </a:ext>
            </a:extLst>
          </p:cNvPr>
          <p:cNvSpPr txBox="1"/>
          <p:nvPr/>
        </p:nvSpPr>
        <p:spPr>
          <a:xfrm>
            <a:off x="607418" y="1945682"/>
            <a:ext cx="8649316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600" kern="1200" dirty="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DESCRIPCIÓN DEL PROYECTO APT</a:t>
            </a:r>
            <a:r>
              <a:rPr lang="es-CL" sz="6000" kern="1200" dirty="0">
                <a:solidFill>
                  <a:srgbClr val="66FFFF"/>
                </a:solidFill>
                <a:effectLst>
                  <a:glow rad="139700">
                    <a:srgbClr val="0F9ED5">
                      <a:satMod val="175000"/>
                      <a:alpha val="4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Kumbh Sans ExtraBold" pitchFamily="2" charset="0"/>
                <a:ea typeface="+mn-ea"/>
                <a:cs typeface="Kumbh Sans ExtraBold" pitchFamily="2" charset="0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FBCCC-68CD-03C1-4568-8E6816B303CA}"/>
              </a:ext>
            </a:extLst>
          </p:cNvPr>
          <p:cNvSpPr txBox="1"/>
          <p:nvPr/>
        </p:nvSpPr>
        <p:spPr>
          <a:xfrm>
            <a:off x="607418" y="2745359"/>
            <a:ext cx="6567673" cy="6001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3300" kern="1200" dirty="0">
                <a:solidFill>
                  <a:prstClr val="white"/>
                </a:solidFill>
                <a:effectLst>
                  <a:glow rad="101600">
                    <a:prstClr val="white">
                      <a:lumMod val="85000"/>
                      <a:alpha val="40000"/>
                    </a:prst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umbh Sans Light" pitchFamily="2" charset="0"/>
                <a:ea typeface="+mn-ea"/>
                <a:cs typeface="Kumbh Sans Light" pitchFamily="2" charset="0"/>
              </a:rPr>
              <a:t>Sistema de Gestión Veterinaria</a:t>
            </a:r>
          </a:p>
        </p:txBody>
      </p:sp>
    </p:spTree>
    <p:extLst>
      <p:ext uri="{BB962C8B-B14F-4D97-AF65-F5344CB8AC3E}">
        <p14:creationId xmlns:p14="http://schemas.microsoft.com/office/powerpoint/2010/main" val="173194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0"/>
          <p:cNvSpPr/>
          <p:nvPr/>
        </p:nvSpPr>
        <p:spPr>
          <a:xfrm>
            <a:off x="-487295" y="2974146"/>
            <a:ext cx="2977610" cy="3097769"/>
          </a:xfrm>
          <a:custGeom>
            <a:avLst/>
            <a:gdLst/>
            <a:ahLst/>
            <a:cxnLst/>
            <a:rect l="l" t="t" r="r" b="b"/>
            <a:pathLst>
              <a:path w="65791" h="57624" extrusionOk="0">
                <a:moveTo>
                  <a:pt x="32562" y="0"/>
                </a:moveTo>
                <a:cubicBezTo>
                  <a:pt x="30881" y="0"/>
                  <a:pt x="29178" y="190"/>
                  <a:pt x="27465" y="592"/>
                </a:cubicBezTo>
                <a:cubicBezTo>
                  <a:pt x="14759" y="3578"/>
                  <a:pt x="1" y="19614"/>
                  <a:pt x="434" y="33066"/>
                </a:cubicBezTo>
                <a:cubicBezTo>
                  <a:pt x="873" y="46700"/>
                  <a:pt x="16649" y="57624"/>
                  <a:pt x="30644" y="57624"/>
                </a:cubicBezTo>
                <a:cubicBezTo>
                  <a:pt x="32114" y="57624"/>
                  <a:pt x="33564" y="57503"/>
                  <a:pt x="34975" y="57253"/>
                </a:cubicBezTo>
                <a:cubicBezTo>
                  <a:pt x="52278" y="54180"/>
                  <a:pt x="65790" y="41743"/>
                  <a:pt x="62449" y="26939"/>
                </a:cubicBezTo>
                <a:cubicBezTo>
                  <a:pt x="59460" y="13695"/>
                  <a:pt x="46838" y="0"/>
                  <a:pt x="325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2189ADA-1FD9-8FBF-0343-581DB7DBA2E1}"/>
              </a:ext>
            </a:extLst>
          </p:cNvPr>
          <p:cNvGrpSpPr/>
          <p:nvPr/>
        </p:nvGrpSpPr>
        <p:grpSpPr>
          <a:xfrm flipH="1">
            <a:off x="-23980" y="3076486"/>
            <a:ext cx="1773258" cy="2010140"/>
            <a:chOff x="3441718" y="1639731"/>
            <a:chExt cx="2441901" cy="2802891"/>
          </a:xfrm>
        </p:grpSpPr>
        <p:grpSp>
          <p:nvGrpSpPr>
            <p:cNvPr id="1861" name="Google Shape;1861;p30"/>
            <p:cNvGrpSpPr/>
            <p:nvPr/>
          </p:nvGrpSpPr>
          <p:grpSpPr>
            <a:xfrm>
              <a:off x="4005947" y="1639731"/>
              <a:ext cx="1877672" cy="2476714"/>
              <a:chOff x="7694326" y="3"/>
              <a:chExt cx="2369302" cy="3125191"/>
            </a:xfrm>
          </p:grpSpPr>
          <p:sp>
            <p:nvSpPr>
              <p:cNvPr id="1862" name="Google Shape;1862;p30"/>
              <p:cNvSpPr/>
              <p:nvPr/>
            </p:nvSpPr>
            <p:spPr>
              <a:xfrm>
                <a:off x="7694326" y="17816"/>
                <a:ext cx="2369302" cy="3101722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28035" extrusionOk="0">
                    <a:moveTo>
                      <a:pt x="1563" y="1"/>
                    </a:moveTo>
                    <a:cubicBezTo>
                      <a:pt x="1" y="1"/>
                      <a:pt x="2057" y="3375"/>
                      <a:pt x="2305" y="3869"/>
                    </a:cubicBezTo>
                    <a:cubicBezTo>
                      <a:pt x="3204" y="5680"/>
                      <a:pt x="3203" y="7732"/>
                      <a:pt x="3096" y="9778"/>
                    </a:cubicBezTo>
                    <a:cubicBezTo>
                      <a:pt x="3156" y="9789"/>
                      <a:pt x="3207" y="9836"/>
                      <a:pt x="3207" y="9915"/>
                    </a:cubicBezTo>
                    <a:cubicBezTo>
                      <a:pt x="3219" y="11852"/>
                      <a:pt x="2977" y="13780"/>
                      <a:pt x="2760" y="15703"/>
                    </a:cubicBezTo>
                    <a:cubicBezTo>
                      <a:pt x="2612" y="17725"/>
                      <a:pt x="2392" y="19744"/>
                      <a:pt x="1998" y="21769"/>
                    </a:cubicBezTo>
                    <a:cubicBezTo>
                      <a:pt x="1775" y="22921"/>
                      <a:pt x="718" y="27905"/>
                      <a:pt x="3129" y="27935"/>
                    </a:cubicBezTo>
                    <a:cubicBezTo>
                      <a:pt x="5844" y="27968"/>
                      <a:pt x="8557" y="28000"/>
                      <a:pt x="11272" y="28034"/>
                    </a:cubicBezTo>
                    <a:cubicBezTo>
                      <a:pt x="11319" y="28034"/>
                      <a:pt x="11367" y="28035"/>
                      <a:pt x="11414" y="28035"/>
                    </a:cubicBezTo>
                    <a:cubicBezTo>
                      <a:pt x="12422" y="28035"/>
                      <a:pt x="13418" y="27909"/>
                      <a:pt x="14426" y="27875"/>
                    </a:cubicBezTo>
                    <a:cubicBezTo>
                      <a:pt x="15428" y="27841"/>
                      <a:pt x="16442" y="27808"/>
                      <a:pt x="17434" y="27621"/>
                    </a:cubicBezTo>
                    <a:cubicBezTo>
                      <a:pt x="18405" y="27437"/>
                      <a:pt x="19367" y="27087"/>
                      <a:pt x="20125" y="26452"/>
                    </a:cubicBezTo>
                    <a:cubicBezTo>
                      <a:pt x="20882" y="25816"/>
                      <a:pt x="21415" y="24865"/>
                      <a:pt x="21382" y="23877"/>
                    </a:cubicBezTo>
                    <a:lnTo>
                      <a:pt x="21382" y="23877"/>
                    </a:lnTo>
                    <a:cubicBezTo>
                      <a:pt x="21201" y="23992"/>
                      <a:pt x="21018" y="24099"/>
                      <a:pt x="20837" y="24206"/>
                    </a:cubicBezTo>
                    <a:cubicBezTo>
                      <a:pt x="20837" y="23592"/>
                      <a:pt x="20942" y="22888"/>
                      <a:pt x="20849" y="22285"/>
                    </a:cubicBezTo>
                    <a:cubicBezTo>
                      <a:pt x="20778" y="21823"/>
                      <a:pt x="20502" y="21319"/>
                      <a:pt x="20243" y="20933"/>
                    </a:cubicBezTo>
                    <a:cubicBezTo>
                      <a:pt x="20008" y="20583"/>
                      <a:pt x="19710" y="20268"/>
                      <a:pt x="19343" y="20065"/>
                    </a:cubicBezTo>
                    <a:cubicBezTo>
                      <a:pt x="18956" y="19852"/>
                      <a:pt x="18520" y="19780"/>
                      <a:pt x="18074" y="19780"/>
                    </a:cubicBezTo>
                    <a:cubicBezTo>
                      <a:pt x="17537" y="19780"/>
                      <a:pt x="16986" y="19884"/>
                      <a:pt x="16490" y="19972"/>
                    </a:cubicBezTo>
                    <a:cubicBezTo>
                      <a:pt x="16746" y="20265"/>
                      <a:pt x="17027" y="20533"/>
                      <a:pt x="17330" y="20776"/>
                    </a:cubicBezTo>
                    <a:cubicBezTo>
                      <a:pt x="17417" y="20846"/>
                      <a:pt x="17505" y="20915"/>
                      <a:pt x="17582" y="20995"/>
                    </a:cubicBezTo>
                    <a:cubicBezTo>
                      <a:pt x="17493" y="20973"/>
                      <a:pt x="17400" y="20962"/>
                      <a:pt x="17308" y="20962"/>
                    </a:cubicBezTo>
                    <a:cubicBezTo>
                      <a:pt x="17142" y="20962"/>
                      <a:pt x="16975" y="20997"/>
                      <a:pt x="16823" y="21065"/>
                    </a:cubicBezTo>
                    <a:cubicBezTo>
                      <a:pt x="17441" y="21339"/>
                      <a:pt x="17922" y="21759"/>
                      <a:pt x="18079" y="22430"/>
                    </a:cubicBezTo>
                    <a:cubicBezTo>
                      <a:pt x="18224" y="23044"/>
                      <a:pt x="18268" y="23693"/>
                      <a:pt x="18095" y="24321"/>
                    </a:cubicBezTo>
                    <a:cubicBezTo>
                      <a:pt x="18024" y="24580"/>
                      <a:pt x="17851" y="24798"/>
                      <a:pt x="17665" y="24991"/>
                    </a:cubicBezTo>
                    <a:cubicBezTo>
                      <a:pt x="17280" y="25394"/>
                      <a:pt x="16797" y="25736"/>
                      <a:pt x="16245" y="25809"/>
                    </a:cubicBezTo>
                    <a:cubicBezTo>
                      <a:pt x="16003" y="25842"/>
                      <a:pt x="15769" y="25844"/>
                      <a:pt x="15548" y="25951"/>
                    </a:cubicBezTo>
                    <a:cubicBezTo>
                      <a:pt x="15541" y="25895"/>
                      <a:pt x="15535" y="25838"/>
                      <a:pt x="15532" y="25784"/>
                    </a:cubicBezTo>
                    <a:cubicBezTo>
                      <a:pt x="15491" y="25324"/>
                      <a:pt x="15496" y="24871"/>
                      <a:pt x="15496" y="24407"/>
                    </a:cubicBezTo>
                    <a:cubicBezTo>
                      <a:pt x="15489" y="20616"/>
                      <a:pt x="14418" y="16833"/>
                      <a:pt x="12437" y="13600"/>
                    </a:cubicBezTo>
                    <a:cubicBezTo>
                      <a:pt x="11057" y="11350"/>
                      <a:pt x="9174" y="9137"/>
                      <a:pt x="9241" y="6497"/>
                    </a:cubicBezTo>
                    <a:cubicBezTo>
                      <a:pt x="9260" y="5721"/>
                      <a:pt x="9415" y="4839"/>
                      <a:pt x="9385" y="4004"/>
                    </a:cubicBezTo>
                    <a:cubicBezTo>
                      <a:pt x="9809" y="3411"/>
                      <a:pt x="10258" y="2834"/>
                      <a:pt x="10729" y="2276"/>
                    </a:cubicBezTo>
                    <a:cubicBezTo>
                      <a:pt x="10802" y="2190"/>
                      <a:pt x="10768" y="2014"/>
                      <a:pt x="10638" y="2014"/>
                    </a:cubicBezTo>
                    <a:cubicBezTo>
                      <a:pt x="10633" y="2014"/>
                      <a:pt x="10628" y="2014"/>
                      <a:pt x="10622" y="2015"/>
                    </a:cubicBezTo>
                    <a:cubicBezTo>
                      <a:pt x="10158" y="2066"/>
                      <a:pt x="9692" y="2107"/>
                      <a:pt x="9227" y="2146"/>
                    </a:cubicBezTo>
                    <a:cubicBezTo>
                      <a:pt x="9577" y="1912"/>
                      <a:pt x="9907" y="1655"/>
                      <a:pt x="10152" y="1304"/>
                    </a:cubicBezTo>
                    <a:cubicBezTo>
                      <a:pt x="10226" y="1200"/>
                      <a:pt x="10124" y="1075"/>
                      <a:pt x="10014" y="1075"/>
                    </a:cubicBezTo>
                    <a:cubicBezTo>
                      <a:pt x="10003" y="1075"/>
                      <a:pt x="9992" y="1077"/>
                      <a:pt x="9981" y="1079"/>
                    </a:cubicBezTo>
                    <a:cubicBezTo>
                      <a:pt x="9253" y="1264"/>
                      <a:pt x="8524" y="1449"/>
                      <a:pt x="7796" y="1633"/>
                    </a:cubicBezTo>
                    <a:cubicBezTo>
                      <a:pt x="7501" y="1553"/>
                      <a:pt x="7183" y="1517"/>
                      <a:pt x="6862" y="1517"/>
                    </a:cubicBezTo>
                    <a:cubicBezTo>
                      <a:pt x="6154" y="1517"/>
                      <a:pt x="5431" y="1691"/>
                      <a:pt x="4911" y="1940"/>
                    </a:cubicBezTo>
                    <a:cubicBezTo>
                      <a:pt x="4808" y="1755"/>
                      <a:pt x="4616" y="1636"/>
                      <a:pt x="4434" y="1526"/>
                    </a:cubicBezTo>
                    <a:lnTo>
                      <a:pt x="2402" y="306"/>
                    </a:lnTo>
                    <a:cubicBezTo>
                      <a:pt x="2178" y="171"/>
                      <a:pt x="1944" y="31"/>
                      <a:pt x="1684" y="7"/>
                    </a:cubicBezTo>
                    <a:cubicBezTo>
                      <a:pt x="1641" y="3"/>
                      <a:pt x="1601" y="1"/>
                      <a:pt x="15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8484180" y="1894684"/>
                <a:ext cx="502626" cy="1230510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11122" extrusionOk="0">
                    <a:moveTo>
                      <a:pt x="4483" y="0"/>
                    </a:moveTo>
                    <a:cubicBezTo>
                      <a:pt x="4462" y="0"/>
                      <a:pt x="4443" y="13"/>
                      <a:pt x="4434" y="34"/>
                    </a:cubicBezTo>
                    <a:lnTo>
                      <a:pt x="1405" y="8130"/>
                    </a:lnTo>
                    <a:cubicBezTo>
                      <a:pt x="1034" y="9125"/>
                      <a:pt x="649" y="10157"/>
                      <a:pt x="16" y="11036"/>
                    </a:cubicBezTo>
                    <a:cubicBezTo>
                      <a:pt x="0" y="11060"/>
                      <a:pt x="6" y="11093"/>
                      <a:pt x="29" y="11110"/>
                    </a:cubicBezTo>
                    <a:cubicBezTo>
                      <a:pt x="39" y="11118"/>
                      <a:pt x="49" y="11121"/>
                      <a:pt x="60" y="11121"/>
                    </a:cubicBezTo>
                    <a:cubicBezTo>
                      <a:pt x="76" y="11121"/>
                      <a:pt x="92" y="11114"/>
                      <a:pt x="102" y="11098"/>
                    </a:cubicBezTo>
                    <a:cubicBezTo>
                      <a:pt x="741" y="10207"/>
                      <a:pt x="1130" y="9171"/>
                      <a:pt x="1505" y="8167"/>
                    </a:cubicBezTo>
                    <a:lnTo>
                      <a:pt x="4534" y="71"/>
                    </a:lnTo>
                    <a:cubicBezTo>
                      <a:pt x="4542" y="46"/>
                      <a:pt x="4528" y="14"/>
                      <a:pt x="4502" y="4"/>
                    </a:cubicBezTo>
                    <a:cubicBezTo>
                      <a:pt x="4496" y="1"/>
                      <a:pt x="4489" y="0"/>
                      <a:pt x="4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7824438" y="1091450"/>
                <a:ext cx="1707137" cy="1946777"/>
              </a:xfrm>
              <a:custGeom>
                <a:avLst/>
                <a:gdLst/>
                <a:ahLst/>
                <a:cxnLst/>
                <a:rect l="l" t="t" r="r" b="b"/>
                <a:pathLst>
                  <a:path w="15430" h="17596" extrusionOk="0">
                    <a:moveTo>
                      <a:pt x="13833" y="3290"/>
                    </a:moveTo>
                    <a:cubicBezTo>
                      <a:pt x="13855" y="3290"/>
                      <a:pt x="13876" y="3295"/>
                      <a:pt x="13894" y="3311"/>
                    </a:cubicBezTo>
                    <a:cubicBezTo>
                      <a:pt x="13938" y="3349"/>
                      <a:pt x="13938" y="3438"/>
                      <a:pt x="13935" y="3490"/>
                    </a:cubicBezTo>
                    <a:cubicBezTo>
                      <a:pt x="13915" y="3813"/>
                      <a:pt x="13577" y="4053"/>
                      <a:pt x="13337" y="4223"/>
                    </a:cubicBezTo>
                    <a:cubicBezTo>
                      <a:pt x="12995" y="4466"/>
                      <a:pt x="12653" y="4704"/>
                      <a:pt x="12310" y="4945"/>
                    </a:cubicBezTo>
                    <a:cubicBezTo>
                      <a:pt x="12514" y="4433"/>
                      <a:pt x="12843" y="3979"/>
                      <a:pt x="13271" y="3622"/>
                    </a:cubicBezTo>
                    <a:cubicBezTo>
                      <a:pt x="13405" y="3510"/>
                      <a:pt x="13557" y="3391"/>
                      <a:pt x="13716" y="3321"/>
                    </a:cubicBezTo>
                    <a:cubicBezTo>
                      <a:pt x="13749" y="3308"/>
                      <a:pt x="13792" y="3290"/>
                      <a:pt x="13833" y="3290"/>
                    </a:cubicBezTo>
                    <a:close/>
                    <a:moveTo>
                      <a:pt x="14303" y="4975"/>
                    </a:moveTo>
                    <a:cubicBezTo>
                      <a:pt x="14387" y="4975"/>
                      <a:pt x="14472" y="4978"/>
                      <a:pt x="14556" y="4983"/>
                    </a:cubicBezTo>
                    <a:cubicBezTo>
                      <a:pt x="14709" y="4993"/>
                      <a:pt x="14854" y="5000"/>
                      <a:pt x="14983" y="5088"/>
                    </a:cubicBezTo>
                    <a:lnTo>
                      <a:pt x="14987" y="5094"/>
                    </a:lnTo>
                    <a:cubicBezTo>
                      <a:pt x="14966" y="5101"/>
                      <a:pt x="14922" y="5128"/>
                      <a:pt x="14907" y="5132"/>
                    </a:cubicBezTo>
                    <a:cubicBezTo>
                      <a:pt x="14857" y="5150"/>
                      <a:pt x="14807" y="5164"/>
                      <a:pt x="14756" y="5178"/>
                    </a:cubicBezTo>
                    <a:cubicBezTo>
                      <a:pt x="14349" y="5295"/>
                      <a:pt x="13929" y="5372"/>
                      <a:pt x="13507" y="5402"/>
                    </a:cubicBezTo>
                    <a:cubicBezTo>
                      <a:pt x="13355" y="5413"/>
                      <a:pt x="13203" y="5419"/>
                      <a:pt x="13051" y="5419"/>
                    </a:cubicBezTo>
                    <a:cubicBezTo>
                      <a:pt x="12849" y="5419"/>
                      <a:pt x="12646" y="5409"/>
                      <a:pt x="12446" y="5389"/>
                    </a:cubicBezTo>
                    <a:cubicBezTo>
                      <a:pt x="13026" y="5118"/>
                      <a:pt x="13661" y="4975"/>
                      <a:pt x="14303" y="4975"/>
                    </a:cubicBezTo>
                    <a:close/>
                    <a:moveTo>
                      <a:pt x="1908" y="1"/>
                    </a:moveTo>
                    <a:cubicBezTo>
                      <a:pt x="1828" y="3925"/>
                      <a:pt x="1206" y="8164"/>
                      <a:pt x="822" y="12065"/>
                    </a:cubicBezTo>
                    <a:cubicBezTo>
                      <a:pt x="733" y="12977"/>
                      <a:pt x="1" y="16212"/>
                      <a:pt x="838" y="17596"/>
                    </a:cubicBezTo>
                    <a:cubicBezTo>
                      <a:pt x="890" y="17345"/>
                      <a:pt x="995" y="17105"/>
                      <a:pt x="1155" y="16905"/>
                    </a:cubicBezTo>
                    <a:cubicBezTo>
                      <a:pt x="1434" y="16552"/>
                      <a:pt x="1856" y="16332"/>
                      <a:pt x="2282" y="16205"/>
                    </a:cubicBezTo>
                    <a:cubicBezTo>
                      <a:pt x="2610" y="16108"/>
                      <a:pt x="2956" y="16060"/>
                      <a:pt x="3300" y="16060"/>
                    </a:cubicBezTo>
                    <a:cubicBezTo>
                      <a:pt x="3443" y="16060"/>
                      <a:pt x="3586" y="16068"/>
                      <a:pt x="3727" y="16085"/>
                    </a:cubicBezTo>
                    <a:cubicBezTo>
                      <a:pt x="4084" y="16128"/>
                      <a:pt x="4447" y="16219"/>
                      <a:pt x="4761" y="16397"/>
                    </a:cubicBezTo>
                    <a:cubicBezTo>
                      <a:pt x="4797" y="15547"/>
                      <a:pt x="4840" y="14699"/>
                      <a:pt x="4904" y="13851"/>
                    </a:cubicBezTo>
                    <a:cubicBezTo>
                      <a:pt x="5041" y="12036"/>
                      <a:pt x="5269" y="10215"/>
                      <a:pt x="5745" y="8456"/>
                    </a:cubicBezTo>
                    <a:cubicBezTo>
                      <a:pt x="5849" y="8065"/>
                      <a:pt x="5969" y="7675"/>
                      <a:pt x="6103" y="7290"/>
                    </a:cubicBezTo>
                    <a:cubicBezTo>
                      <a:pt x="5766" y="6732"/>
                      <a:pt x="5612" y="6065"/>
                      <a:pt x="5678" y="5409"/>
                    </a:cubicBezTo>
                    <a:cubicBezTo>
                      <a:pt x="5766" y="4527"/>
                      <a:pt x="6233" y="3663"/>
                      <a:pt x="7046" y="3255"/>
                    </a:cubicBezTo>
                    <a:cubicBezTo>
                      <a:pt x="7393" y="3080"/>
                      <a:pt x="7777" y="2997"/>
                      <a:pt x="8163" y="2997"/>
                    </a:cubicBezTo>
                    <a:cubicBezTo>
                      <a:pt x="8263" y="2997"/>
                      <a:pt x="8363" y="3003"/>
                      <a:pt x="8462" y="3014"/>
                    </a:cubicBezTo>
                    <a:cubicBezTo>
                      <a:pt x="9082" y="3082"/>
                      <a:pt x="9621" y="3333"/>
                      <a:pt x="10087" y="3745"/>
                    </a:cubicBezTo>
                    <a:cubicBezTo>
                      <a:pt x="10582" y="4182"/>
                      <a:pt x="10972" y="4748"/>
                      <a:pt x="11246" y="5348"/>
                    </a:cubicBezTo>
                    <a:cubicBezTo>
                      <a:pt x="11565" y="6041"/>
                      <a:pt x="11963" y="7217"/>
                      <a:pt x="11535" y="7940"/>
                    </a:cubicBezTo>
                    <a:cubicBezTo>
                      <a:pt x="11516" y="7968"/>
                      <a:pt x="11496" y="8000"/>
                      <a:pt x="11468" y="8017"/>
                    </a:cubicBezTo>
                    <a:cubicBezTo>
                      <a:pt x="11443" y="8031"/>
                      <a:pt x="11413" y="8035"/>
                      <a:pt x="11385" y="8040"/>
                    </a:cubicBezTo>
                    <a:cubicBezTo>
                      <a:pt x="11342" y="8045"/>
                      <a:pt x="11301" y="8051"/>
                      <a:pt x="11258" y="8057"/>
                    </a:cubicBezTo>
                    <a:cubicBezTo>
                      <a:pt x="11280" y="8056"/>
                      <a:pt x="11302" y="8056"/>
                      <a:pt x="11324" y="8056"/>
                    </a:cubicBezTo>
                    <a:cubicBezTo>
                      <a:pt x="11883" y="8056"/>
                      <a:pt x="12437" y="8211"/>
                      <a:pt x="12928" y="8501"/>
                    </a:cubicBezTo>
                    <a:cubicBezTo>
                      <a:pt x="13135" y="8622"/>
                      <a:pt x="13320" y="8766"/>
                      <a:pt x="13488" y="8925"/>
                    </a:cubicBezTo>
                    <a:cubicBezTo>
                      <a:pt x="13172" y="7844"/>
                      <a:pt x="12771" y="6789"/>
                      <a:pt x="12286" y="5774"/>
                    </a:cubicBezTo>
                    <a:lnTo>
                      <a:pt x="12286" y="5774"/>
                    </a:lnTo>
                    <a:cubicBezTo>
                      <a:pt x="12556" y="5805"/>
                      <a:pt x="12831" y="5822"/>
                      <a:pt x="13106" y="5822"/>
                    </a:cubicBezTo>
                    <a:cubicBezTo>
                      <a:pt x="13764" y="5822"/>
                      <a:pt x="14425" y="5727"/>
                      <a:pt x="15037" y="5512"/>
                    </a:cubicBezTo>
                    <a:cubicBezTo>
                      <a:pt x="15243" y="5441"/>
                      <a:pt x="15430" y="5295"/>
                      <a:pt x="15407" y="5055"/>
                    </a:cubicBezTo>
                    <a:cubicBezTo>
                      <a:pt x="15383" y="4853"/>
                      <a:pt x="15200" y="4723"/>
                      <a:pt x="15022" y="4651"/>
                    </a:cubicBezTo>
                    <a:cubicBezTo>
                      <a:pt x="14823" y="4573"/>
                      <a:pt x="14587" y="4573"/>
                      <a:pt x="14378" y="4568"/>
                    </a:cubicBezTo>
                    <a:cubicBezTo>
                      <a:pt x="14359" y="4568"/>
                      <a:pt x="14341" y="4568"/>
                      <a:pt x="14322" y="4568"/>
                    </a:cubicBezTo>
                    <a:cubicBezTo>
                      <a:pt x="14084" y="4568"/>
                      <a:pt x="13847" y="4585"/>
                      <a:pt x="13612" y="4618"/>
                    </a:cubicBezTo>
                    <a:cubicBezTo>
                      <a:pt x="13552" y="4628"/>
                      <a:pt x="13494" y="4637"/>
                      <a:pt x="13437" y="4647"/>
                    </a:cubicBezTo>
                    <a:cubicBezTo>
                      <a:pt x="13492" y="4608"/>
                      <a:pt x="13549" y="4568"/>
                      <a:pt x="13605" y="4528"/>
                    </a:cubicBezTo>
                    <a:cubicBezTo>
                      <a:pt x="13952" y="4274"/>
                      <a:pt x="14320" y="3952"/>
                      <a:pt x="14343" y="3488"/>
                    </a:cubicBezTo>
                    <a:cubicBezTo>
                      <a:pt x="14355" y="3268"/>
                      <a:pt x="14262" y="3029"/>
                      <a:pt x="14056" y="2929"/>
                    </a:cubicBezTo>
                    <a:cubicBezTo>
                      <a:pt x="13988" y="2896"/>
                      <a:pt x="13918" y="2882"/>
                      <a:pt x="13847" y="2882"/>
                    </a:cubicBezTo>
                    <a:cubicBezTo>
                      <a:pt x="13681" y="2882"/>
                      <a:pt x="13515" y="2959"/>
                      <a:pt x="13377" y="3046"/>
                    </a:cubicBezTo>
                    <a:cubicBezTo>
                      <a:pt x="12998" y="3283"/>
                      <a:pt x="12671" y="3595"/>
                      <a:pt x="12403" y="3952"/>
                    </a:cubicBezTo>
                    <a:cubicBezTo>
                      <a:pt x="12173" y="4257"/>
                      <a:pt x="11995" y="4600"/>
                      <a:pt x="11872" y="4961"/>
                    </a:cubicBezTo>
                    <a:cubicBezTo>
                      <a:pt x="11679" y="4601"/>
                      <a:pt x="11478" y="4244"/>
                      <a:pt x="11263" y="3895"/>
                    </a:cubicBezTo>
                    <a:cubicBezTo>
                      <a:pt x="10897" y="3298"/>
                      <a:pt x="10507" y="2719"/>
                      <a:pt x="10126" y="2134"/>
                    </a:cubicBezTo>
                    <a:cubicBezTo>
                      <a:pt x="9966" y="1888"/>
                      <a:pt x="9780" y="1404"/>
                      <a:pt x="9550" y="1232"/>
                    </a:cubicBezTo>
                    <a:cubicBezTo>
                      <a:pt x="9452" y="1158"/>
                      <a:pt x="9381" y="1136"/>
                      <a:pt x="9304" y="1136"/>
                    </a:cubicBezTo>
                    <a:cubicBezTo>
                      <a:pt x="9226" y="1136"/>
                      <a:pt x="9143" y="1159"/>
                      <a:pt x="9023" y="1172"/>
                    </a:cubicBezTo>
                    <a:cubicBezTo>
                      <a:pt x="8519" y="1229"/>
                      <a:pt x="8010" y="1252"/>
                      <a:pt x="7501" y="1252"/>
                    </a:cubicBezTo>
                    <a:cubicBezTo>
                      <a:pt x="6547" y="1252"/>
                      <a:pt x="5589" y="1172"/>
                      <a:pt x="4647" y="1086"/>
                    </a:cubicBezTo>
                    <a:cubicBezTo>
                      <a:pt x="3667" y="997"/>
                      <a:pt x="2719" y="561"/>
                      <a:pt x="19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8951410" y="1993041"/>
                <a:ext cx="44698" cy="144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31" extrusionOk="0">
                    <a:moveTo>
                      <a:pt x="404" y="0"/>
                    </a:moveTo>
                    <a:lnTo>
                      <a:pt x="404" y="0"/>
                    </a:lnTo>
                    <a:cubicBezTo>
                      <a:pt x="382" y="3"/>
                      <a:pt x="359" y="6"/>
                      <a:pt x="338" y="9"/>
                    </a:cubicBezTo>
                    <a:cubicBezTo>
                      <a:pt x="234" y="23"/>
                      <a:pt x="127" y="38"/>
                      <a:pt x="39" y="96"/>
                    </a:cubicBezTo>
                    <a:cubicBezTo>
                      <a:pt x="25" y="108"/>
                      <a:pt x="14" y="120"/>
                      <a:pt x="1" y="130"/>
                    </a:cubicBezTo>
                    <a:cubicBezTo>
                      <a:pt x="95" y="93"/>
                      <a:pt x="194" y="58"/>
                      <a:pt x="291" y="29"/>
                    </a:cubicBezTo>
                    <a:cubicBezTo>
                      <a:pt x="329" y="18"/>
                      <a:pt x="366" y="9"/>
                      <a:pt x="404" y="0"/>
                    </a:cubicBezTo>
                    <a:close/>
                  </a:path>
                </a:pathLst>
              </a:custGeom>
              <a:solidFill>
                <a:srgbClr val="799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7855749" y="405492"/>
                <a:ext cx="1054597" cy="502405"/>
              </a:xfrm>
              <a:custGeom>
                <a:avLst/>
                <a:gdLst/>
                <a:ahLst/>
                <a:cxnLst/>
                <a:rect l="l" t="t" r="r" b="b"/>
                <a:pathLst>
                  <a:path w="9532" h="4541" extrusionOk="0">
                    <a:moveTo>
                      <a:pt x="4930" y="1"/>
                    </a:moveTo>
                    <a:cubicBezTo>
                      <a:pt x="2746" y="1"/>
                      <a:pt x="808" y="344"/>
                      <a:pt x="1" y="717"/>
                    </a:cubicBezTo>
                    <a:lnTo>
                      <a:pt x="1737" y="4318"/>
                    </a:lnTo>
                    <a:cubicBezTo>
                      <a:pt x="1738" y="4318"/>
                      <a:pt x="1740" y="4318"/>
                      <a:pt x="1741" y="4318"/>
                    </a:cubicBezTo>
                    <a:cubicBezTo>
                      <a:pt x="2025" y="4318"/>
                      <a:pt x="7961" y="4540"/>
                      <a:pt x="7961" y="4540"/>
                    </a:cubicBezTo>
                    <a:lnTo>
                      <a:pt x="9531" y="601"/>
                    </a:lnTo>
                    <a:cubicBezTo>
                      <a:pt x="8076" y="166"/>
                      <a:pt x="6444" y="1"/>
                      <a:pt x="49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8511065" y="896063"/>
                <a:ext cx="24462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34" extrusionOk="0">
                    <a:moveTo>
                      <a:pt x="54" y="1"/>
                    </a:moveTo>
                    <a:cubicBezTo>
                      <a:pt x="30" y="1"/>
                      <a:pt x="3" y="24"/>
                      <a:pt x="0" y="52"/>
                    </a:cubicBezTo>
                    <a:cubicBezTo>
                      <a:pt x="0" y="83"/>
                      <a:pt x="24" y="106"/>
                      <a:pt x="53" y="108"/>
                    </a:cubicBezTo>
                    <a:cubicBezTo>
                      <a:pt x="528" y="123"/>
                      <a:pt x="1011" y="133"/>
                      <a:pt x="1489" y="133"/>
                    </a:cubicBezTo>
                    <a:cubicBezTo>
                      <a:pt x="1714" y="133"/>
                      <a:pt x="1938" y="131"/>
                      <a:pt x="2159" y="126"/>
                    </a:cubicBezTo>
                    <a:cubicBezTo>
                      <a:pt x="2188" y="126"/>
                      <a:pt x="2210" y="101"/>
                      <a:pt x="2210" y="72"/>
                    </a:cubicBezTo>
                    <a:cubicBezTo>
                      <a:pt x="2210" y="43"/>
                      <a:pt x="2189" y="21"/>
                      <a:pt x="2156" y="21"/>
                    </a:cubicBezTo>
                    <a:cubicBezTo>
                      <a:pt x="1930" y="25"/>
                      <a:pt x="1703" y="27"/>
                      <a:pt x="1475" y="27"/>
                    </a:cubicBezTo>
                    <a:cubicBezTo>
                      <a:pt x="1002" y="27"/>
                      <a:pt x="527" y="18"/>
                      <a:pt x="56" y="1"/>
                    </a:cubicBezTo>
                    <a:cubicBezTo>
                      <a:pt x="55" y="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8084551" y="890199"/>
                <a:ext cx="314432" cy="12170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10" extrusionOk="0">
                    <a:moveTo>
                      <a:pt x="54" y="1"/>
                    </a:moveTo>
                    <a:cubicBezTo>
                      <a:pt x="23" y="1"/>
                      <a:pt x="0" y="25"/>
                      <a:pt x="0" y="54"/>
                    </a:cubicBezTo>
                    <a:cubicBezTo>
                      <a:pt x="0" y="84"/>
                      <a:pt x="26" y="108"/>
                      <a:pt x="54" y="108"/>
                    </a:cubicBezTo>
                    <a:lnTo>
                      <a:pt x="2789" y="109"/>
                    </a:lnTo>
                    <a:cubicBezTo>
                      <a:pt x="2819" y="109"/>
                      <a:pt x="2841" y="87"/>
                      <a:pt x="2841" y="55"/>
                    </a:cubicBezTo>
                    <a:cubicBezTo>
                      <a:pt x="2841" y="25"/>
                      <a:pt x="2817" y="2"/>
                      <a:pt x="2789" y="2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8492589" y="1544182"/>
                <a:ext cx="109420" cy="36045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3258" extrusionOk="0">
                    <a:moveTo>
                      <a:pt x="930" y="0"/>
                    </a:moveTo>
                    <a:cubicBezTo>
                      <a:pt x="908" y="0"/>
                      <a:pt x="888" y="12"/>
                      <a:pt x="880" y="32"/>
                    </a:cubicBezTo>
                    <a:cubicBezTo>
                      <a:pt x="581" y="736"/>
                      <a:pt x="414" y="1466"/>
                      <a:pt x="253" y="2171"/>
                    </a:cubicBezTo>
                    <a:cubicBezTo>
                      <a:pt x="179" y="2504"/>
                      <a:pt x="100" y="2850"/>
                      <a:pt x="7" y="3189"/>
                    </a:cubicBezTo>
                    <a:cubicBezTo>
                      <a:pt x="0" y="3218"/>
                      <a:pt x="16" y="3249"/>
                      <a:pt x="44" y="3256"/>
                    </a:cubicBezTo>
                    <a:cubicBezTo>
                      <a:pt x="50" y="3258"/>
                      <a:pt x="53" y="3258"/>
                      <a:pt x="59" y="3258"/>
                    </a:cubicBezTo>
                    <a:cubicBezTo>
                      <a:pt x="84" y="3258"/>
                      <a:pt x="106" y="3244"/>
                      <a:pt x="109" y="3216"/>
                    </a:cubicBezTo>
                    <a:cubicBezTo>
                      <a:pt x="201" y="2874"/>
                      <a:pt x="280" y="2528"/>
                      <a:pt x="357" y="2194"/>
                    </a:cubicBezTo>
                    <a:cubicBezTo>
                      <a:pt x="524" y="1460"/>
                      <a:pt x="684" y="768"/>
                      <a:pt x="978" y="74"/>
                    </a:cubicBezTo>
                    <a:cubicBezTo>
                      <a:pt x="988" y="47"/>
                      <a:pt x="977" y="15"/>
                      <a:pt x="950" y="4"/>
                    </a:cubicBezTo>
                    <a:cubicBezTo>
                      <a:pt x="943" y="1"/>
                      <a:pt x="936" y="0"/>
                      <a:pt x="9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8924967" y="1970803"/>
                <a:ext cx="277147" cy="58859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532" extrusionOk="0">
                    <a:moveTo>
                      <a:pt x="1339" y="0"/>
                    </a:moveTo>
                    <a:cubicBezTo>
                      <a:pt x="847" y="0"/>
                      <a:pt x="383" y="148"/>
                      <a:pt x="26" y="437"/>
                    </a:cubicBezTo>
                    <a:cubicBezTo>
                      <a:pt x="4" y="454"/>
                      <a:pt x="0" y="488"/>
                      <a:pt x="19" y="511"/>
                    </a:cubicBezTo>
                    <a:cubicBezTo>
                      <a:pt x="29" y="524"/>
                      <a:pt x="43" y="531"/>
                      <a:pt x="60" y="531"/>
                    </a:cubicBezTo>
                    <a:cubicBezTo>
                      <a:pt x="71" y="531"/>
                      <a:pt x="83" y="528"/>
                      <a:pt x="91" y="518"/>
                    </a:cubicBezTo>
                    <a:cubicBezTo>
                      <a:pt x="430" y="245"/>
                      <a:pt x="871" y="105"/>
                      <a:pt x="1338" y="105"/>
                    </a:cubicBezTo>
                    <a:cubicBezTo>
                      <a:pt x="1694" y="105"/>
                      <a:pt x="2067" y="186"/>
                      <a:pt x="2420" y="353"/>
                    </a:cubicBezTo>
                    <a:cubicBezTo>
                      <a:pt x="2428" y="356"/>
                      <a:pt x="2436" y="358"/>
                      <a:pt x="2444" y="358"/>
                    </a:cubicBezTo>
                    <a:cubicBezTo>
                      <a:pt x="2464" y="358"/>
                      <a:pt x="2483" y="347"/>
                      <a:pt x="2492" y="329"/>
                    </a:cubicBezTo>
                    <a:cubicBezTo>
                      <a:pt x="2504" y="301"/>
                      <a:pt x="2494" y="269"/>
                      <a:pt x="2467" y="257"/>
                    </a:cubicBezTo>
                    <a:cubicBezTo>
                      <a:pt x="2099" y="85"/>
                      <a:pt x="1711" y="0"/>
                      <a:pt x="1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8228271" y="221501"/>
                <a:ext cx="35625" cy="5056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57" extrusionOk="0">
                    <a:moveTo>
                      <a:pt x="62" y="1"/>
                    </a:moveTo>
                    <a:cubicBezTo>
                      <a:pt x="32" y="1"/>
                      <a:pt x="12" y="23"/>
                      <a:pt x="10" y="51"/>
                    </a:cubicBezTo>
                    <a:cubicBezTo>
                      <a:pt x="0" y="215"/>
                      <a:pt x="93" y="376"/>
                      <a:pt x="239" y="451"/>
                    </a:cubicBezTo>
                    <a:cubicBezTo>
                      <a:pt x="247" y="455"/>
                      <a:pt x="254" y="456"/>
                      <a:pt x="263" y="456"/>
                    </a:cubicBezTo>
                    <a:cubicBezTo>
                      <a:pt x="283" y="456"/>
                      <a:pt x="300" y="445"/>
                      <a:pt x="310" y="428"/>
                    </a:cubicBezTo>
                    <a:cubicBezTo>
                      <a:pt x="322" y="402"/>
                      <a:pt x="313" y="371"/>
                      <a:pt x="286" y="356"/>
                    </a:cubicBezTo>
                    <a:cubicBezTo>
                      <a:pt x="179" y="301"/>
                      <a:pt x="110" y="178"/>
                      <a:pt x="115" y="57"/>
                    </a:cubicBezTo>
                    <a:cubicBezTo>
                      <a:pt x="117" y="28"/>
                      <a:pt x="93" y="2"/>
                      <a:pt x="65" y="1"/>
                    </a:cubicBezTo>
                    <a:cubicBezTo>
                      <a:pt x="64" y="1"/>
                      <a:pt x="6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8633322" y="248386"/>
                <a:ext cx="107318" cy="1770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60" extrusionOk="0">
                    <a:moveTo>
                      <a:pt x="914" y="1"/>
                    </a:moveTo>
                    <a:cubicBezTo>
                      <a:pt x="913" y="1"/>
                      <a:pt x="912" y="1"/>
                      <a:pt x="911" y="1"/>
                    </a:cubicBezTo>
                    <a:lnTo>
                      <a:pt x="52" y="52"/>
                    </a:lnTo>
                    <a:cubicBezTo>
                      <a:pt x="23" y="55"/>
                      <a:pt x="0" y="81"/>
                      <a:pt x="2" y="109"/>
                    </a:cubicBezTo>
                    <a:cubicBezTo>
                      <a:pt x="5" y="138"/>
                      <a:pt x="27" y="159"/>
                      <a:pt x="56" y="159"/>
                    </a:cubicBezTo>
                    <a:lnTo>
                      <a:pt x="59" y="159"/>
                    </a:lnTo>
                    <a:lnTo>
                      <a:pt x="918" y="108"/>
                    </a:lnTo>
                    <a:cubicBezTo>
                      <a:pt x="947" y="106"/>
                      <a:pt x="970" y="79"/>
                      <a:pt x="968" y="51"/>
                    </a:cubicBezTo>
                    <a:cubicBezTo>
                      <a:pt x="966" y="23"/>
                      <a:pt x="943" y="1"/>
                      <a:pt x="9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0"/>
              <p:cNvSpPr/>
              <p:nvPr/>
            </p:nvSpPr>
            <p:spPr>
              <a:xfrm>
                <a:off x="8692956" y="296403"/>
                <a:ext cx="118935" cy="5863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30" extrusionOk="0">
                    <a:moveTo>
                      <a:pt x="993" y="1"/>
                    </a:moveTo>
                    <a:cubicBezTo>
                      <a:pt x="986" y="1"/>
                      <a:pt x="980" y="2"/>
                      <a:pt x="973" y="2"/>
                    </a:cubicBezTo>
                    <a:cubicBezTo>
                      <a:pt x="741" y="24"/>
                      <a:pt x="227" y="66"/>
                      <a:pt x="98" y="303"/>
                    </a:cubicBezTo>
                    <a:cubicBezTo>
                      <a:pt x="0" y="485"/>
                      <a:pt x="80" y="529"/>
                      <a:pt x="202" y="529"/>
                    </a:cubicBezTo>
                    <a:cubicBezTo>
                      <a:pt x="317" y="529"/>
                      <a:pt x="470" y="491"/>
                      <a:pt x="550" y="491"/>
                    </a:cubicBezTo>
                    <a:cubicBezTo>
                      <a:pt x="562" y="491"/>
                      <a:pt x="572" y="491"/>
                      <a:pt x="581" y="493"/>
                    </a:cubicBezTo>
                    <a:cubicBezTo>
                      <a:pt x="620" y="502"/>
                      <a:pt x="660" y="518"/>
                      <a:pt x="701" y="518"/>
                    </a:cubicBezTo>
                    <a:cubicBezTo>
                      <a:pt x="708" y="518"/>
                      <a:pt x="715" y="517"/>
                      <a:pt x="722" y="516"/>
                    </a:cubicBezTo>
                    <a:cubicBezTo>
                      <a:pt x="772" y="509"/>
                      <a:pt x="812" y="475"/>
                      <a:pt x="848" y="438"/>
                    </a:cubicBezTo>
                    <a:cubicBezTo>
                      <a:pt x="929" y="356"/>
                      <a:pt x="993" y="259"/>
                      <a:pt x="1040" y="156"/>
                    </a:cubicBezTo>
                    <a:cubicBezTo>
                      <a:pt x="1066" y="103"/>
                      <a:pt x="1075" y="25"/>
                      <a:pt x="1022" y="6"/>
                    </a:cubicBezTo>
                    <a:cubicBezTo>
                      <a:pt x="1012" y="2"/>
                      <a:pt x="1002" y="1"/>
                      <a:pt x="993" y="1"/>
                    </a:cubicBezTo>
                    <a:close/>
                  </a:path>
                </a:pathLst>
              </a:custGeom>
              <a:solidFill>
                <a:srgbClr val="FFFFFF">
                  <a:alpha val="27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0"/>
              <p:cNvSpPr/>
              <p:nvPr/>
            </p:nvSpPr>
            <p:spPr>
              <a:xfrm>
                <a:off x="8586521" y="2682097"/>
                <a:ext cx="179786" cy="304032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748" extrusionOk="0">
                    <a:moveTo>
                      <a:pt x="935" y="0"/>
                    </a:moveTo>
                    <a:cubicBezTo>
                      <a:pt x="934" y="0"/>
                      <a:pt x="932" y="0"/>
                      <a:pt x="930" y="1"/>
                    </a:cubicBezTo>
                    <a:cubicBezTo>
                      <a:pt x="902" y="5"/>
                      <a:pt x="880" y="31"/>
                      <a:pt x="884" y="61"/>
                    </a:cubicBezTo>
                    <a:cubicBezTo>
                      <a:pt x="992" y="933"/>
                      <a:pt x="1193" y="1791"/>
                      <a:pt x="1481" y="2614"/>
                    </a:cubicBezTo>
                    <a:cubicBezTo>
                      <a:pt x="1070" y="2500"/>
                      <a:pt x="648" y="2442"/>
                      <a:pt x="221" y="2442"/>
                    </a:cubicBezTo>
                    <a:cubicBezTo>
                      <a:pt x="165" y="2442"/>
                      <a:pt x="109" y="2443"/>
                      <a:pt x="53" y="2445"/>
                    </a:cubicBezTo>
                    <a:cubicBezTo>
                      <a:pt x="23" y="2446"/>
                      <a:pt x="1" y="2471"/>
                      <a:pt x="2" y="2499"/>
                    </a:cubicBezTo>
                    <a:cubicBezTo>
                      <a:pt x="3" y="2529"/>
                      <a:pt x="28" y="2552"/>
                      <a:pt x="53" y="2552"/>
                    </a:cubicBezTo>
                    <a:cubicBezTo>
                      <a:pt x="55" y="2552"/>
                      <a:pt x="56" y="2552"/>
                      <a:pt x="58" y="2552"/>
                    </a:cubicBezTo>
                    <a:cubicBezTo>
                      <a:pt x="110" y="2550"/>
                      <a:pt x="163" y="2549"/>
                      <a:pt x="215" y="2549"/>
                    </a:cubicBezTo>
                    <a:cubicBezTo>
                      <a:pt x="669" y="2549"/>
                      <a:pt x="1118" y="2616"/>
                      <a:pt x="1553" y="2746"/>
                    </a:cubicBezTo>
                    <a:cubicBezTo>
                      <a:pt x="1558" y="2748"/>
                      <a:pt x="1564" y="2748"/>
                      <a:pt x="1570" y="2748"/>
                    </a:cubicBezTo>
                    <a:cubicBezTo>
                      <a:pt x="1584" y="2748"/>
                      <a:pt x="1598" y="2742"/>
                      <a:pt x="1607" y="2732"/>
                    </a:cubicBezTo>
                    <a:cubicBezTo>
                      <a:pt x="1620" y="2716"/>
                      <a:pt x="1624" y="2696"/>
                      <a:pt x="1617" y="2676"/>
                    </a:cubicBezTo>
                    <a:cubicBezTo>
                      <a:pt x="1313" y="1832"/>
                      <a:pt x="1100" y="949"/>
                      <a:pt x="989" y="48"/>
                    </a:cubicBezTo>
                    <a:cubicBezTo>
                      <a:pt x="986" y="21"/>
                      <a:pt x="962" y="0"/>
                      <a:pt x="9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8814881" y="869177"/>
                <a:ext cx="562370" cy="446312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4034" extrusionOk="0">
                    <a:moveTo>
                      <a:pt x="2656" y="404"/>
                    </a:moveTo>
                    <a:cubicBezTo>
                      <a:pt x="2675" y="404"/>
                      <a:pt x="2689" y="416"/>
                      <a:pt x="2693" y="449"/>
                    </a:cubicBezTo>
                    <a:cubicBezTo>
                      <a:pt x="2706" y="566"/>
                      <a:pt x="2641" y="695"/>
                      <a:pt x="2586" y="793"/>
                    </a:cubicBezTo>
                    <a:cubicBezTo>
                      <a:pt x="2449" y="1035"/>
                      <a:pt x="2262" y="1250"/>
                      <a:pt x="2087" y="1466"/>
                    </a:cubicBezTo>
                    <a:cubicBezTo>
                      <a:pt x="1900" y="1701"/>
                      <a:pt x="1709" y="1936"/>
                      <a:pt x="1515" y="2164"/>
                    </a:cubicBezTo>
                    <a:cubicBezTo>
                      <a:pt x="1331" y="2380"/>
                      <a:pt x="1144" y="2594"/>
                      <a:pt x="952" y="2805"/>
                    </a:cubicBezTo>
                    <a:cubicBezTo>
                      <a:pt x="1155" y="2100"/>
                      <a:pt x="1441" y="1420"/>
                      <a:pt x="1965" y="892"/>
                    </a:cubicBezTo>
                    <a:cubicBezTo>
                      <a:pt x="2134" y="722"/>
                      <a:pt x="2321" y="573"/>
                      <a:pt x="2533" y="459"/>
                    </a:cubicBezTo>
                    <a:cubicBezTo>
                      <a:pt x="2573" y="439"/>
                      <a:pt x="2622" y="404"/>
                      <a:pt x="2656" y="404"/>
                    </a:cubicBezTo>
                    <a:close/>
                    <a:moveTo>
                      <a:pt x="4316" y="1763"/>
                    </a:moveTo>
                    <a:cubicBezTo>
                      <a:pt x="4347" y="1763"/>
                      <a:pt x="4377" y="1765"/>
                      <a:pt x="4408" y="1770"/>
                    </a:cubicBezTo>
                    <a:cubicBezTo>
                      <a:pt x="4722" y="1827"/>
                      <a:pt x="4486" y="2144"/>
                      <a:pt x="4355" y="2265"/>
                    </a:cubicBezTo>
                    <a:cubicBezTo>
                      <a:pt x="4121" y="2482"/>
                      <a:pt x="3792" y="2628"/>
                      <a:pt x="3507" y="2759"/>
                    </a:cubicBezTo>
                    <a:cubicBezTo>
                      <a:pt x="3205" y="2899"/>
                      <a:pt x="2891" y="3014"/>
                      <a:pt x="2570" y="3102"/>
                    </a:cubicBezTo>
                    <a:cubicBezTo>
                      <a:pt x="2076" y="3242"/>
                      <a:pt x="1569" y="3316"/>
                      <a:pt x="1058" y="3333"/>
                    </a:cubicBezTo>
                    <a:cubicBezTo>
                      <a:pt x="1793" y="2691"/>
                      <a:pt x="2661" y="2203"/>
                      <a:pt x="3599" y="1920"/>
                    </a:cubicBezTo>
                    <a:cubicBezTo>
                      <a:pt x="3744" y="1877"/>
                      <a:pt x="3889" y="1837"/>
                      <a:pt x="4035" y="1804"/>
                    </a:cubicBezTo>
                    <a:cubicBezTo>
                      <a:pt x="4125" y="1784"/>
                      <a:pt x="4222" y="1763"/>
                      <a:pt x="4316" y="1763"/>
                    </a:cubicBezTo>
                    <a:close/>
                    <a:moveTo>
                      <a:pt x="2678" y="0"/>
                    </a:moveTo>
                    <a:cubicBezTo>
                      <a:pt x="2451" y="0"/>
                      <a:pt x="2216" y="165"/>
                      <a:pt x="2044" y="291"/>
                    </a:cubicBezTo>
                    <a:cubicBezTo>
                      <a:pt x="1579" y="633"/>
                      <a:pt x="1221" y="1100"/>
                      <a:pt x="965" y="1619"/>
                    </a:cubicBezTo>
                    <a:cubicBezTo>
                      <a:pt x="699" y="2157"/>
                      <a:pt x="538" y="2735"/>
                      <a:pt x="401" y="3319"/>
                    </a:cubicBezTo>
                    <a:cubicBezTo>
                      <a:pt x="360" y="3315"/>
                      <a:pt x="321" y="3313"/>
                      <a:pt x="280" y="3311"/>
                    </a:cubicBezTo>
                    <a:cubicBezTo>
                      <a:pt x="275" y="3310"/>
                      <a:pt x="270" y="3310"/>
                      <a:pt x="266" y="3310"/>
                    </a:cubicBezTo>
                    <a:cubicBezTo>
                      <a:pt x="163" y="3310"/>
                      <a:pt x="77" y="3415"/>
                      <a:pt x="77" y="3513"/>
                    </a:cubicBezTo>
                    <a:cubicBezTo>
                      <a:pt x="77" y="3576"/>
                      <a:pt x="103" y="3626"/>
                      <a:pt x="144" y="3662"/>
                    </a:cubicBezTo>
                    <a:cubicBezTo>
                      <a:pt x="140" y="3668"/>
                      <a:pt x="135" y="3670"/>
                      <a:pt x="131" y="3676"/>
                    </a:cubicBezTo>
                    <a:cubicBezTo>
                      <a:pt x="0" y="3825"/>
                      <a:pt x="130" y="4025"/>
                      <a:pt x="281" y="4025"/>
                    </a:cubicBezTo>
                    <a:cubicBezTo>
                      <a:pt x="314" y="4025"/>
                      <a:pt x="348" y="4015"/>
                      <a:pt x="381" y="3993"/>
                    </a:cubicBezTo>
                    <a:cubicBezTo>
                      <a:pt x="420" y="4019"/>
                      <a:pt x="466" y="4033"/>
                      <a:pt x="511" y="4033"/>
                    </a:cubicBezTo>
                    <a:cubicBezTo>
                      <a:pt x="590" y="4033"/>
                      <a:pt x="665" y="3990"/>
                      <a:pt x="688" y="3889"/>
                    </a:cubicBezTo>
                    <a:cubicBezTo>
                      <a:pt x="699" y="3839"/>
                      <a:pt x="709" y="3790"/>
                      <a:pt x="721" y="3740"/>
                    </a:cubicBezTo>
                    <a:cubicBezTo>
                      <a:pt x="772" y="3742"/>
                      <a:pt x="823" y="3742"/>
                      <a:pt x="874" y="3742"/>
                    </a:cubicBezTo>
                    <a:cubicBezTo>
                      <a:pt x="1446" y="3742"/>
                      <a:pt x="2017" y="3669"/>
                      <a:pt x="2570" y="3522"/>
                    </a:cubicBezTo>
                    <a:cubicBezTo>
                      <a:pt x="2947" y="3425"/>
                      <a:pt x="3314" y="3291"/>
                      <a:pt x="3669" y="3128"/>
                    </a:cubicBezTo>
                    <a:cubicBezTo>
                      <a:pt x="4003" y="2977"/>
                      <a:pt x="4368" y="2804"/>
                      <a:pt x="4640" y="2551"/>
                    </a:cubicBezTo>
                    <a:cubicBezTo>
                      <a:pt x="4882" y="2333"/>
                      <a:pt x="5083" y="1978"/>
                      <a:pt x="4906" y="1659"/>
                    </a:cubicBezTo>
                    <a:cubicBezTo>
                      <a:pt x="4780" y="1431"/>
                      <a:pt x="4546" y="1360"/>
                      <a:pt x="4307" y="1360"/>
                    </a:cubicBezTo>
                    <a:cubicBezTo>
                      <a:pt x="4214" y="1360"/>
                      <a:pt x="4120" y="1371"/>
                      <a:pt x="4032" y="1387"/>
                    </a:cubicBezTo>
                    <a:cubicBezTo>
                      <a:pt x="3351" y="1516"/>
                      <a:pt x="2680" y="1791"/>
                      <a:pt x="2076" y="2126"/>
                    </a:cubicBezTo>
                    <a:cubicBezTo>
                      <a:pt x="2206" y="1966"/>
                      <a:pt x="2336" y="1806"/>
                      <a:pt x="2463" y="1643"/>
                    </a:cubicBezTo>
                    <a:cubicBezTo>
                      <a:pt x="2666" y="1384"/>
                      <a:pt x="2898" y="1126"/>
                      <a:pt x="3023" y="819"/>
                    </a:cubicBezTo>
                    <a:cubicBezTo>
                      <a:pt x="3125" y="566"/>
                      <a:pt x="3157" y="192"/>
                      <a:pt x="2870" y="45"/>
                    </a:cubicBezTo>
                    <a:cubicBezTo>
                      <a:pt x="2808" y="13"/>
                      <a:pt x="2743" y="0"/>
                      <a:pt x="2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7805518" y="3"/>
                <a:ext cx="208441" cy="33401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019" extrusionOk="0">
                    <a:moveTo>
                      <a:pt x="489" y="1"/>
                    </a:moveTo>
                    <a:cubicBezTo>
                      <a:pt x="418" y="1"/>
                      <a:pt x="349" y="15"/>
                      <a:pt x="290" y="48"/>
                    </a:cubicBezTo>
                    <a:cubicBezTo>
                      <a:pt x="273" y="58"/>
                      <a:pt x="259" y="67"/>
                      <a:pt x="248" y="80"/>
                    </a:cubicBezTo>
                    <a:cubicBezTo>
                      <a:pt x="226" y="97"/>
                      <a:pt x="156" y="210"/>
                      <a:pt x="113" y="302"/>
                    </a:cubicBezTo>
                    <a:cubicBezTo>
                      <a:pt x="108" y="308"/>
                      <a:pt x="105" y="312"/>
                      <a:pt x="100" y="319"/>
                    </a:cubicBezTo>
                    <a:cubicBezTo>
                      <a:pt x="20" y="517"/>
                      <a:pt x="0" y="754"/>
                      <a:pt x="42" y="1025"/>
                    </a:cubicBezTo>
                    <a:cubicBezTo>
                      <a:pt x="176" y="1900"/>
                      <a:pt x="884" y="2700"/>
                      <a:pt x="1808" y="3015"/>
                    </a:cubicBezTo>
                    <a:cubicBezTo>
                      <a:pt x="1814" y="3017"/>
                      <a:pt x="1820" y="3018"/>
                      <a:pt x="1827" y="3018"/>
                    </a:cubicBezTo>
                    <a:cubicBezTo>
                      <a:pt x="1848" y="3018"/>
                      <a:pt x="1870" y="3004"/>
                      <a:pt x="1877" y="2982"/>
                    </a:cubicBezTo>
                    <a:cubicBezTo>
                      <a:pt x="1884" y="2951"/>
                      <a:pt x="1870" y="2921"/>
                      <a:pt x="1841" y="2911"/>
                    </a:cubicBezTo>
                    <a:cubicBezTo>
                      <a:pt x="954" y="2608"/>
                      <a:pt x="272" y="1844"/>
                      <a:pt x="145" y="1008"/>
                    </a:cubicBezTo>
                    <a:cubicBezTo>
                      <a:pt x="113" y="796"/>
                      <a:pt x="120" y="609"/>
                      <a:pt x="166" y="448"/>
                    </a:cubicBezTo>
                    <a:cubicBezTo>
                      <a:pt x="322" y="508"/>
                      <a:pt x="450" y="641"/>
                      <a:pt x="623" y="641"/>
                    </a:cubicBezTo>
                    <a:cubicBezTo>
                      <a:pt x="648" y="641"/>
                      <a:pt x="673" y="638"/>
                      <a:pt x="700" y="632"/>
                    </a:cubicBezTo>
                    <a:cubicBezTo>
                      <a:pt x="847" y="598"/>
                      <a:pt x="973" y="458"/>
                      <a:pt x="951" y="309"/>
                    </a:cubicBezTo>
                    <a:cubicBezTo>
                      <a:pt x="936" y="188"/>
                      <a:pt x="830" y="97"/>
                      <a:pt x="719" y="48"/>
                    </a:cubicBezTo>
                    <a:cubicBezTo>
                      <a:pt x="651" y="19"/>
                      <a:pt x="569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9972943" y="2673467"/>
                <a:ext cx="36510" cy="65608"/>
              </a:xfrm>
              <a:custGeom>
                <a:avLst/>
                <a:gdLst/>
                <a:ahLst/>
                <a:cxnLst/>
                <a:rect l="l" t="t" r="r" b="b"/>
                <a:pathLst>
                  <a:path w="330" h="593" extrusionOk="0">
                    <a:moveTo>
                      <a:pt x="276" y="0"/>
                    </a:moveTo>
                    <a:cubicBezTo>
                      <a:pt x="247" y="0"/>
                      <a:pt x="226" y="22"/>
                      <a:pt x="223" y="50"/>
                    </a:cubicBezTo>
                    <a:cubicBezTo>
                      <a:pt x="216" y="219"/>
                      <a:pt x="142" y="383"/>
                      <a:pt x="22" y="503"/>
                    </a:cubicBezTo>
                    <a:cubicBezTo>
                      <a:pt x="2" y="521"/>
                      <a:pt x="0" y="555"/>
                      <a:pt x="22" y="577"/>
                    </a:cubicBezTo>
                    <a:cubicBezTo>
                      <a:pt x="33" y="587"/>
                      <a:pt x="44" y="593"/>
                      <a:pt x="59" y="593"/>
                    </a:cubicBezTo>
                    <a:cubicBezTo>
                      <a:pt x="72" y="593"/>
                      <a:pt x="86" y="590"/>
                      <a:pt x="94" y="578"/>
                    </a:cubicBezTo>
                    <a:cubicBezTo>
                      <a:pt x="234" y="441"/>
                      <a:pt x="320" y="250"/>
                      <a:pt x="329" y="56"/>
                    </a:cubicBezTo>
                    <a:cubicBezTo>
                      <a:pt x="330" y="27"/>
                      <a:pt x="307" y="3"/>
                      <a:pt x="279" y="0"/>
                    </a:cubicBezTo>
                    <a:cubicBezTo>
                      <a:pt x="278" y="0"/>
                      <a:pt x="277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9620003" y="2324846"/>
                <a:ext cx="99352" cy="84748"/>
              </a:xfrm>
              <a:custGeom>
                <a:avLst/>
                <a:gdLst/>
                <a:ahLst/>
                <a:cxnLst/>
                <a:rect l="l" t="t" r="r" b="b"/>
                <a:pathLst>
                  <a:path w="898" h="766" extrusionOk="0">
                    <a:moveTo>
                      <a:pt x="59" y="0"/>
                    </a:moveTo>
                    <a:cubicBezTo>
                      <a:pt x="34" y="0"/>
                      <a:pt x="11" y="18"/>
                      <a:pt x="6" y="43"/>
                    </a:cubicBezTo>
                    <a:cubicBezTo>
                      <a:pt x="0" y="71"/>
                      <a:pt x="19" y="100"/>
                      <a:pt x="48" y="106"/>
                    </a:cubicBezTo>
                    <a:cubicBezTo>
                      <a:pt x="375" y="174"/>
                      <a:pt x="664" y="421"/>
                      <a:pt x="789" y="731"/>
                    </a:cubicBezTo>
                    <a:cubicBezTo>
                      <a:pt x="797" y="752"/>
                      <a:pt x="816" y="765"/>
                      <a:pt x="839" y="765"/>
                    </a:cubicBezTo>
                    <a:cubicBezTo>
                      <a:pt x="846" y="765"/>
                      <a:pt x="853" y="764"/>
                      <a:pt x="856" y="761"/>
                    </a:cubicBezTo>
                    <a:cubicBezTo>
                      <a:pt x="884" y="751"/>
                      <a:pt x="897" y="719"/>
                      <a:pt x="886" y="692"/>
                    </a:cubicBezTo>
                    <a:cubicBezTo>
                      <a:pt x="747" y="345"/>
                      <a:pt x="435" y="80"/>
                      <a:pt x="69" y="1"/>
                    </a:cubicBezTo>
                    <a:cubicBezTo>
                      <a:pt x="66" y="1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9387771" y="2867416"/>
                <a:ext cx="24230" cy="15146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69" extrusionOk="0">
                    <a:moveTo>
                      <a:pt x="160" y="0"/>
                    </a:moveTo>
                    <a:cubicBezTo>
                      <a:pt x="132" y="0"/>
                      <a:pt x="108" y="25"/>
                      <a:pt x="108" y="53"/>
                    </a:cubicBezTo>
                    <a:cubicBezTo>
                      <a:pt x="113" y="473"/>
                      <a:pt x="79" y="894"/>
                      <a:pt x="6" y="1307"/>
                    </a:cubicBezTo>
                    <a:cubicBezTo>
                      <a:pt x="1" y="1337"/>
                      <a:pt x="21" y="1364"/>
                      <a:pt x="49" y="1368"/>
                    </a:cubicBezTo>
                    <a:lnTo>
                      <a:pt x="58" y="1368"/>
                    </a:lnTo>
                    <a:cubicBezTo>
                      <a:pt x="83" y="1368"/>
                      <a:pt x="105" y="1351"/>
                      <a:pt x="110" y="1324"/>
                    </a:cubicBezTo>
                    <a:cubicBezTo>
                      <a:pt x="183" y="904"/>
                      <a:pt x="219" y="476"/>
                      <a:pt x="213" y="52"/>
                    </a:cubicBezTo>
                    <a:cubicBezTo>
                      <a:pt x="213" y="23"/>
                      <a:pt x="18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8551006" y="2772931"/>
                <a:ext cx="117829" cy="25590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313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986" y="15"/>
                      <a:pt x="970" y="29"/>
                      <a:pt x="953" y="46"/>
                    </a:cubicBezTo>
                    <a:cubicBezTo>
                      <a:pt x="689" y="565"/>
                      <a:pt x="486" y="1114"/>
                      <a:pt x="220" y="1633"/>
                    </a:cubicBezTo>
                    <a:cubicBezTo>
                      <a:pt x="186" y="1720"/>
                      <a:pt x="152" y="1805"/>
                      <a:pt x="120" y="1892"/>
                    </a:cubicBezTo>
                    <a:cubicBezTo>
                      <a:pt x="79" y="2005"/>
                      <a:pt x="45" y="2167"/>
                      <a:pt x="0" y="2312"/>
                    </a:cubicBezTo>
                    <a:cubicBezTo>
                      <a:pt x="13" y="2305"/>
                      <a:pt x="26" y="2298"/>
                      <a:pt x="39" y="2291"/>
                    </a:cubicBezTo>
                    <a:cubicBezTo>
                      <a:pt x="123" y="2105"/>
                      <a:pt x="197" y="1914"/>
                      <a:pt x="359" y="1793"/>
                    </a:cubicBezTo>
                    <a:cubicBezTo>
                      <a:pt x="497" y="1689"/>
                      <a:pt x="668" y="1660"/>
                      <a:pt x="844" y="1660"/>
                    </a:cubicBezTo>
                    <a:cubicBezTo>
                      <a:pt x="903" y="1660"/>
                      <a:pt x="962" y="1664"/>
                      <a:pt x="1021" y="1668"/>
                    </a:cubicBezTo>
                    <a:cubicBezTo>
                      <a:pt x="1036" y="1654"/>
                      <a:pt x="1050" y="1641"/>
                      <a:pt x="1064" y="1627"/>
                    </a:cubicBezTo>
                    <a:cubicBezTo>
                      <a:pt x="1014" y="1567"/>
                      <a:pt x="1001" y="1476"/>
                      <a:pt x="1007" y="1396"/>
                    </a:cubicBezTo>
                    <a:cubicBezTo>
                      <a:pt x="1014" y="1288"/>
                      <a:pt x="1037" y="1174"/>
                      <a:pt x="993" y="1076"/>
                    </a:cubicBezTo>
                    <a:cubicBezTo>
                      <a:pt x="960" y="1007"/>
                      <a:pt x="900" y="957"/>
                      <a:pt x="864" y="892"/>
                    </a:cubicBezTo>
                    <a:cubicBezTo>
                      <a:pt x="721" y="635"/>
                      <a:pt x="951" y="256"/>
                      <a:pt x="1001" y="1"/>
                    </a:cubicBezTo>
                    <a:close/>
                  </a:path>
                </a:pathLst>
              </a:custGeom>
              <a:solidFill>
                <a:srgbClr val="222221">
                  <a:alpha val="2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8934814" y="1877535"/>
                <a:ext cx="152458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1262" extrusionOk="0">
                    <a:moveTo>
                      <a:pt x="723" y="1"/>
                    </a:moveTo>
                    <a:cubicBezTo>
                      <a:pt x="685" y="1"/>
                      <a:pt x="648" y="6"/>
                      <a:pt x="614" y="18"/>
                    </a:cubicBezTo>
                    <a:cubicBezTo>
                      <a:pt x="513" y="54"/>
                      <a:pt x="387" y="161"/>
                      <a:pt x="363" y="274"/>
                    </a:cubicBezTo>
                    <a:lnTo>
                      <a:pt x="363" y="274"/>
                    </a:lnTo>
                    <a:cubicBezTo>
                      <a:pt x="223" y="596"/>
                      <a:pt x="102" y="926"/>
                      <a:pt x="1" y="1261"/>
                    </a:cubicBezTo>
                    <a:cubicBezTo>
                      <a:pt x="425" y="1060"/>
                      <a:pt x="822" y="982"/>
                      <a:pt x="1279" y="912"/>
                    </a:cubicBezTo>
                    <a:cubicBezTo>
                      <a:pt x="1302" y="909"/>
                      <a:pt x="1329" y="905"/>
                      <a:pt x="1346" y="889"/>
                    </a:cubicBezTo>
                    <a:cubicBezTo>
                      <a:pt x="1372" y="869"/>
                      <a:pt x="1377" y="832"/>
                      <a:pt x="1377" y="800"/>
                    </a:cubicBezTo>
                    <a:cubicBezTo>
                      <a:pt x="1375" y="625"/>
                      <a:pt x="1250" y="563"/>
                      <a:pt x="1120" y="480"/>
                    </a:cubicBezTo>
                    <a:cubicBezTo>
                      <a:pt x="1100" y="466"/>
                      <a:pt x="1079" y="453"/>
                      <a:pt x="1066" y="432"/>
                    </a:cubicBezTo>
                    <a:cubicBezTo>
                      <a:pt x="1032" y="379"/>
                      <a:pt x="1068" y="308"/>
                      <a:pt x="1070" y="243"/>
                    </a:cubicBezTo>
                    <a:cubicBezTo>
                      <a:pt x="1072" y="169"/>
                      <a:pt x="1028" y="102"/>
                      <a:pt x="966" y="61"/>
                    </a:cubicBezTo>
                    <a:cubicBezTo>
                      <a:pt x="906" y="22"/>
                      <a:pt x="832" y="5"/>
                      <a:pt x="759" y="2"/>
                    </a:cubicBezTo>
                    <a:cubicBezTo>
                      <a:pt x="747" y="1"/>
                      <a:pt x="735" y="1"/>
                      <a:pt x="723" y="1"/>
                    </a:cubicBezTo>
                    <a:close/>
                  </a:path>
                </a:pathLst>
              </a:custGeom>
              <a:solidFill>
                <a:srgbClr val="222221">
                  <a:alpha val="2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8037750" y="875595"/>
                <a:ext cx="292526" cy="121259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096" extrusionOk="0">
                    <a:moveTo>
                      <a:pt x="22" y="0"/>
                    </a:moveTo>
                    <a:cubicBezTo>
                      <a:pt x="22" y="184"/>
                      <a:pt x="5" y="370"/>
                      <a:pt x="2" y="555"/>
                    </a:cubicBezTo>
                    <a:cubicBezTo>
                      <a:pt x="0" y="772"/>
                      <a:pt x="92" y="1027"/>
                      <a:pt x="302" y="1084"/>
                    </a:cubicBezTo>
                    <a:cubicBezTo>
                      <a:pt x="332" y="1092"/>
                      <a:pt x="362" y="1096"/>
                      <a:pt x="391" y="1096"/>
                    </a:cubicBezTo>
                    <a:cubicBezTo>
                      <a:pt x="619" y="1096"/>
                      <a:pt x="833" y="879"/>
                      <a:pt x="1073" y="862"/>
                    </a:cubicBezTo>
                    <a:cubicBezTo>
                      <a:pt x="1084" y="862"/>
                      <a:pt x="1096" y="861"/>
                      <a:pt x="1107" y="861"/>
                    </a:cubicBezTo>
                    <a:cubicBezTo>
                      <a:pt x="1246" y="861"/>
                      <a:pt x="1381" y="920"/>
                      <a:pt x="1519" y="920"/>
                    </a:cubicBezTo>
                    <a:cubicBezTo>
                      <a:pt x="1521" y="920"/>
                      <a:pt x="1522" y="920"/>
                      <a:pt x="1524" y="920"/>
                    </a:cubicBezTo>
                    <a:cubicBezTo>
                      <a:pt x="1751" y="915"/>
                      <a:pt x="1945" y="757"/>
                      <a:pt x="2105" y="595"/>
                    </a:cubicBezTo>
                    <a:cubicBezTo>
                      <a:pt x="2265" y="436"/>
                      <a:pt x="2426" y="256"/>
                      <a:pt x="2643" y="189"/>
                    </a:cubicBezTo>
                    <a:cubicBezTo>
                      <a:pt x="2510" y="136"/>
                      <a:pt x="2369" y="110"/>
                      <a:pt x="2225" y="101"/>
                    </a:cubicBezTo>
                    <a:cubicBezTo>
                      <a:pt x="2145" y="103"/>
                      <a:pt x="2065" y="104"/>
                      <a:pt x="1984" y="104"/>
                    </a:cubicBezTo>
                    <a:cubicBezTo>
                      <a:pt x="1861" y="104"/>
                      <a:pt x="1736" y="102"/>
                      <a:pt x="1611" y="99"/>
                    </a:cubicBezTo>
                    <a:cubicBezTo>
                      <a:pt x="1547" y="99"/>
                      <a:pt x="1481" y="97"/>
                      <a:pt x="1418" y="93"/>
                    </a:cubicBezTo>
                    <a:cubicBezTo>
                      <a:pt x="1408" y="93"/>
                      <a:pt x="1400" y="91"/>
                      <a:pt x="1390" y="91"/>
                    </a:cubicBezTo>
                    <a:cubicBezTo>
                      <a:pt x="934" y="71"/>
                      <a:pt x="477" y="36"/>
                      <a:pt x="22" y="0"/>
                    </a:cubicBezTo>
                    <a:close/>
                  </a:path>
                </a:pathLst>
              </a:custGeom>
              <a:solidFill>
                <a:srgbClr val="222221">
                  <a:alpha val="2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8262901" y="278037"/>
                <a:ext cx="112850" cy="9514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468" y="1"/>
                    </a:moveTo>
                    <a:cubicBezTo>
                      <a:pt x="209" y="1"/>
                      <a:pt x="6" y="168"/>
                      <a:pt x="1" y="391"/>
                    </a:cubicBezTo>
                    <a:cubicBezTo>
                      <a:pt x="0" y="629"/>
                      <a:pt x="223" y="836"/>
                      <a:pt x="504" y="858"/>
                    </a:cubicBezTo>
                    <a:cubicBezTo>
                      <a:pt x="520" y="859"/>
                      <a:pt x="535" y="859"/>
                      <a:pt x="550" y="859"/>
                    </a:cubicBezTo>
                    <a:cubicBezTo>
                      <a:pt x="809" y="859"/>
                      <a:pt x="1013" y="690"/>
                      <a:pt x="1015" y="468"/>
                    </a:cubicBezTo>
                    <a:cubicBezTo>
                      <a:pt x="1019" y="232"/>
                      <a:pt x="794" y="24"/>
                      <a:pt x="514" y="2"/>
                    </a:cubicBezTo>
                    <a:cubicBezTo>
                      <a:pt x="498" y="1"/>
                      <a:pt x="483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8310366" y="293526"/>
                <a:ext cx="40161" cy="3186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88" extrusionOk="0">
                    <a:moveTo>
                      <a:pt x="131" y="1"/>
                    </a:moveTo>
                    <a:cubicBezTo>
                      <a:pt x="97" y="1"/>
                      <a:pt x="66" y="12"/>
                      <a:pt x="46" y="35"/>
                    </a:cubicBezTo>
                    <a:cubicBezTo>
                      <a:pt x="1" y="87"/>
                      <a:pt x="27" y="177"/>
                      <a:pt x="101" y="237"/>
                    </a:cubicBezTo>
                    <a:cubicBezTo>
                      <a:pt x="143" y="271"/>
                      <a:pt x="191" y="288"/>
                      <a:pt x="233" y="288"/>
                    </a:cubicBezTo>
                    <a:cubicBezTo>
                      <a:pt x="267" y="288"/>
                      <a:pt x="297" y="277"/>
                      <a:pt x="318" y="254"/>
                    </a:cubicBezTo>
                    <a:cubicBezTo>
                      <a:pt x="362" y="201"/>
                      <a:pt x="336" y="112"/>
                      <a:pt x="262" y="51"/>
                    </a:cubicBezTo>
                    <a:cubicBezTo>
                      <a:pt x="220" y="18"/>
                      <a:pt x="173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5" name="Google Shape;1885;p30"/>
              <p:cNvGrpSpPr/>
              <p:nvPr/>
            </p:nvGrpSpPr>
            <p:grpSpPr>
              <a:xfrm>
                <a:off x="8013942" y="1244905"/>
                <a:ext cx="1186848" cy="1475812"/>
                <a:chOff x="8013942" y="1244905"/>
                <a:chExt cx="1186848" cy="1475812"/>
              </a:xfrm>
            </p:grpSpPr>
            <p:sp>
              <p:nvSpPr>
                <p:cNvPr id="1886" name="Google Shape;1886;p30"/>
                <p:cNvSpPr/>
                <p:nvPr/>
              </p:nvSpPr>
              <p:spPr>
                <a:xfrm>
                  <a:off x="8172841" y="1455339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0" y="0"/>
                      </a:moveTo>
                      <a:cubicBezTo>
                        <a:pt x="59" y="0"/>
                        <a:pt x="0" y="59"/>
                        <a:pt x="0" y="130"/>
                      </a:cubicBezTo>
                      <a:cubicBezTo>
                        <a:pt x="0" y="203"/>
                        <a:pt x="59" y="260"/>
                        <a:pt x="130" y="260"/>
                      </a:cubicBezTo>
                      <a:cubicBezTo>
                        <a:pt x="203" y="260"/>
                        <a:pt x="260" y="203"/>
                        <a:pt x="260" y="130"/>
                      </a:cubicBezTo>
                      <a:cubicBezTo>
                        <a:pt x="260" y="59"/>
                        <a:pt x="20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0"/>
                <p:cNvSpPr/>
                <p:nvPr/>
              </p:nvSpPr>
              <p:spPr>
                <a:xfrm>
                  <a:off x="8425099" y="1440956"/>
                  <a:ext cx="28987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1" extrusionOk="0">
                      <a:moveTo>
                        <a:pt x="132" y="0"/>
                      </a:moveTo>
                      <a:cubicBezTo>
                        <a:pt x="59" y="0"/>
                        <a:pt x="0" y="59"/>
                        <a:pt x="0" y="130"/>
                      </a:cubicBezTo>
                      <a:cubicBezTo>
                        <a:pt x="0" y="202"/>
                        <a:pt x="59" y="260"/>
                        <a:pt x="132" y="260"/>
                      </a:cubicBezTo>
                      <a:cubicBezTo>
                        <a:pt x="203" y="260"/>
                        <a:pt x="262" y="202"/>
                        <a:pt x="262" y="130"/>
                      </a:cubicBezTo>
                      <a:cubicBezTo>
                        <a:pt x="262" y="59"/>
                        <a:pt x="203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0"/>
                <p:cNvSpPr/>
                <p:nvPr/>
              </p:nvSpPr>
              <p:spPr>
                <a:xfrm>
                  <a:off x="8114977" y="1244905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0"/>
                      </a:moveTo>
                      <a:cubicBezTo>
                        <a:pt x="59" y="0"/>
                        <a:pt x="1" y="57"/>
                        <a:pt x="1" y="130"/>
                      </a:cubicBezTo>
                      <a:cubicBezTo>
                        <a:pt x="1" y="202"/>
                        <a:pt x="58" y="260"/>
                        <a:pt x="131" y="260"/>
                      </a:cubicBezTo>
                      <a:cubicBezTo>
                        <a:pt x="202" y="260"/>
                        <a:pt x="260" y="203"/>
                        <a:pt x="260" y="130"/>
                      </a:cubicBezTo>
                      <a:cubicBezTo>
                        <a:pt x="260" y="57"/>
                        <a:pt x="20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0"/>
                <p:cNvSpPr/>
                <p:nvPr/>
              </p:nvSpPr>
              <p:spPr>
                <a:xfrm>
                  <a:off x="8484844" y="1300778"/>
                  <a:ext cx="28987" cy="2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3" extrusionOk="0">
                      <a:moveTo>
                        <a:pt x="130" y="1"/>
                      </a:moveTo>
                      <a:cubicBezTo>
                        <a:pt x="59" y="1"/>
                        <a:pt x="0" y="59"/>
                        <a:pt x="0" y="132"/>
                      </a:cubicBezTo>
                      <a:cubicBezTo>
                        <a:pt x="0" y="203"/>
                        <a:pt x="59" y="262"/>
                        <a:pt x="130" y="262"/>
                      </a:cubicBezTo>
                      <a:cubicBezTo>
                        <a:pt x="201" y="262"/>
                        <a:pt x="261" y="205"/>
                        <a:pt x="261" y="132"/>
                      </a:cubicBezTo>
                      <a:cubicBezTo>
                        <a:pt x="261" y="61"/>
                        <a:pt x="201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0"/>
                <p:cNvSpPr/>
                <p:nvPr/>
              </p:nvSpPr>
              <p:spPr>
                <a:xfrm>
                  <a:off x="8348979" y="2120165"/>
                  <a:ext cx="28987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1" extrusionOk="0">
                      <a:moveTo>
                        <a:pt x="130" y="1"/>
                      </a:moveTo>
                      <a:cubicBezTo>
                        <a:pt x="59" y="1"/>
                        <a:pt x="0" y="58"/>
                        <a:pt x="0" y="131"/>
                      </a:cubicBezTo>
                      <a:cubicBezTo>
                        <a:pt x="0" y="202"/>
                        <a:pt x="59" y="261"/>
                        <a:pt x="130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9"/>
                        <a:pt x="20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0"/>
                <p:cNvSpPr/>
                <p:nvPr/>
              </p:nvSpPr>
              <p:spPr>
                <a:xfrm>
                  <a:off x="8212892" y="2009416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1"/>
                      </a:move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9" y="261"/>
                        <a:pt x="131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8"/>
                        <a:pt x="20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0"/>
                <p:cNvSpPr/>
                <p:nvPr/>
              </p:nvSpPr>
              <p:spPr>
                <a:xfrm>
                  <a:off x="8172841" y="2665059"/>
                  <a:ext cx="28987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1" extrusionOk="0">
                      <a:moveTo>
                        <a:pt x="130" y="0"/>
                      </a:moveTo>
                      <a:cubicBezTo>
                        <a:pt x="59" y="0"/>
                        <a:pt x="0" y="56"/>
                        <a:pt x="0" y="130"/>
                      </a:cubicBezTo>
                      <a:cubicBezTo>
                        <a:pt x="0" y="202"/>
                        <a:pt x="59" y="260"/>
                        <a:pt x="130" y="260"/>
                      </a:cubicBezTo>
                      <a:cubicBezTo>
                        <a:pt x="201" y="260"/>
                        <a:pt x="261" y="203"/>
                        <a:pt x="261" y="130"/>
                      </a:cubicBezTo>
                      <a:cubicBezTo>
                        <a:pt x="261" y="56"/>
                        <a:pt x="201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0"/>
                <p:cNvSpPr/>
                <p:nvPr/>
              </p:nvSpPr>
              <p:spPr>
                <a:xfrm>
                  <a:off x="8809017" y="1375569"/>
                  <a:ext cx="28987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2" extrusionOk="0">
                      <a:moveTo>
                        <a:pt x="131" y="0"/>
                      </a:moveTo>
                      <a:cubicBezTo>
                        <a:pt x="59" y="0"/>
                        <a:pt x="0" y="59"/>
                        <a:pt x="0" y="130"/>
                      </a:cubicBezTo>
                      <a:cubicBezTo>
                        <a:pt x="0" y="203"/>
                        <a:pt x="59" y="261"/>
                        <a:pt x="131" y="261"/>
                      </a:cubicBezTo>
                      <a:cubicBezTo>
                        <a:pt x="203" y="261"/>
                        <a:pt x="261" y="203"/>
                        <a:pt x="261" y="130"/>
                      </a:cubicBezTo>
                      <a:cubicBezTo>
                        <a:pt x="261" y="59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0"/>
                <p:cNvSpPr/>
                <p:nvPr/>
              </p:nvSpPr>
              <p:spPr>
                <a:xfrm>
                  <a:off x="9048883" y="1569186"/>
                  <a:ext cx="29098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62" extrusionOk="0">
                      <a:moveTo>
                        <a:pt x="132" y="1"/>
                      </a:moveTo>
                      <a:cubicBezTo>
                        <a:pt x="59" y="1"/>
                        <a:pt x="1" y="59"/>
                        <a:pt x="1" y="132"/>
                      </a:cubicBezTo>
                      <a:cubicBezTo>
                        <a:pt x="1" y="203"/>
                        <a:pt x="59" y="262"/>
                        <a:pt x="132" y="262"/>
                      </a:cubicBezTo>
                      <a:cubicBezTo>
                        <a:pt x="204" y="262"/>
                        <a:pt x="262" y="203"/>
                        <a:pt x="262" y="132"/>
                      </a:cubicBezTo>
                      <a:cubicBezTo>
                        <a:pt x="262" y="59"/>
                        <a:pt x="20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0"/>
                <p:cNvSpPr/>
                <p:nvPr/>
              </p:nvSpPr>
              <p:spPr>
                <a:xfrm>
                  <a:off x="8673705" y="1300778"/>
                  <a:ext cx="29098" cy="2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63" extrusionOk="0">
                      <a:moveTo>
                        <a:pt x="132" y="1"/>
                      </a:moveTo>
                      <a:cubicBezTo>
                        <a:pt x="61" y="1"/>
                        <a:pt x="1" y="59"/>
                        <a:pt x="1" y="132"/>
                      </a:cubicBezTo>
                      <a:cubicBezTo>
                        <a:pt x="1" y="203"/>
                        <a:pt x="61" y="262"/>
                        <a:pt x="132" y="262"/>
                      </a:cubicBezTo>
                      <a:cubicBezTo>
                        <a:pt x="204" y="262"/>
                        <a:pt x="262" y="205"/>
                        <a:pt x="262" y="132"/>
                      </a:cubicBezTo>
                      <a:cubicBezTo>
                        <a:pt x="262" y="61"/>
                        <a:pt x="20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0"/>
                <p:cNvSpPr/>
                <p:nvPr/>
              </p:nvSpPr>
              <p:spPr>
                <a:xfrm>
                  <a:off x="9172025" y="1939271"/>
                  <a:ext cx="2876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1" extrusionOk="0">
                      <a:moveTo>
                        <a:pt x="130" y="1"/>
                      </a:moveTo>
                      <a:cubicBezTo>
                        <a:pt x="59" y="1"/>
                        <a:pt x="0" y="60"/>
                        <a:pt x="0" y="131"/>
                      </a:cubicBezTo>
                      <a:cubicBezTo>
                        <a:pt x="0" y="202"/>
                        <a:pt x="59" y="261"/>
                        <a:pt x="130" y="261"/>
                      </a:cubicBezTo>
                      <a:cubicBezTo>
                        <a:pt x="203" y="261"/>
                        <a:pt x="260" y="202"/>
                        <a:pt x="260" y="131"/>
                      </a:cubicBezTo>
                      <a:cubicBezTo>
                        <a:pt x="260" y="60"/>
                        <a:pt x="203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0"/>
                <p:cNvSpPr/>
                <p:nvPr/>
              </p:nvSpPr>
              <p:spPr>
                <a:xfrm>
                  <a:off x="8144075" y="1710139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0" y="0"/>
                      </a:moveTo>
                      <a:cubicBezTo>
                        <a:pt x="59" y="0"/>
                        <a:pt x="0" y="57"/>
                        <a:pt x="0" y="130"/>
                      </a:cubicBezTo>
                      <a:cubicBezTo>
                        <a:pt x="0" y="202"/>
                        <a:pt x="59" y="260"/>
                        <a:pt x="130" y="260"/>
                      </a:cubicBezTo>
                      <a:cubicBezTo>
                        <a:pt x="202" y="260"/>
                        <a:pt x="260" y="203"/>
                        <a:pt x="260" y="130"/>
                      </a:cubicBezTo>
                      <a:cubicBezTo>
                        <a:pt x="260" y="57"/>
                        <a:pt x="20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0"/>
                <p:cNvSpPr/>
                <p:nvPr/>
              </p:nvSpPr>
              <p:spPr>
                <a:xfrm>
                  <a:off x="8072934" y="1906412"/>
                  <a:ext cx="28876" cy="2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3" extrusionOk="0">
                      <a:moveTo>
                        <a:pt x="133" y="1"/>
                      </a:moveTo>
                      <a:cubicBezTo>
                        <a:pt x="132" y="1"/>
                        <a:pt x="132" y="1"/>
                        <a:pt x="131" y="1"/>
                      </a:cubicBezTo>
                      <a:cubicBezTo>
                        <a:pt x="59" y="1"/>
                        <a:pt x="1" y="58"/>
                        <a:pt x="1" y="132"/>
                      </a:cubicBezTo>
                      <a:cubicBezTo>
                        <a:pt x="1" y="204"/>
                        <a:pt x="58" y="262"/>
                        <a:pt x="131" y="262"/>
                      </a:cubicBezTo>
                      <a:cubicBezTo>
                        <a:pt x="202" y="262"/>
                        <a:pt x="261" y="205"/>
                        <a:pt x="261" y="132"/>
                      </a:cubicBezTo>
                      <a:cubicBezTo>
                        <a:pt x="261" y="59"/>
                        <a:pt x="204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0"/>
                <p:cNvSpPr/>
                <p:nvPr/>
              </p:nvSpPr>
              <p:spPr>
                <a:xfrm>
                  <a:off x="8207692" y="2187654"/>
                  <a:ext cx="28987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2" extrusionOk="0">
                      <a:moveTo>
                        <a:pt x="135" y="0"/>
                      </a:moveTo>
                      <a:cubicBezTo>
                        <a:pt x="134" y="0"/>
                        <a:pt x="133" y="1"/>
                        <a:pt x="132" y="1"/>
                      </a:cubicBez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03"/>
                        <a:pt x="58" y="262"/>
                        <a:pt x="132" y="262"/>
                      </a:cubicBezTo>
                      <a:cubicBezTo>
                        <a:pt x="203" y="262"/>
                        <a:pt x="262" y="205"/>
                        <a:pt x="262" y="132"/>
                      </a:cubicBezTo>
                      <a:cubicBezTo>
                        <a:pt x="262" y="59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0"/>
                <p:cNvSpPr/>
                <p:nvPr/>
              </p:nvSpPr>
              <p:spPr>
                <a:xfrm>
                  <a:off x="8279276" y="2618148"/>
                  <a:ext cx="28876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2" extrusionOk="0">
                      <a:moveTo>
                        <a:pt x="130" y="0"/>
                      </a:moveTo>
                      <a:cubicBezTo>
                        <a:pt x="59" y="0"/>
                        <a:pt x="1" y="59"/>
                        <a:pt x="1" y="130"/>
                      </a:cubicBezTo>
                      <a:cubicBezTo>
                        <a:pt x="1" y="203"/>
                        <a:pt x="59" y="262"/>
                        <a:pt x="130" y="262"/>
                      </a:cubicBezTo>
                      <a:cubicBezTo>
                        <a:pt x="202" y="262"/>
                        <a:pt x="260" y="203"/>
                        <a:pt x="260" y="130"/>
                      </a:cubicBezTo>
                      <a:cubicBezTo>
                        <a:pt x="260" y="59"/>
                        <a:pt x="20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0"/>
                <p:cNvSpPr/>
                <p:nvPr/>
              </p:nvSpPr>
              <p:spPr>
                <a:xfrm>
                  <a:off x="8287353" y="2398199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0" y="1"/>
                      </a:moveTo>
                      <a:cubicBezTo>
                        <a:pt x="59" y="1"/>
                        <a:pt x="0" y="59"/>
                        <a:pt x="0" y="131"/>
                      </a:cubicBezTo>
                      <a:cubicBezTo>
                        <a:pt x="0" y="202"/>
                        <a:pt x="59" y="261"/>
                        <a:pt x="130" y="261"/>
                      </a:cubicBezTo>
                      <a:cubicBezTo>
                        <a:pt x="203" y="261"/>
                        <a:pt x="260" y="202"/>
                        <a:pt x="260" y="131"/>
                      </a:cubicBezTo>
                      <a:cubicBezTo>
                        <a:pt x="260" y="59"/>
                        <a:pt x="203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0"/>
                <p:cNvSpPr/>
                <p:nvPr/>
              </p:nvSpPr>
              <p:spPr>
                <a:xfrm>
                  <a:off x="8332383" y="1627492"/>
                  <a:ext cx="28987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2" extrusionOk="0">
                      <a:moveTo>
                        <a:pt x="130" y="0"/>
                      </a:moveTo>
                      <a:cubicBezTo>
                        <a:pt x="59" y="0"/>
                        <a:pt x="0" y="58"/>
                        <a:pt x="0" y="130"/>
                      </a:cubicBezTo>
                      <a:cubicBezTo>
                        <a:pt x="0" y="202"/>
                        <a:pt x="59" y="262"/>
                        <a:pt x="130" y="262"/>
                      </a:cubicBezTo>
                      <a:cubicBezTo>
                        <a:pt x="202" y="262"/>
                        <a:pt x="262" y="205"/>
                        <a:pt x="262" y="130"/>
                      </a:cubicBezTo>
                      <a:cubicBezTo>
                        <a:pt x="262" y="58"/>
                        <a:pt x="20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0"/>
                <p:cNvSpPr/>
                <p:nvPr/>
              </p:nvSpPr>
              <p:spPr>
                <a:xfrm>
                  <a:off x="8058440" y="1583680"/>
                  <a:ext cx="28987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1" extrusionOk="0">
                      <a:moveTo>
                        <a:pt x="132" y="1"/>
                      </a:moveTo>
                      <a:cubicBezTo>
                        <a:pt x="60" y="1"/>
                        <a:pt x="0" y="58"/>
                        <a:pt x="0" y="131"/>
                      </a:cubicBezTo>
                      <a:cubicBezTo>
                        <a:pt x="0" y="202"/>
                        <a:pt x="60" y="261"/>
                        <a:pt x="132" y="261"/>
                      </a:cubicBezTo>
                      <a:cubicBezTo>
                        <a:pt x="203" y="261"/>
                        <a:pt x="262" y="204"/>
                        <a:pt x="262" y="131"/>
                      </a:cubicBezTo>
                      <a:cubicBezTo>
                        <a:pt x="262" y="60"/>
                        <a:pt x="203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0"/>
                <p:cNvSpPr/>
                <p:nvPr/>
              </p:nvSpPr>
              <p:spPr>
                <a:xfrm>
                  <a:off x="8279276" y="1329875"/>
                  <a:ext cx="28876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2" extrusionOk="0">
                      <a:moveTo>
                        <a:pt x="130" y="0"/>
                      </a:moveTo>
                      <a:cubicBezTo>
                        <a:pt x="59" y="0"/>
                        <a:pt x="1" y="59"/>
                        <a:pt x="1" y="130"/>
                      </a:cubicBezTo>
                      <a:cubicBezTo>
                        <a:pt x="1" y="203"/>
                        <a:pt x="59" y="262"/>
                        <a:pt x="130" y="262"/>
                      </a:cubicBezTo>
                      <a:cubicBezTo>
                        <a:pt x="202" y="262"/>
                        <a:pt x="260" y="203"/>
                        <a:pt x="260" y="130"/>
                      </a:cubicBezTo>
                      <a:cubicBezTo>
                        <a:pt x="260" y="59"/>
                        <a:pt x="20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0"/>
                <p:cNvSpPr/>
                <p:nvPr/>
              </p:nvSpPr>
              <p:spPr>
                <a:xfrm>
                  <a:off x="8129360" y="2383595"/>
                  <a:ext cx="28987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62" extrusionOk="0">
                      <a:moveTo>
                        <a:pt x="130" y="0"/>
                      </a:moveTo>
                      <a:cubicBezTo>
                        <a:pt x="59" y="0"/>
                        <a:pt x="1" y="57"/>
                        <a:pt x="1" y="131"/>
                      </a:cubicBezTo>
                      <a:cubicBezTo>
                        <a:pt x="1" y="203"/>
                        <a:pt x="59" y="261"/>
                        <a:pt x="130" y="261"/>
                      </a:cubicBezTo>
                      <a:cubicBezTo>
                        <a:pt x="202" y="261"/>
                        <a:pt x="262" y="204"/>
                        <a:pt x="262" y="131"/>
                      </a:cubicBezTo>
                      <a:cubicBezTo>
                        <a:pt x="262" y="60"/>
                        <a:pt x="20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0"/>
                <p:cNvSpPr/>
                <p:nvPr/>
              </p:nvSpPr>
              <p:spPr>
                <a:xfrm>
                  <a:off x="8378851" y="1915152"/>
                  <a:ext cx="28766" cy="2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2" extrusionOk="0">
                      <a:moveTo>
                        <a:pt x="130" y="1"/>
                      </a:moveTo>
                      <a:cubicBezTo>
                        <a:pt x="59" y="1"/>
                        <a:pt x="0" y="58"/>
                        <a:pt x="0" y="132"/>
                      </a:cubicBezTo>
                      <a:cubicBezTo>
                        <a:pt x="0" y="203"/>
                        <a:pt x="59" y="262"/>
                        <a:pt x="130" y="262"/>
                      </a:cubicBezTo>
                      <a:cubicBezTo>
                        <a:pt x="201" y="262"/>
                        <a:pt x="260" y="205"/>
                        <a:pt x="260" y="132"/>
                      </a:cubicBezTo>
                      <a:cubicBezTo>
                        <a:pt x="260" y="58"/>
                        <a:pt x="201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0"/>
                <p:cNvSpPr/>
                <p:nvPr/>
              </p:nvSpPr>
              <p:spPr>
                <a:xfrm>
                  <a:off x="8227275" y="1849101"/>
                  <a:ext cx="29098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61" extrusionOk="0">
                      <a:moveTo>
                        <a:pt x="136" y="1"/>
                      </a:moveTo>
                      <a:cubicBezTo>
                        <a:pt x="134" y="1"/>
                        <a:pt x="132" y="1"/>
                        <a:pt x="131" y="1"/>
                      </a:cubicBez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8" y="261"/>
                        <a:pt x="131" y="261"/>
                      </a:cubicBezTo>
                      <a:cubicBezTo>
                        <a:pt x="202" y="261"/>
                        <a:pt x="262" y="203"/>
                        <a:pt x="262" y="131"/>
                      </a:cubicBezTo>
                      <a:cubicBezTo>
                        <a:pt x="262" y="59"/>
                        <a:pt x="205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0"/>
                <p:cNvSpPr/>
                <p:nvPr/>
              </p:nvSpPr>
              <p:spPr>
                <a:xfrm>
                  <a:off x="8058492" y="2091291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1"/>
                      </a:move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9" y="261"/>
                        <a:pt x="131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8"/>
                        <a:pt x="20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0"/>
                <p:cNvSpPr/>
                <p:nvPr/>
              </p:nvSpPr>
              <p:spPr>
                <a:xfrm>
                  <a:off x="8013942" y="2297516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1"/>
                      </a:move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9" y="261"/>
                        <a:pt x="131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8"/>
                        <a:pt x="20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0"/>
                <p:cNvSpPr/>
                <p:nvPr/>
              </p:nvSpPr>
              <p:spPr>
                <a:xfrm>
                  <a:off x="8037742" y="2544603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1"/>
                      </a:move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9" y="261"/>
                        <a:pt x="131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8"/>
                        <a:pt x="20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0"/>
                <p:cNvSpPr/>
                <p:nvPr/>
              </p:nvSpPr>
              <p:spPr>
                <a:xfrm>
                  <a:off x="8013942" y="2691841"/>
                  <a:ext cx="28876" cy="2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261" extrusionOk="0">
                      <a:moveTo>
                        <a:pt x="131" y="1"/>
                      </a:moveTo>
                      <a:cubicBezTo>
                        <a:pt x="59" y="1"/>
                        <a:pt x="1" y="58"/>
                        <a:pt x="1" y="131"/>
                      </a:cubicBezTo>
                      <a:cubicBezTo>
                        <a:pt x="1" y="202"/>
                        <a:pt x="59" y="261"/>
                        <a:pt x="131" y="261"/>
                      </a:cubicBezTo>
                      <a:cubicBezTo>
                        <a:pt x="202" y="261"/>
                        <a:pt x="261" y="204"/>
                        <a:pt x="261" y="131"/>
                      </a:cubicBezTo>
                      <a:cubicBezTo>
                        <a:pt x="261" y="58"/>
                        <a:pt x="20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12" name="Google Shape;1912;p30"/>
            <p:cNvGrpSpPr/>
            <p:nvPr/>
          </p:nvGrpSpPr>
          <p:grpSpPr>
            <a:xfrm>
              <a:off x="5229122" y="4214126"/>
              <a:ext cx="373676" cy="228496"/>
              <a:chOff x="4596061" y="4300930"/>
              <a:chExt cx="280917" cy="171762"/>
            </a:xfrm>
          </p:grpSpPr>
          <p:sp>
            <p:nvSpPr>
              <p:cNvPr id="1913" name="Google Shape;1913;p30"/>
              <p:cNvSpPr/>
              <p:nvPr/>
            </p:nvSpPr>
            <p:spPr>
              <a:xfrm>
                <a:off x="4624573" y="4300930"/>
                <a:ext cx="217963" cy="167208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1947" extrusionOk="0">
                    <a:moveTo>
                      <a:pt x="1268" y="0"/>
                    </a:moveTo>
                    <a:cubicBezTo>
                      <a:pt x="567" y="0"/>
                      <a:pt x="0" y="568"/>
                      <a:pt x="0" y="1269"/>
                    </a:cubicBezTo>
                    <a:cubicBezTo>
                      <a:pt x="0" y="1518"/>
                      <a:pt x="73" y="1749"/>
                      <a:pt x="196" y="1946"/>
                    </a:cubicBezTo>
                    <a:lnTo>
                      <a:pt x="2342" y="1946"/>
                    </a:lnTo>
                    <a:cubicBezTo>
                      <a:pt x="2465" y="1749"/>
                      <a:pt x="2537" y="1519"/>
                      <a:pt x="2537" y="1269"/>
                    </a:cubicBezTo>
                    <a:cubicBezTo>
                      <a:pt x="2537" y="568"/>
                      <a:pt x="1971" y="0"/>
                      <a:pt x="1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4806127" y="4463332"/>
                <a:ext cx="70851" cy="9361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09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825" y="108"/>
                    </a:lnTo>
                    <a:lnTo>
                      <a:pt x="8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4596061" y="4463332"/>
                <a:ext cx="168840" cy="9361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09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966" y="108"/>
                    </a:lnTo>
                    <a:lnTo>
                      <a:pt x="19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6" name="Google Shape;1916;p30"/>
            <p:cNvGrpSpPr/>
            <p:nvPr/>
          </p:nvGrpSpPr>
          <p:grpSpPr>
            <a:xfrm>
              <a:off x="4916535" y="4214120"/>
              <a:ext cx="205254" cy="146342"/>
              <a:chOff x="7330360" y="4550845"/>
              <a:chExt cx="205254" cy="146342"/>
            </a:xfrm>
          </p:grpSpPr>
          <p:sp>
            <p:nvSpPr>
              <p:cNvPr id="1917" name="Google Shape;1917;p30"/>
              <p:cNvSpPr/>
              <p:nvPr/>
            </p:nvSpPr>
            <p:spPr>
              <a:xfrm>
                <a:off x="7330360" y="4550845"/>
                <a:ext cx="141702" cy="141702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extrusionOk="0">
                    <a:moveTo>
                      <a:pt x="824" y="0"/>
                    </a:moveTo>
                    <a:cubicBezTo>
                      <a:pt x="369" y="0"/>
                      <a:pt x="0" y="368"/>
                      <a:pt x="0" y="824"/>
                    </a:cubicBezTo>
                    <a:cubicBezTo>
                      <a:pt x="0" y="1279"/>
                      <a:pt x="369" y="1649"/>
                      <a:pt x="824" y="1649"/>
                    </a:cubicBezTo>
                    <a:cubicBezTo>
                      <a:pt x="1280" y="1649"/>
                      <a:pt x="1650" y="1279"/>
                      <a:pt x="1650" y="824"/>
                    </a:cubicBezTo>
                    <a:cubicBezTo>
                      <a:pt x="1650" y="368"/>
                      <a:pt x="1280" y="0"/>
                      <a:pt x="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7355609" y="4687911"/>
                <a:ext cx="180004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08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095" y="107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9" name="Google Shape;1919;p30"/>
            <p:cNvGrpSpPr/>
            <p:nvPr/>
          </p:nvGrpSpPr>
          <p:grpSpPr>
            <a:xfrm rot="6181455">
              <a:off x="3633833" y="2310654"/>
              <a:ext cx="199433" cy="428283"/>
              <a:chOff x="4576975" y="1448100"/>
              <a:chExt cx="292800" cy="628700"/>
            </a:xfrm>
          </p:grpSpPr>
          <p:sp>
            <p:nvSpPr>
              <p:cNvPr id="1920" name="Google Shape;1920;p30"/>
              <p:cNvSpPr/>
              <p:nvPr/>
            </p:nvSpPr>
            <p:spPr>
              <a:xfrm>
                <a:off x="4678975" y="1494575"/>
                <a:ext cx="88800" cy="511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1" name="Google Shape;1921;p30"/>
              <p:cNvGrpSpPr/>
              <p:nvPr/>
            </p:nvGrpSpPr>
            <p:grpSpPr>
              <a:xfrm>
                <a:off x="4576975" y="1448100"/>
                <a:ext cx="292800" cy="146400"/>
                <a:chOff x="4584725" y="1420525"/>
                <a:chExt cx="292800" cy="146400"/>
              </a:xfrm>
            </p:grpSpPr>
            <p:sp>
              <p:nvSpPr>
                <p:cNvPr id="1922" name="Google Shape;1922;p30"/>
                <p:cNvSpPr/>
                <p:nvPr/>
              </p:nvSpPr>
              <p:spPr>
                <a:xfrm>
                  <a:off x="4584725" y="1420525"/>
                  <a:ext cx="146400" cy="14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0"/>
                <p:cNvSpPr/>
                <p:nvPr/>
              </p:nvSpPr>
              <p:spPr>
                <a:xfrm>
                  <a:off x="4731125" y="1420525"/>
                  <a:ext cx="146400" cy="14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4" name="Google Shape;1924;p30"/>
              <p:cNvGrpSpPr/>
              <p:nvPr/>
            </p:nvGrpSpPr>
            <p:grpSpPr>
              <a:xfrm>
                <a:off x="4576975" y="1930400"/>
                <a:ext cx="292800" cy="146400"/>
                <a:chOff x="4584725" y="1420525"/>
                <a:chExt cx="292800" cy="146400"/>
              </a:xfrm>
            </p:grpSpPr>
            <p:sp>
              <p:nvSpPr>
                <p:cNvPr id="1925" name="Google Shape;1925;p30"/>
                <p:cNvSpPr/>
                <p:nvPr/>
              </p:nvSpPr>
              <p:spPr>
                <a:xfrm>
                  <a:off x="4584725" y="1420525"/>
                  <a:ext cx="146400" cy="14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0"/>
                <p:cNvSpPr/>
                <p:nvPr/>
              </p:nvSpPr>
              <p:spPr>
                <a:xfrm>
                  <a:off x="4731125" y="1420525"/>
                  <a:ext cx="146400" cy="14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7" name="Google Shape;1927;p30"/>
            <p:cNvGrpSpPr/>
            <p:nvPr/>
          </p:nvGrpSpPr>
          <p:grpSpPr>
            <a:xfrm>
              <a:off x="3441718" y="2994705"/>
              <a:ext cx="1324690" cy="1373674"/>
              <a:chOff x="4470550" y="1365174"/>
              <a:chExt cx="3307590" cy="3429897"/>
            </a:xfrm>
          </p:grpSpPr>
          <p:sp>
            <p:nvSpPr>
              <p:cNvPr id="1928" name="Google Shape;1928;p30"/>
              <p:cNvSpPr/>
              <p:nvPr/>
            </p:nvSpPr>
            <p:spPr>
              <a:xfrm>
                <a:off x="4549862" y="1365174"/>
                <a:ext cx="2119933" cy="1039783"/>
              </a:xfrm>
              <a:custGeom>
                <a:avLst/>
                <a:gdLst/>
                <a:ahLst/>
                <a:cxnLst/>
                <a:rect l="l" t="t" r="r" b="b"/>
                <a:pathLst>
                  <a:path w="10451" h="5126" extrusionOk="0">
                    <a:moveTo>
                      <a:pt x="9060" y="1"/>
                    </a:moveTo>
                    <a:cubicBezTo>
                      <a:pt x="8861" y="401"/>
                      <a:pt x="8620" y="779"/>
                      <a:pt x="8346" y="1129"/>
                    </a:cubicBezTo>
                    <a:cubicBezTo>
                      <a:pt x="7397" y="1063"/>
                      <a:pt x="6445" y="1030"/>
                      <a:pt x="5494" y="1030"/>
                    </a:cubicBezTo>
                    <a:cubicBezTo>
                      <a:pt x="4584" y="1030"/>
                      <a:pt x="3674" y="1060"/>
                      <a:pt x="2766" y="1122"/>
                    </a:cubicBezTo>
                    <a:cubicBezTo>
                      <a:pt x="2529" y="1137"/>
                      <a:pt x="2292" y="1157"/>
                      <a:pt x="2053" y="1176"/>
                    </a:cubicBezTo>
                    <a:cubicBezTo>
                      <a:pt x="2011" y="1140"/>
                      <a:pt x="1968" y="1102"/>
                      <a:pt x="1931" y="1059"/>
                    </a:cubicBezTo>
                    <a:cubicBezTo>
                      <a:pt x="1654" y="740"/>
                      <a:pt x="1514" y="244"/>
                      <a:pt x="1103" y="145"/>
                    </a:cubicBezTo>
                    <a:cubicBezTo>
                      <a:pt x="496" y="1463"/>
                      <a:pt x="279" y="2761"/>
                      <a:pt x="75" y="4170"/>
                    </a:cubicBezTo>
                    <a:cubicBezTo>
                      <a:pt x="75" y="4173"/>
                      <a:pt x="73" y="4177"/>
                      <a:pt x="73" y="4180"/>
                    </a:cubicBezTo>
                    <a:cubicBezTo>
                      <a:pt x="0" y="4685"/>
                      <a:pt x="398" y="5126"/>
                      <a:pt x="894" y="5126"/>
                    </a:cubicBezTo>
                    <a:cubicBezTo>
                      <a:pt x="923" y="5126"/>
                      <a:pt x="952" y="5124"/>
                      <a:pt x="981" y="5121"/>
                    </a:cubicBezTo>
                    <a:cubicBezTo>
                      <a:pt x="1372" y="5084"/>
                      <a:pt x="1759" y="5047"/>
                      <a:pt x="2149" y="5014"/>
                    </a:cubicBezTo>
                    <a:cubicBezTo>
                      <a:pt x="3697" y="4882"/>
                      <a:pt x="5251" y="4802"/>
                      <a:pt x="6805" y="4802"/>
                    </a:cubicBezTo>
                    <a:cubicBezTo>
                      <a:pt x="7057" y="4802"/>
                      <a:pt x="7310" y="4804"/>
                      <a:pt x="7562" y="4808"/>
                    </a:cubicBezTo>
                    <a:cubicBezTo>
                      <a:pt x="8047" y="4818"/>
                      <a:pt x="8534" y="4835"/>
                      <a:pt x="9020" y="4864"/>
                    </a:cubicBezTo>
                    <a:cubicBezTo>
                      <a:pt x="9046" y="4866"/>
                      <a:pt x="9073" y="4866"/>
                      <a:pt x="9099" y="4866"/>
                    </a:cubicBezTo>
                    <a:cubicBezTo>
                      <a:pt x="9852" y="4866"/>
                      <a:pt x="10451" y="4222"/>
                      <a:pt x="10381" y="3462"/>
                    </a:cubicBezTo>
                    <a:cubicBezTo>
                      <a:pt x="10366" y="3313"/>
                      <a:pt x="10348" y="3165"/>
                      <a:pt x="10321" y="3019"/>
                    </a:cubicBezTo>
                    <a:cubicBezTo>
                      <a:pt x="10181" y="2242"/>
                      <a:pt x="9945" y="1480"/>
                      <a:pt x="9568" y="786"/>
                    </a:cubicBezTo>
                    <a:cubicBezTo>
                      <a:pt x="9420" y="511"/>
                      <a:pt x="9248" y="249"/>
                      <a:pt x="9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4470550" y="2436598"/>
                <a:ext cx="2303711" cy="2074293"/>
              </a:xfrm>
              <a:custGeom>
                <a:avLst/>
                <a:gdLst/>
                <a:ahLst/>
                <a:cxnLst/>
                <a:rect l="l" t="t" r="r" b="b"/>
                <a:pathLst>
                  <a:path w="11357" h="10226" extrusionOk="0">
                    <a:moveTo>
                      <a:pt x="5755" y="1"/>
                    </a:moveTo>
                    <a:cubicBezTo>
                      <a:pt x="5326" y="1"/>
                      <a:pt x="4897" y="15"/>
                      <a:pt x="4469" y="32"/>
                    </a:cubicBezTo>
                    <a:cubicBezTo>
                      <a:pt x="3682" y="60"/>
                      <a:pt x="2693" y="36"/>
                      <a:pt x="1950" y="330"/>
                    </a:cubicBezTo>
                    <a:cubicBezTo>
                      <a:pt x="1358" y="566"/>
                      <a:pt x="864" y="1340"/>
                      <a:pt x="595" y="1889"/>
                    </a:cubicBezTo>
                    <a:cubicBezTo>
                      <a:pt x="1" y="3107"/>
                      <a:pt x="0" y="4536"/>
                      <a:pt x="37" y="5843"/>
                    </a:cubicBezTo>
                    <a:cubicBezTo>
                      <a:pt x="71" y="7019"/>
                      <a:pt x="237" y="8293"/>
                      <a:pt x="1062" y="9134"/>
                    </a:cubicBezTo>
                    <a:cubicBezTo>
                      <a:pt x="1545" y="9627"/>
                      <a:pt x="2212" y="9912"/>
                      <a:pt x="2890" y="10035"/>
                    </a:cubicBezTo>
                    <a:cubicBezTo>
                      <a:pt x="3726" y="10187"/>
                      <a:pt x="4666" y="10226"/>
                      <a:pt x="5550" y="10226"/>
                    </a:cubicBezTo>
                    <a:cubicBezTo>
                      <a:pt x="5754" y="10226"/>
                      <a:pt x="5954" y="10224"/>
                      <a:pt x="6150" y="10221"/>
                    </a:cubicBezTo>
                    <a:cubicBezTo>
                      <a:pt x="7241" y="10205"/>
                      <a:pt x="8330" y="9994"/>
                      <a:pt x="9347" y="9601"/>
                    </a:cubicBezTo>
                    <a:cubicBezTo>
                      <a:pt x="9852" y="9405"/>
                      <a:pt x="10355" y="9154"/>
                      <a:pt x="10709" y="8743"/>
                    </a:cubicBezTo>
                    <a:cubicBezTo>
                      <a:pt x="11118" y="8266"/>
                      <a:pt x="11101" y="7676"/>
                      <a:pt x="11216" y="7094"/>
                    </a:cubicBezTo>
                    <a:cubicBezTo>
                      <a:pt x="11357" y="6380"/>
                      <a:pt x="11346" y="5650"/>
                      <a:pt x="11310" y="4925"/>
                    </a:cubicBezTo>
                    <a:cubicBezTo>
                      <a:pt x="11307" y="4899"/>
                      <a:pt x="11307" y="4873"/>
                      <a:pt x="11304" y="4849"/>
                    </a:cubicBezTo>
                    <a:cubicBezTo>
                      <a:pt x="11240" y="3778"/>
                      <a:pt x="11057" y="2663"/>
                      <a:pt x="10479" y="1732"/>
                    </a:cubicBezTo>
                    <a:cubicBezTo>
                      <a:pt x="9905" y="808"/>
                      <a:pt x="8804" y="340"/>
                      <a:pt x="7732" y="152"/>
                    </a:cubicBezTo>
                    <a:cubicBezTo>
                      <a:pt x="7079" y="36"/>
                      <a:pt x="6418" y="1"/>
                      <a:pt x="57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5864703" y="3964421"/>
                <a:ext cx="1913437" cy="830650"/>
              </a:xfrm>
              <a:custGeom>
                <a:avLst/>
                <a:gdLst/>
                <a:ahLst/>
                <a:cxnLst/>
                <a:rect l="l" t="t" r="r" b="b"/>
                <a:pathLst>
                  <a:path w="9433" h="4095" extrusionOk="0">
                    <a:moveTo>
                      <a:pt x="5647" y="1"/>
                    </a:moveTo>
                    <a:cubicBezTo>
                      <a:pt x="5414" y="1"/>
                      <a:pt x="5186" y="8"/>
                      <a:pt x="4971" y="17"/>
                    </a:cubicBezTo>
                    <a:cubicBezTo>
                      <a:pt x="4358" y="41"/>
                      <a:pt x="3741" y="171"/>
                      <a:pt x="3135" y="171"/>
                    </a:cubicBezTo>
                    <a:cubicBezTo>
                      <a:pt x="2438" y="171"/>
                      <a:pt x="1737" y="131"/>
                      <a:pt x="1039" y="120"/>
                    </a:cubicBezTo>
                    <a:cubicBezTo>
                      <a:pt x="1029" y="120"/>
                      <a:pt x="1020" y="120"/>
                      <a:pt x="1010" y="120"/>
                    </a:cubicBezTo>
                    <a:cubicBezTo>
                      <a:pt x="663" y="120"/>
                      <a:pt x="229" y="198"/>
                      <a:pt x="166" y="534"/>
                    </a:cubicBezTo>
                    <a:cubicBezTo>
                      <a:pt x="119" y="783"/>
                      <a:pt x="326" y="1005"/>
                      <a:pt x="546" y="1129"/>
                    </a:cubicBezTo>
                    <a:cubicBezTo>
                      <a:pt x="803" y="1272"/>
                      <a:pt x="1089" y="1339"/>
                      <a:pt x="1381" y="1375"/>
                    </a:cubicBezTo>
                    <a:cubicBezTo>
                      <a:pt x="1574" y="1399"/>
                      <a:pt x="1772" y="1408"/>
                      <a:pt x="1965" y="1416"/>
                    </a:cubicBezTo>
                    <a:cubicBezTo>
                      <a:pt x="3444" y="1475"/>
                      <a:pt x="4891" y="1475"/>
                      <a:pt x="6366" y="1671"/>
                    </a:cubicBezTo>
                    <a:cubicBezTo>
                      <a:pt x="6491" y="1686"/>
                      <a:pt x="6626" y="1708"/>
                      <a:pt x="6721" y="1792"/>
                    </a:cubicBezTo>
                    <a:cubicBezTo>
                      <a:pt x="6744" y="1811"/>
                      <a:pt x="6766" y="1838"/>
                      <a:pt x="6771" y="1868"/>
                    </a:cubicBezTo>
                    <a:cubicBezTo>
                      <a:pt x="6783" y="1936"/>
                      <a:pt x="6718" y="1988"/>
                      <a:pt x="6657" y="2020"/>
                    </a:cubicBezTo>
                    <a:cubicBezTo>
                      <a:pt x="6360" y="2173"/>
                      <a:pt x="6014" y="2186"/>
                      <a:pt x="5676" y="2186"/>
                    </a:cubicBezTo>
                    <a:cubicBezTo>
                      <a:pt x="5647" y="2186"/>
                      <a:pt x="5619" y="2186"/>
                      <a:pt x="5590" y="2186"/>
                    </a:cubicBezTo>
                    <a:cubicBezTo>
                      <a:pt x="4727" y="2180"/>
                      <a:pt x="3867" y="2182"/>
                      <a:pt x="3006" y="2160"/>
                    </a:cubicBezTo>
                    <a:cubicBezTo>
                      <a:pt x="2900" y="2158"/>
                      <a:pt x="2794" y="2156"/>
                      <a:pt x="2687" y="2156"/>
                    </a:cubicBezTo>
                    <a:cubicBezTo>
                      <a:pt x="2374" y="2156"/>
                      <a:pt x="2061" y="2169"/>
                      <a:pt x="1751" y="2209"/>
                    </a:cubicBezTo>
                    <a:cubicBezTo>
                      <a:pt x="1378" y="2259"/>
                      <a:pt x="907" y="2534"/>
                      <a:pt x="557" y="2534"/>
                    </a:cubicBezTo>
                    <a:cubicBezTo>
                      <a:pt x="380" y="2614"/>
                      <a:pt x="202" y="2716"/>
                      <a:pt x="105" y="2884"/>
                    </a:cubicBezTo>
                    <a:cubicBezTo>
                      <a:pt x="1" y="3070"/>
                      <a:pt x="16" y="3308"/>
                      <a:pt x="116" y="3498"/>
                    </a:cubicBezTo>
                    <a:cubicBezTo>
                      <a:pt x="379" y="3995"/>
                      <a:pt x="1047" y="4074"/>
                      <a:pt x="1610" y="4091"/>
                    </a:cubicBezTo>
                    <a:cubicBezTo>
                      <a:pt x="1692" y="4093"/>
                      <a:pt x="1775" y="4094"/>
                      <a:pt x="1857" y="4094"/>
                    </a:cubicBezTo>
                    <a:cubicBezTo>
                      <a:pt x="2680" y="4094"/>
                      <a:pt x="3477" y="3991"/>
                      <a:pt x="4288" y="3991"/>
                    </a:cubicBezTo>
                    <a:cubicBezTo>
                      <a:pt x="4312" y="3991"/>
                      <a:pt x="4336" y="3991"/>
                      <a:pt x="4360" y="3991"/>
                    </a:cubicBezTo>
                    <a:cubicBezTo>
                      <a:pt x="4420" y="3991"/>
                      <a:pt x="4480" y="3991"/>
                      <a:pt x="4541" y="3991"/>
                    </a:cubicBezTo>
                    <a:cubicBezTo>
                      <a:pt x="5545" y="3991"/>
                      <a:pt x="6560" y="3941"/>
                      <a:pt x="7529" y="3658"/>
                    </a:cubicBezTo>
                    <a:cubicBezTo>
                      <a:pt x="8042" y="3508"/>
                      <a:pt x="8553" y="3285"/>
                      <a:pt x="8910" y="2887"/>
                    </a:cubicBezTo>
                    <a:cubicBezTo>
                      <a:pt x="9267" y="2489"/>
                      <a:pt x="9433" y="1886"/>
                      <a:pt x="9199" y="1405"/>
                    </a:cubicBezTo>
                    <a:cubicBezTo>
                      <a:pt x="8899" y="788"/>
                      <a:pt x="8076" y="608"/>
                      <a:pt x="7511" y="330"/>
                    </a:cubicBezTo>
                    <a:cubicBezTo>
                      <a:pt x="6966" y="61"/>
                      <a:pt x="6289" y="1"/>
                      <a:pt x="56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5120465" y="4277207"/>
                <a:ext cx="461270" cy="27140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338" extrusionOk="0">
                    <a:moveTo>
                      <a:pt x="849" y="0"/>
                    </a:moveTo>
                    <a:cubicBezTo>
                      <a:pt x="744" y="0"/>
                      <a:pt x="642" y="10"/>
                      <a:pt x="547" y="30"/>
                    </a:cubicBezTo>
                    <a:cubicBezTo>
                      <a:pt x="326" y="77"/>
                      <a:pt x="90" y="204"/>
                      <a:pt x="47" y="426"/>
                    </a:cubicBezTo>
                    <a:cubicBezTo>
                      <a:pt x="0" y="680"/>
                      <a:pt x="29" y="1074"/>
                      <a:pt x="303" y="1197"/>
                    </a:cubicBezTo>
                    <a:cubicBezTo>
                      <a:pt x="568" y="1313"/>
                      <a:pt x="903" y="1338"/>
                      <a:pt x="1227" y="1338"/>
                    </a:cubicBezTo>
                    <a:cubicBezTo>
                      <a:pt x="1417" y="1338"/>
                      <a:pt x="1604" y="1329"/>
                      <a:pt x="1771" y="1327"/>
                    </a:cubicBezTo>
                    <a:cubicBezTo>
                      <a:pt x="1910" y="1325"/>
                      <a:pt x="2058" y="1322"/>
                      <a:pt x="2186" y="1262"/>
                    </a:cubicBezTo>
                    <a:cubicBezTo>
                      <a:pt x="2215" y="1251"/>
                      <a:pt x="2243" y="1234"/>
                      <a:pt x="2257" y="1208"/>
                    </a:cubicBezTo>
                    <a:cubicBezTo>
                      <a:pt x="2270" y="1184"/>
                      <a:pt x="2272" y="1155"/>
                      <a:pt x="2272" y="1127"/>
                    </a:cubicBezTo>
                    <a:cubicBezTo>
                      <a:pt x="2272" y="898"/>
                      <a:pt x="2273" y="670"/>
                      <a:pt x="2273" y="441"/>
                    </a:cubicBezTo>
                    <a:lnTo>
                      <a:pt x="2273" y="441"/>
                    </a:lnTo>
                    <a:cubicBezTo>
                      <a:pt x="2236" y="449"/>
                      <a:pt x="2204" y="452"/>
                      <a:pt x="2174" y="452"/>
                    </a:cubicBezTo>
                    <a:cubicBezTo>
                      <a:pt x="1991" y="452"/>
                      <a:pt x="1928" y="323"/>
                      <a:pt x="1735" y="217"/>
                    </a:cubicBezTo>
                    <a:cubicBezTo>
                      <a:pt x="1487" y="82"/>
                      <a:pt x="1155" y="0"/>
                      <a:pt x="8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5574026" y="4297491"/>
                <a:ext cx="491088" cy="26085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286" extrusionOk="0">
                    <a:moveTo>
                      <a:pt x="1157" y="0"/>
                    </a:moveTo>
                    <a:cubicBezTo>
                      <a:pt x="1017" y="0"/>
                      <a:pt x="877" y="16"/>
                      <a:pt x="738" y="47"/>
                    </a:cubicBezTo>
                    <a:cubicBezTo>
                      <a:pt x="480" y="104"/>
                      <a:pt x="253" y="268"/>
                      <a:pt x="9" y="323"/>
                    </a:cubicBezTo>
                    <a:cubicBezTo>
                      <a:pt x="0" y="540"/>
                      <a:pt x="34" y="768"/>
                      <a:pt x="49" y="988"/>
                    </a:cubicBezTo>
                    <a:cubicBezTo>
                      <a:pt x="50" y="1015"/>
                      <a:pt x="51" y="1045"/>
                      <a:pt x="70" y="1067"/>
                    </a:cubicBezTo>
                    <a:cubicBezTo>
                      <a:pt x="87" y="1089"/>
                      <a:pt x="116" y="1099"/>
                      <a:pt x="143" y="1108"/>
                    </a:cubicBezTo>
                    <a:cubicBezTo>
                      <a:pt x="513" y="1226"/>
                      <a:pt x="901" y="1286"/>
                      <a:pt x="1289" y="1286"/>
                    </a:cubicBezTo>
                    <a:cubicBezTo>
                      <a:pt x="1421" y="1286"/>
                      <a:pt x="1553" y="1279"/>
                      <a:pt x="1685" y="1265"/>
                    </a:cubicBezTo>
                    <a:cubicBezTo>
                      <a:pt x="1855" y="1247"/>
                      <a:pt x="2029" y="1215"/>
                      <a:pt x="2172" y="1119"/>
                    </a:cubicBezTo>
                    <a:cubicBezTo>
                      <a:pt x="2359" y="997"/>
                      <a:pt x="2420" y="805"/>
                      <a:pt x="2379" y="594"/>
                    </a:cubicBezTo>
                    <a:cubicBezTo>
                      <a:pt x="2335" y="356"/>
                      <a:pt x="1943" y="167"/>
                      <a:pt x="1743" y="100"/>
                    </a:cubicBezTo>
                    <a:cubicBezTo>
                      <a:pt x="1699" y="87"/>
                      <a:pt x="1656" y="73"/>
                      <a:pt x="1612" y="61"/>
                    </a:cubicBezTo>
                    <a:cubicBezTo>
                      <a:pt x="1463" y="20"/>
                      <a:pt x="1310" y="0"/>
                      <a:pt x="1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5284575" y="1610623"/>
                <a:ext cx="15740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845" extrusionOk="0">
                    <a:moveTo>
                      <a:pt x="149" y="0"/>
                    </a:moveTo>
                    <a:cubicBezTo>
                      <a:pt x="8" y="330"/>
                      <a:pt x="29" y="702"/>
                      <a:pt x="19" y="1064"/>
                    </a:cubicBezTo>
                    <a:cubicBezTo>
                      <a:pt x="12" y="1326"/>
                      <a:pt x="1" y="1626"/>
                      <a:pt x="191" y="1808"/>
                    </a:cubicBezTo>
                    <a:cubicBezTo>
                      <a:pt x="205" y="1822"/>
                      <a:pt x="219" y="1835"/>
                      <a:pt x="238" y="1840"/>
                    </a:cubicBezTo>
                    <a:cubicBezTo>
                      <a:pt x="246" y="1843"/>
                      <a:pt x="254" y="1844"/>
                      <a:pt x="263" y="1844"/>
                    </a:cubicBezTo>
                    <a:cubicBezTo>
                      <a:pt x="291" y="1844"/>
                      <a:pt x="319" y="1831"/>
                      <a:pt x="342" y="1815"/>
                    </a:cubicBezTo>
                    <a:cubicBezTo>
                      <a:pt x="440" y="1745"/>
                      <a:pt x="476" y="1621"/>
                      <a:pt x="505" y="1505"/>
                    </a:cubicBezTo>
                    <a:cubicBezTo>
                      <a:pt x="606" y="1091"/>
                      <a:pt x="690" y="671"/>
                      <a:pt x="757" y="248"/>
                    </a:cubicBezTo>
                    <a:cubicBezTo>
                      <a:pt x="766" y="187"/>
                      <a:pt x="776" y="126"/>
                      <a:pt x="765" y="67"/>
                    </a:cubicBezTo>
                    <a:lnTo>
                      <a:pt x="765" y="67"/>
                    </a:lnTo>
                    <a:cubicBezTo>
                      <a:pt x="762" y="103"/>
                      <a:pt x="759" y="139"/>
                      <a:pt x="756" y="173"/>
                    </a:cubicBezTo>
                    <a:lnTo>
                      <a:pt x="1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5539750" y="1601277"/>
                <a:ext cx="132862" cy="22716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920" extrusionOk="0">
                    <a:moveTo>
                      <a:pt x="93" y="0"/>
                    </a:moveTo>
                    <a:cubicBezTo>
                      <a:pt x="36" y="45"/>
                      <a:pt x="28" y="125"/>
                      <a:pt x="25" y="196"/>
                    </a:cubicBezTo>
                    <a:cubicBezTo>
                      <a:pt x="3" y="580"/>
                      <a:pt x="1" y="966"/>
                      <a:pt x="15" y="1350"/>
                    </a:cubicBezTo>
                    <a:cubicBezTo>
                      <a:pt x="21" y="1477"/>
                      <a:pt x="28" y="1602"/>
                      <a:pt x="62" y="1724"/>
                    </a:cubicBezTo>
                    <a:cubicBezTo>
                      <a:pt x="89" y="1818"/>
                      <a:pt x="160" y="1919"/>
                      <a:pt x="250" y="1919"/>
                    </a:cubicBezTo>
                    <a:cubicBezTo>
                      <a:pt x="261" y="1919"/>
                      <a:pt x="271" y="1918"/>
                      <a:pt x="282" y="1915"/>
                    </a:cubicBezTo>
                    <a:cubicBezTo>
                      <a:pt x="336" y="1901"/>
                      <a:pt x="375" y="1850"/>
                      <a:pt x="405" y="1801"/>
                    </a:cubicBezTo>
                    <a:cubicBezTo>
                      <a:pt x="560" y="1538"/>
                      <a:pt x="615" y="1227"/>
                      <a:pt x="633" y="921"/>
                    </a:cubicBezTo>
                    <a:cubicBezTo>
                      <a:pt x="650" y="616"/>
                      <a:pt x="630" y="309"/>
                      <a:pt x="654" y="3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771193" y="1606127"/>
                <a:ext cx="145032" cy="2282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929" extrusionOk="0">
                    <a:moveTo>
                      <a:pt x="52" y="1"/>
                    </a:moveTo>
                    <a:lnTo>
                      <a:pt x="26" y="750"/>
                    </a:lnTo>
                    <a:cubicBezTo>
                      <a:pt x="13" y="1107"/>
                      <a:pt x="0" y="1474"/>
                      <a:pt x="135" y="1804"/>
                    </a:cubicBezTo>
                    <a:cubicBezTo>
                      <a:pt x="152" y="1850"/>
                      <a:pt x="176" y="1896"/>
                      <a:pt x="219" y="1917"/>
                    </a:cubicBezTo>
                    <a:cubicBezTo>
                      <a:pt x="234" y="1925"/>
                      <a:pt x="251" y="1928"/>
                      <a:pt x="268" y="1928"/>
                    </a:cubicBezTo>
                    <a:cubicBezTo>
                      <a:pt x="306" y="1928"/>
                      <a:pt x="346" y="1909"/>
                      <a:pt x="373" y="1881"/>
                    </a:cubicBezTo>
                    <a:cubicBezTo>
                      <a:pt x="414" y="1843"/>
                      <a:pt x="436" y="1787"/>
                      <a:pt x="456" y="1733"/>
                    </a:cubicBezTo>
                    <a:cubicBezTo>
                      <a:pt x="656" y="1187"/>
                      <a:pt x="714" y="591"/>
                      <a:pt x="626" y="17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6" name="Google Shape;1936;p30"/>
              <p:cNvGrpSpPr/>
              <p:nvPr/>
            </p:nvGrpSpPr>
            <p:grpSpPr>
              <a:xfrm>
                <a:off x="4534446" y="2892186"/>
                <a:ext cx="2892366" cy="1670423"/>
                <a:chOff x="4534446" y="2892186"/>
                <a:chExt cx="2892366" cy="1670423"/>
              </a:xfrm>
            </p:grpSpPr>
            <p:sp>
              <p:nvSpPr>
                <p:cNvPr id="1937" name="Google Shape;1937;p30"/>
                <p:cNvSpPr/>
                <p:nvPr/>
              </p:nvSpPr>
              <p:spPr>
                <a:xfrm>
                  <a:off x="5558813" y="3338241"/>
                  <a:ext cx="37526" cy="1181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5825" extrusionOk="0">
                      <a:moveTo>
                        <a:pt x="129" y="0"/>
                      </a:moveTo>
                      <a:cubicBezTo>
                        <a:pt x="99" y="0"/>
                        <a:pt x="76" y="26"/>
                        <a:pt x="76" y="54"/>
                      </a:cubicBezTo>
                      <a:cubicBezTo>
                        <a:pt x="76" y="970"/>
                        <a:pt x="61" y="1785"/>
                        <a:pt x="46" y="2505"/>
                      </a:cubicBezTo>
                      <a:cubicBezTo>
                        <a:pt x="21" y="3791"/>
                        <a:pt x="1" y="4809"/>
                        <a:pt x="76" y="5774"/>
                      </a:cubicBezTo>
                      <a:cubicBezTo>
                        <a:pt x="81" y="5803"/>
                        <a:pt x="104" y="5824"/>
                        <a:pt x="129" y="5824"/>
                      </a:cubicBezTo>
                      <a:cubicBezTo>
                        <a:pt x="132" y="5824"/>
                        <a:pt x="132" y="5824"/>
                        <a:pt x="135" y="5823"/>
                      </a:cubicBezTo>
                      <a:cubicBezTo>
                        <a:pt x="164" y="5821"/>
                        <a:pt x="185" y="5794"/>
                        <a:pt x="184" y="5766"/>
                      </a:cubicBezTo>
                      <a:cubicBezTo>
                        <a:pt x="108" y="4806"/>
                        <a:pt x="128" y="3791"/>
                        <a:pt x="154" y="2506"/>
                      </a:cubicBezTo>
                      <a:cubicBezTo>
                        <a:pt x="168" y="1785"/>
                        <a:pt x="184" y="970"/>
                        <a:pt x="184" y="54"/>
                      </a:cubicBezTo>
                      <a:cubicBezTo>
                        <a:pt x="184" y="24"/>
                        <a:pt x="161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30"/>
                <p:cNvSpPr/>
                <p:nvPr/>
              </p:nvSpPr>
              <p:spPr>
                <a:xfrm>
                  <a:off x="6208525" y="4236029"/>
                  <a:ext cx="434088" cy="184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910" extrusionOk="0">
                      <a:moveTo>
                        <a:pt x="2080" y="0"/>
                      </a:moveTo>
                      <a:cubicBezTo>
                        <a:pt x="2068" y="0"/>
                        <a:pt x="2056" y="4"/>
                        <a:pt x="2046" y="12"/>
                      </a:cubicBezTo>
                      <a:cubicBezTo>
                        <a:pt x="1778" y="229"/>
                        <a:pt x="1455" y="413"/>
                        <a:pt x="1086" y="560"/>
                      </a:cubicBezTo>
                      <a:cubicBezTo>
                        <a:pt x="861" y="647"/>
                        <a:pt x="644" y="689"/>
                        <a:pt x="416" y="729"/>
                      </a:cubicBezTo>
                      <a:cubicBezTo>
                        <a:pt x="297" y="750"/>
                        <a:pt x="173" y="774"/>
                        <a:pt x="48" y="804"/>
                      </a:cubicBezTo>
                      <a:cubicBezTo>
                        <a:pt x="19" y="811"/>
                        <a:pt x="0" y="840"/>
                        <a:pt x="8" y="868"/>
                      </a:cubicBezTo>
                      <a:cubicBezTo>
                        <a:pt x="13" y="893"/>
                        <a:pt x="36" y="910"/>
                        <a:pt x="59" y="910"/>
                      </a:cubicBezTo>
                      <a:cubicBezTo>
                        <a:pt x="65" y="910"/>
                        <a:pt x="67" y="910"/>
                        <a:pt x="72" y="907"/>
                      </a:cubicBezTo>
                      <a:cubicBezTo>
                        <a:pt x="195" y="878"/>
                        <a:pt x="319" y="856"/>
                        <a:pt x="436" y="834"/>
                      </a:cubicBezTo>
                      <a:cubicBezTo>
                        <a:pt x="659" y="793"/>
                        <a:pt x="891" y="750"/>
                        <a:pt x="1126" y="657"/>
                      </a:cubicBezTo>
                      <a:cubicBezTo>
                        <a:pt x="1505" y="506"/>
                        <a:pt x="1837" y="316"/>
                        <a:pt x="2114" y="93"/>
                      </a:cubicBezTo>
                      <a:cubicBezTo>
                        <a:pt x="2135" y="76"/>
                        <a:pt x="2139" y="42"/>
                        <a:pt x="2121" y="19"/>
                      </a:cubicBezTo>
                      <a:cubicBezTo>
                        <a:pt x="2111" y="7"/>
                        <a:pt x="2096" y="0"/>
                        <a:pt x="2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30"/>
                <p:cNvSpPr/>
                <p:nvPr/>
              </p:nvSpPr>
              <p:spPr>
                <a:xfrm>
                  <a:off x="5156774" y="4342523"/>
                  <a:ext cx="126778" cy="1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908" extrusionOk="0">
                      <a:moveTo>
                        <a:pt x="565" y="1"/>
                      </a:moveTo>
                      <a:cubicBezTo>
                        <a:pt x="558" y="1"/>
                        <a:pt x="551" y="2"/>
                        <a:pt x="544" y="5"/>
                      </a:cubicBezTo>
                      <a:cubicBezTo>
                        <a:pt x="219" y="152"/>
                        <a:pt x="1" y="501"/>
                        <a:pt x="10" y="856"/>
                      </a:cubicBezTo>
                      <a:cubicBezTo>
                        <a:pt x="11" y="883"/>
                        <a:pt x="35" y="907"/>
                        <a:pt x="64" y="907"/>
                      </a:cubicBezTo>
                      <a:cubicBezTo>
                        <a:pt x="95" y="907"/>
                        <a:pt x="118" y="882"/>
                        <a:pt x="115" y="852"/>
                      </a:cubicBezTo>
                      <a:cubicBezTo>
                        <a:pt x="107" y="538"/>
                        <a:pt x="301" y="231"/>
                        <a:pt x="586" y="102"/>
                      </a:cubicBezTo>
                      <a:cubicBezTo>
                        <a:pt x="612" y="92"/>
                        <a:pt x="625" y="59"/>
                        <a:pt x="612" y="32"/>
                      </a:cubicBezTo>
                      <a:cubicBezTo>
                        <a:pt x="605" y="12"/>
                        <a:pt x="5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30"/>
                <p:cNvSpPr/>
                <p:nvPr/>
              </p:nvSpPr>
              <p:spPr>
                <a:xfrm>
                  <a:off x="5284567" y="4392422"/>
                  <a:ext cx="120490" cy="16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835" extrusionOk="0">
                      <a:moveTo>
                        <a:pt x="532" y="1"/>
                      </a:moveTo>
                      <a:cubicBezTo>
                        <a:pt x="524" y="1"/>
                        <a:pt x="515" y="3"/>
                        <a:pt x="508" y="8"/>
                      </a:cubicBezTo>
                      <a:cubicBezTo>
                        <a:pt x="226" y="162"/>
                        <a:pt x="31" y="457"/>
                        <a:pt x="2" y="777"/>
                      </a:cubicBezTo>
                      <a:cubicBezTo>
                        <a:pt x="1" y="806"/>
                        <a:pt x="22" y="833"/>
                        <a:pt x="51" y="834"/>
                      </a:cubicBezTo>
                      <a:lnTo>
                        <a:pt x="56" y="834"/>
                      </a:lnTo>
                      <a:cubicBezTo>
                        <a:pt x="83" y="834"/>
                        <a:pt x="106" y="814"/>
                        <a:pt x="108" y="786"/>
                      </a:cubicBezTo>
                      <a:cubicBezTo>
                        <a:pt x="132" y="506"/>
                        <a:pt x="309" y="236"/>
                        <a:pt x="557" y="100"/>
                      </a:cubicBezTo>
                      <a:cubicBezTo>
                        <a:pt x="585" y="89"/>
                        <a:pt x="593" y="55"/>
                        <a:pt x="579" y="29"/>
                      </a:cubicBezTo>
                      <a:cubicBezTo>
                        <a:pt x="570" y="11"/>
                        <a:pt x="551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30"/>
                <p:cNvSpPr/>
                <p:nvPr/>
              </p:nvSpPr>
              <p:spPr>
                <a:xfrm>
                  <a:off x="5756384" y="4363010"/>
                  <a:ext cx="58419" cy="199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984" extrusionOk="0">
                      <a:moveTo>
                        <a:pt x="57" y="0"/>
                      </a:moveTo>
                      <a:cubicBezTo>
                        <a:pt x="53" y="0"/>
                        <a:pt x="50" y="0"/>
                        <a:pt x="46" y="1"/>
                      </a:cubicBezTo>
                      <a:cubicBezTo>
                        <a:pt x="18" y="7"/>
                        <a:pt x="1" y="35"/>
                        <a:pt x="6" y="64"/>
                      </a:cubicBezTo>
                      <a:lnTo>
                        <a:pt x="179" y="941"/>
                      </a:lnTo>
                      <a:cubicBezTo>
                        <a:pt x="185" y="965"/>
                        <a:pt x="206" y="984"/>
                        <a:pt x="230" y="984"/>
                      </a:cubicBezTo>
                      <a:cubicBezTo>
                        <a:pt x="235" y="984"/>
                        <a:pt x="238" y="984"/>
                        <a:pt x="242" y="981"/>
                      </a:cubicBezTo>
                      <a:cubicBezTo>
                        <a:pt x="269" y="976"/>
                        <a:pt x="288" y="948"/>
                        <a:pt x="282" y="919"/>
                      </a:cubicBezTo>
                      <a:lnTo>
                        <a:pt x="109" y="43"/>
                      </a:lnTo>
                      <a:cubicBezTo>
                        <a:pt x="104" y="18"/>
                        <a:pt x="81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30"/>
                <p:cNvSpPr/>
                <p:nvPr/>
              </p:nvSpPr>
              <p:spPr>
                <a:xfrm>
                  <a:off x="5895738" y="4336437"/>
                  <a:ext cx="73633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62" extrusionOk="0">
                      <a:moveTo>
                        <a:pt x="59" y="0"/>
                      </a:moveTo>
                      <a:cubicBezTo>
                        <a:pt x="46" y="0"/>
                        <a:pt x="32" y="5"/>
                        <a:pt x="22" y="15"/>
                      </a:cubicBezTo>
                      <a:cubicBezTo>
                        <a:pt x="0" y="34"/>
                        <a:pt x="0" y="68"/>
                        <a:pt x="20" y="89"/>
                      </a:cubicBezTo>
                      <a:cubicBezTo>
                        <a:pt x="173" y="251"/>
                        <a:pt x="253" y="481"/>
                        <a:pt x="230" y="703"/>
                      </a:cubicBezTo>
                      <a:cubicBezTo>
                        <a:pt x="229" y="733"/>
                        <a:pt x="250" y="759"/>
                        <a:pt x="279" y="762"/>
                      </a:cubicBezTo>
                      <a:lnTo>
                        <a:pt x="284" y="762"/>
                      </a:lnTo>
                      <a:cubicBezTo>
                        <a:pt x="312" y="762"/>
                        <a:pt x="334" y="743"/>
                        <a:pt x="337" y="715"/>
                      </a:cubicBezTo>
                      <a:cubicBezTo>
                        <a:pt x="363" y="461"/>
                        <a:pt x="273" y="201"/>
                        <a:pt x="97" y="17"/>
                      </a:cubicBezTo>
                      <a:cubicBezTo>
                        <a:pt x="87" y="6"/>
                        <a:pt x="73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30"/>
                <p:cNvSpPr/>
                <p:nvPr/>
              </p:nvSpPr>
              <p:spPr>
                <a:xfrm>
                  <a:off x="7222750" y="4323252"/>
                  <a:ext cx="204062" cy="29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145" extrusionOk="0">
                      <a:moveTo>
                        <a:pt x="256" y="0"/>
                      </a:moveTo>
                      <a:cubicBezTo>
                        <a:pt x="189" y="0"/>
                        <a:pt x="122" y="1"/>
                        <a:pt x="55" y="3"/>
                      </a:cubicBezTo>
                      <a:cubicBezTo>
                        <a:pt x="25" y="4"/>
                        <a:pt x="1" y="30"/>
                        <a:pt x="3" y="59"/>
                      </a:cubicBezTo>
                      <a:cubicBezTo>
                        <a:pt x="5" y="87"/>
                        <a:pt x="24" y="110"/>
                        <a:pt x="54" y="110"/>
                      </a:cubicBezTo>
                      <a:cubicBezTo>
                        <a:pt x="56" y="110"/>
                        <a:pt x="57" y="110"/>
                        <a:pt x="59" y="110"/>
                      </a:cubicBezTo>
                      <a:cubicBezTo>
                        <a:pt x="130" y="107"/>
                        <a:pt x="201" y="106"/>
                        <a:pt x="273" y="106"/>
                      </a:cubicBezTo>
                      <a:cubicBezTo>
                        <a:pt x="498" y="106"/>
                        <a:pt x="724" y="119"/>
                        <a:pt x="946" y="144"/>
                      </a:cubicBezTo>
                      <a:lnTo>
                        <a:pt x="952" y="144"/>
                      </a:lnTo>
                      <a:cubicBezTo>
                        <a:pt x="977" y="144"/>
                        <a:pt x="999" y="124"/>
                        <a:pt x="1003" y="97"/>
                      </a:cubicBezTo>
                      <a:cubicBezTo>
                        <a:pt x="1006" y="69"/>
                        <a:pt x="984" y="42"/>
                        <a:pt x="956" y="39"/>
                      </a:cubicBezTo>
                      <a:cubicBezTo>
                        <a:pt x="724" y="12"/>
                        <a:pt x="490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30"/>
                <p:cNvSpPr/>
                <p:nvPr/>
              </p:nvSpPr>
              <p:spPr>
                <a:xfrm>
                  <a:off x="4534446" y="2964804"/>
                  <a:ext cx="748295" cy="1562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7703" extrusionOk="0">
                      <a:moveTo>
                        <a:pt x="3340" y="4782"/>
                      </a:moveTo>
                      <a:lnTo>
                        <a:pt x="3340" y="4782"/>
                      </a:lnTo>
                      <a:cubicBezTo>
                        <a:pt x="3327" y="4897"/>
                        <a:pt x="3313" y="5009"/>
                        <a:pt x="3299" y="5119"/>
                      </a:cubicBezTo>
                      <a:cubicBezTo>
                        <a:pt x="3276" y="5305"/>
                        <a:pt x="3252" y="5493"/>
                        <a:pt x="3229" y="5679"/>
                      </a:cubicBezTo>
                      <a:cubicBezTo>
                        <a:pt x="3203" y="5908"/>
                        <a:pt x="3172" y="6145"/>
                        <a:pt x="3070" y="6352"/>
                      </a:cubicBezTo>
                      <a:cubicBezTo>
                        <a:pt x="3058" y="6376"/>
                        <a:pt x="3046" y="6400"/>
                        <a:pt x="3032" y="6423"/>
                      </a:cubicBezTo>
                      <a:cubicBezTo>
                        <a:pt x="2956" y="6350"/>
                        <a:pt x="2876" y="6282"/>
                        <a:pt x="2791" y="6220"/>
                      </a:cubicBezTo>
                      <a:cubicBezTo>
                        <a:pt x="2815" y="6125"/>
                        <a:pt x="2872" y="6042"/>
                        <a:pt x="2918" y="5952"/>
                      </a:cubicBezTo>
                      <a:cubicBezTo>
                        <a:pt x="3013" y="5759"/>
                        <a:pt x="2936" y="5651"/>
                        <a:pt x="2876" y="5485"/>
                      </a:cubicBezTo>
                      <a:cubicBezTo>
                        <a:pt x="3068" y="5278"/>
                        <a:pt x="3226" y="5039"/>
                        <a:pt x="3340" y="4782"/>
                      </a:cubicBezTo>
                      <a:close/>
                      <a:moveTo>
                        <a:pt x="1825" y="0"/>
                      </a:moveTo>
                      <a:cubicBezTo>
                        <a:pt x="1172" y="0"/>
                        <a:pt x="479" y="273"/>
                        <a:pt x="22" y="705"/>
                      </a:cubicBezTo>
                      <a:cubicBezTo>
                        <a:pt x="1" y="725"/>
                        <a:pt x="1" y="759"/>
                        <a:pt x="21" y="780"/>
                      </a:cubicBezTo>
                      <a:cubicBezTo>
                        <a:pt x="31" y="790"/>
                        <a:pt x="44" y="795"/>
                        <a:pt x="58" y="795"/>
                      </a:cubicBezTo>
                      <a:cubicBezTo>
                        <a:pt x="71" y="795"/>
                        <a:pt x="84" y="791"/>
                        <a:pt x="95" y="782"/>
                      </a:cubicBezTo>
                      <a:cubicBezTo>
                        <a:pt x="496" y="401"/>
                        <a:pt x="1184" y="101"/>
                        <a:pt x="1839" y="101"/>
                      </a:cubicBezTo>
                      <a:cubicBezTo>
                        <a:pt x="2245" y="101"/>
                        <a:pt x="2638" y="216"/>
                        <a:pt x="2943" y="498"/>
                      </a:cubicBezTo>
                      <a:cubicBezTo>
                        <a:pt x="3547" y="1054"/>
                        <a:pt x="3579" y="1978"/>
                        <a:pt x="3540" y="2724"/>
                      </a:cubicBezTo>
                      <a:cubicBezTo>
                        <a:pt x="3512" y="3253"/>
                        <a:pt x="3457" y="3784"/>
                        <a:pt x="3397" y="4314"/>
                      </a:cubicBezTo>
                      <a:cubicBezTo>
                        <a:pt x="3390" y="4320"/>
                        <a:pt x="3385" y="4330"/>
                        <a:pt x="3382" y="4340"/>
                      </a:cubicBezTo>
                      <a:cubicBezTo>
                        <a:pt x="3215" y="5017"/>
                        <a:pt x="2746" y="5609"/>
                        <a:pt x="2125" y="5925"/>
                      </a:cubicBezTo>
                      <a:cubicBezTo>
                        <a:pt x="2114" y="5930"/>
                        <a:pt x="2105" y="5939"/>
                        <a:pt x="2101" y="5950"/>
                      </a:cubicBezTo>
                      <a:cubicBezTo>
                        <a:pt x="2072" y="5960"/>
                        <a:pt x="2044" y="5973"/>
                        <a:pt x="2015" y="5983"/>
                      </a:cubicBezTo>
                      <a:cubicBezTo>
                        <a:pt x="2048" y="5990"/>
                        <a:pt x="2078" y="6000"/>
                        <a:pt x="2111" y="6009"/>
                      </a:cubicBezTo>
                      <a:cubicBezTo>
                        <a:pt x="2118" y="6016"/>
                        <a:pt x="2127" y="6023"/>
                        <a:pt x="2137" y="6025"/>
                      </a:cubicBezTo>
                      <a:cubicBezTo>
                        <a:pt x="2451" y="6110"/>
                        <a:pt x="2748" y="6283"/>
                        <a:pt x="2976" y="6517"/>
                      </a:cubicBezTo>
                      <a:cubicBezTo>
                        <a:pt x="2970" y="6526"/>
                        <a:pt x="2965" y="6533"/>
                        <a:pt x="2960" y="6543"/>
                      </a:cubicBezTo>
                      <a:cubicBezTo>
                        <a:pt x="2869" y="6686"/>
                        <a:pt x="2775" y="6833"/>
                        <a:pt x="2763" y="7010"/>
                      </a:cubicBezTo>
                      <a:cubicBezTo>
                        <a:pt x="2749" y="7273"/>
                        <a:pt x="2928" y="7495"/>
                        <a:pt x="3096" y="7685"/>
                      </a:cubicBezTo>
                      <a:cubicBezTo>
                        <a:pt x="3106" y="7697"/>
                        <a:pt x="3120" y="7702"/>
                        <a:pt x="3135" y="7702"/>
                      </a:cubicBezTo>
                      <a:cubicBezTo>
                        <a:pt x="3147" y="7702"/>
                        <a:pt x="3160" y="7699"/>
                        <a:pt x="3170" y="7688"/>
                      </a:cubicBezTo>
                      <a:cubicBezTo>
                        <a:pt x="3192" y="7668"/>
                        <a:pt x="3193" y="7635"/>
                        <a:pt x="3175" y="7614"/>
                      </a:cubicBezTo>
                      <a:cubicBezTo>
                        <a:pt x="3013" y="7431"/>
                        <a:pt x="2856" y="7235"/>
                        <a:pt x="2869" y="7016"/>
                      </a:cubicBezTo>
                      <a:cubicBezTo>
                        <a:pt x="2878" y="6867"/>
                        <a:pt x="2960" y="6737"/>
                        <a:pt x="3048" y="6600"/>
                      </a:cubicBezTo>
                      <a:cubicBezTo>
                        <a:pt x="3056" y="6587"/>
                        <a:pt x="3063" y="6573"/>
                        <a:pt x="3072" y="6560"/>
                      </a:cubicBezTo>
                      <a:cubicBezTo>
                        <a:pt x="3076" y="6559"/>
                        <a:pt x="3078" y="6557"/>
                        <a:pt x="3082" y="6553"/>
                      </a:cubicBezTo>
                      <a:cubicBezTo>
                        <a:pt x="3092" y="6544"/>
                        <a:pt x="3098" y="6532"/>
                        <a:pt x="3098" y="6519"/>
                      </a:cubicBezTo>
                      <a:cubicBezTo>
                        <a:pt x="3122" y="6480"/>
                        <a:pt x="3146" y="6440"/>
                        <a:pt x="3165" y="6397"/>
                      </a:cubicBezTo>
                      <a:cubicBezTo>
                        <a:pt x="3277" y="6175"/>
                        <a:pt x="3307" y="5918"/>
                        <a:pt x="3335" y="5691"/>
                      </a:cubicBezTo>
                      <a:cubicBezTo>
                        <a:pt x="3357" y="5505"/>
                        <a:pt x="3382" y="5319"/>
                        <a:pt x="3405" y="5132"/>
                      </a:cubicBezTo>
                      <a:cubicBezTo>
                        <a:pt x="3503" y="4346"/>
                        <a:pt x="3604" y="3533"/>
                        <a:pt x="3647" y="2728"/>
                      </a:cubicBezTo>
                      <a:cubicBezTo>
                        <a:pt x="3689" y="1962"/>
                        <a:pt x="3653" y="1006"/>
                        <a:pt x="3018" y="420"/>
                      </a:cubicBezTo>
                      <a:cubicBezTo>
                        <a:pt x="2699" y="128"/>
                        <a:pt x="2272" y="0"/>
                        <a:pt x="18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30"/>
                <p:cNvSpPr/>
                <p:nvPr/>
              </p:nvSpPr>
              <p:spPr>
                <a:xfrm>
                  <a:off x="5939147" y="2892186"/>
                  <a:ext cx="805295" cy="15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7631" extrusionOk="0">
                      <a:moveTo>
                        <a:pt x="156" y="3901"/>
                      </a:moveTo>
                      <a:cubicBezTo>
                        <a:pt x="299" y="4822"/>
                        <a:pt x="627" y="5712"/>
                        <a:pt x="966" y="6560"/>
                      </a:cubicBezTo>
                      <a:cubicBezTo>
                        <a:pt x="861" y="6594"/>
                        <a:pt x="752" y="6622"/>
                        <a:pt x="647" y="6650"/>
                      </a:cubicBezTo>
                      <a:cubicBezTo>
                        <a:pt x="536" y="6678"/>
                        <a:pt x="422" y="6707"/>
                        <a:pt x="312" y="6744"/>
                      </a:cubicBezTo>
                      <a:cubicBezTo>
                        <a:pt x="279" y="6672"/>
                        <a:pt x="256" y="6600"/>
                        <a:pt x="245" y="6521"/>
                      </a:cubicBezTo>
                      <a:cubicBezTo>
                        <a:pt x="136" y="5669"/>
                        <a:pt x="136" y="4779"/>
                        <a:pt x="156" y="3901"/>
                      </a:cubicBezTo>
                      <a:close/>
                      <a:moveTo>
                        <a:pt x="3236" y="0"/>
                      </a:moveTo>
                      <a:cubicBezTo>
                        <a:pt x="2945" y="0"/>
                        <a:pt x="2843" y="328"/>
                        <a:pt x="2561" y="328"/>
                      </a:cubicBezTo>
                      <a:cubicBezTo>
                        <a:pt x="2555" y="328"/>
                        <a:pt x="2549" y="328"/>
                        <a:pt x="2542" y="327"/>
                      </a:cubicBezTo>
                      <a:cubicBezTo>
                        <a:pt x="2432" y="321"/>
                        <a:pt x="2320" y="304"/>
                        <a:pt x="2209" y="304"/>
                      </a:cubicBezTo>
                      <a:cubicBezTo>
                        <a:pt x="2189" y="304"/>
                        <a:pt x="2168" y="305"/>
                        <a:pt x="2148" y="306"/>
                      </a:cubicBezTo>
                      <a:cubicBezTo>
                        <a:pt x="2061" y="312"/>
                        <a:pt x="1890" y="346"/>
                        <a:pt x="1842" y="441"/>
                      </a:cubicBezTo>
                      <a:cubicBezTo>
                        <a:pt x="849" y="593"/>
                        <a:pt x="253" y="1641"/>
                        <a:pt x="115" y="2556"/>
                      </a:cubicBezTo>
                      <a:cubicBezTo>
                        <a:pt x="98" y="2566"/>
                        <a:pt x="83" y="2583"/>
                        <a:pt x="83" y="2605"/>
                      </a:cubicBezTo>
                      <a:cubicBezTo>
                        <a:pt x="78" y="2824"/>
                        <a:pt x="72" y="3046"/>
                        <a:pt x="65" y="3267"/>
                      </a:cubicBezTo>
                      <a:cubicBezTo>
                        <a:pt x="35" y="4351"/>
                        <a:pt x="1" y="5469"/>
                        <a:pt x="138" y="6534"/>
                      </a:cubicBezTo>
                      <a:cubicBezTo>
                        <a:pt x="163" y="6732"/>
                        <a:pt x="262" y="6891"/>
                        <a:pt x="356" y="7047"/>
                      </a:cubicBezTo>
                      <a:cubicBezTo>
                        <a:pt x="459" y="7218"/>
                        <a:pt x="557" y="7379"/>
                        <a:pt x="549" y="7575"/>
                      </a:cubicBezTo>
                      <a:cubicBezTo>
                        <a:pt x="547" y="7603"/>
                        <a:pt x="570" y="7629"/>
                        <a:pt x="599" y="7631"/>
                      </a:cubicBezTo>
                      <a:lnTo>
                        <a:pt x="600" y="7631"/>
                      </a:lnTo>
                      <a:cubicBezTo>
                        <a:pt x="629" y="7631"/>
                        <a:pt x="652" y="7609"/>
                        <a:pt x="654" y="7581"/>
                      </a:cubicBezTo>
                      <a:cubicBezTo>
                        <a:pt x="664" y="7352"/>
                        <a:pt x="555" y="7171"/>
                        <a:pt x="445" y="6994"/>
                      </a:cubicBezTo>
                      <a:cubicBezTo>
                        <a:pt x="415" y="6944"/>
                        <a:pt x="385" y="6894"/>
                        <a:pt x="356" y="6844"/>
                      </a:cubicBezTo>
                      <a:cubicBezTo>
                        <a:pt x="459" y="6810"/>
                        <a:pt x="566" y="6782"/>
                        <a:pt x="670" y="6757"/>
                      </a:cubicBezTo>
                      <a:cubicBezTo>
                        <a:pt x="794" y="6724"/>
                        <a:pt x="926" y="6690"/>
                        <a:pt x="1051" y="6645"/>
                      </a:cubicBezTo>
                      <a:cubicBezTo>
                        <a:pt x="1066" y="6640"/>
                        <a:pt x="1077" y="6631"/>
                        <a:pt x="1083" y="6617"/>
                      </a:cubicBezTo>
                      <a:cubicBezTo>
                        <a:pt x="1087" y="6604"/>
                        <a:pt x="1087" y="6588"/>
                        <a:pt x="1083" y="6575"/>
                      </a:cubicBezTo>
                      <a:cubicBezTo>
                        <a:pt x="622" y="5429"/>
                        <a:pt x="172" y="4202"/>
                        <a:pt x="188" y="2932"/>
                      </a:cubicBezTo>
                      <a:cubicBezTo>
                        <a:pt x="200" y="1942"/>
                        <a:pt x="851" y="569"/>
                        <a:pt x="2042" y="534"/>
                      </a:cubicBezTo>
                      <a:cubicBezTo>
                        <a:pt x="2092" y="549"/>
                        <a:pt x="2141" y="571"/>
                        <a:pt x="2189" y="589"/>
                      </a:cubicBezTo>
                      <a:cubicBezTo>
                        <a:pt x="2286" y="624"/>
                        <a:pt x="2392" y="640"/>
                        <a:pt x="2492" y="670"/>
                      </a:cubicBezTo>
                      <a:cubicBezTo>
                        <a:pt x="2648" y="720"/>
                        <a:pt x="2789" y="807"/>
                        <a:pt x="2926" y="896"/>
                      </a:cubicBezTo>
                      <a:cubicBezTo>
                        <a:pt x="3063" y="981"/>
                        <a:pt x="3200" y="1068"/>
                        <a:pt x="3314" y="1184"/>
                      </a:cubicBezTo>
                      <a:cubicBezTo>
                        <a:pt x="3366" y="1235"/>
                        <a:pt x="3413" y="1292"/>
                        <a:pt x="3466" y="1342"/>
                      </a:cubicBezTo>
                      <a:cubicBezTo>
                        <a:pt x="3520" y="1392"/>
                        <a:pt x="3583" y="1438"/>
                        <a:pt x="3651" y="1455"/>
                      </a:cubicBezTo>
                      <a:cubicBezTo>
                        <a:pt x="3672" y="1461"/>
                        <a:pt x="3693" y="1463"/>
                        <a:pt x="3714" y="1463"/>
                      </a:cubicBezTo>
                      <a:cubicBezTo>
                        <a:pt x="3767" y="1463"/>
                        <a:pt x="3820" y="1447"/>
                        <a:pt x="3858" y="1412"/>
                      </a:cubicBezTo>
                      <a:cubicBezTo>
                        <a:pt x="3970" y="1311"/>
                        <a:pt x="3903" y="1103"/>
                        <a:pt x="3874" y="984"/>
                      </a:cubicBezTo>
                      <a:cubicBezTo>
                        <a:pt x="3829" y="798"/>
                        <a:pt x="3771" y="617"/>
                        <a:pt x="3699" y="440"/>
                      </a:cubicBezTo>
                      <a:cubicBezTo>
                        <a:pt x="3679" y="391"/>
                        <a:pt x="3660" y="346"/>
                        <a:pt x="3634" y="299"/>
                      </a:cubicBezTo>
                      <a:cubicBezTo>
                        <a:pt x="3606" y="246"/>
                        <a:pt x="3576" y="194"/>
                        <a:pt x="3534" y="150"/>
                      </a:cubicBezTo>
                      <a:cubicBezTo>
                        <a:pt x="3462" y="67"/>
                        <a:pt x="3357" y="5"/>
                        <a:pt x="3247" y="0"/>
                      </a:cubicBezTo>
                      <a:cubicBezTo>
                        <a:pt x="3244" y="0"/>
                        <a:pt x="3240" y="0"/>
                        <a:pt x="3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6" name="Google Shape;1946;p30"/>
              <p:cNvSpPr/>
              <p:nvPr/>
            </p:nvSpPr>
            <p:spPr>
              <a:xfrm>
                <a:off x="5803241" y="1972693"/>
                <a:ext cx="321509" cy="20568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14" extrusionOk="0">
                    <a:moveTo>
                      <a:pt x="1006" y="0"/>
                    </a:moveTo>
                    <a:cubicBezTo>
                      <a:pt x="560" y="0"/>
                      <a:pt x="120" y="204"/>
                      <a:pt x="31" y="632"/>
                    </a:cubicBezTo>
                    <a:cubicBezTo>
                      <a:pt x="1" y="774"/>
                      <a:pt x="38" y="868"/>
                      <a:pt x="114" y="928"/>
                    </a:cubicBezTo>
                    <a:cubicBezTo>
                      <a:pt x="191" y="989"/>
                      <a:pt x="308" y="1013"/>
                      <a:pt x="436" y="1013"/>
                    </a:cubicBezTo>
                    <a:cubicBezTo>
                      <a:pt x="655" y="1013"/>
                      <a:pt x="906" y="943"/>
                      <a:pt x="1049" y="861"/>
                    </a:cubicBezTo>
                    <a:cubicBezTo>
                      <a:pt x="1334" y="700"/>
                      <a:pt x="1526" y="421"/>
                      <a:pt x="1584" y="124"/>
                    </a:cubicBezTo>
                    <a:cubicBezTo>
                      <a:pt x="1411" y="42"/>
                      <a:pt x="1208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889044" y="1973504"/>
                <a:ext cx="146454" cy="18945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34" extrusionOk="0">
                    <a:moveTo>
                      <a:pt x="369" y="1"/>
                    </a:moveTo>
                    <a:cubicBezTo>
                      <a:pt x="254" y="1"/>
                      <a:pt x="148" y="77"/>
                      <a:pt x="98" y="172"/>
                    </a:cubicBezTo>
                    <a:cubicBezTo>
                      <a:pt x="1" y="346"/>
                      <a:pt x="13" y="606"/>
                      <a:pt x="128" y="778"/>
                    </a:cubicBezTo>
                    <a:cubicBezTo>
                      <a:pt x="193" y="875"/>
                      <a:pt x="299" y="934"/>
                      <a:pt x="404" y="934"/>
                    </a:cubicBezTo>
                    <a:cubicBezTo>
                      <a:pt x="481" y="934"/>
                      <a:pt x="558" y="902"/>
                      <a:pt x="617" y="830"/>
                    </a:cubicBezTo>
                    <a:cubicBezTo>
                      <a:pt x="662" y="777"/>
                      <a:pt x="683" y="710"/>
                      <a:pt x="696" y="644"/>
                    </a:cubicBezTo>
                    <a:cubicBezTo>
                      <a:pt x="722" y="509"/>
                      <a:pt x="713" y="366"/>
                      <a:pt x="662" y="236"/>
                    </a:cubicBezTo>
                    <a:cubicBezTo>
                      <a:pt x="619" y="129"/>
                      <a:pt x="530" y="22"/>
                      <a:pt x="403" y="3"/>
                    </a:cubicBezTo>
                    <a:cubicBezTo>
                      <a:pt x="392" y="2"/>
                      <a:pt x="380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5067725" y="1973301"/>
                <a:ext cx="321712" cy="205888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15" extrusionOk="0">
                    <a:moveTo>
                      <a:pt x="582" y="0"/>
                    </a:moveTo>
                    <a:cubicBezTo>
                      <a:pt x="379" y="0"/>
                      <a:pt x="174" y="43"/>
                      <a:pt x="0" y="125"/>
                    </a:cubicBezTo>
                    <a:cubicBezTo>
                      <a:pt x="62" y="424"/>
                      <a:pt x="253" y="702"/>
                      <a:pt x="538" y="864"/>
                    </a:cubicBezTo>
                    <a:cubicBezTo>
                      <a:pt x="681" y="944"/>
                      <a:pt x="931" y="1014"/>
                      <a:pt x="1149" y="1014"/>
                    </a:cubicBezTo>
                    <a:cubicBezTo>
                      <a:pt x="1278" y="1014"/>
                      <a:pt x="1396" y="990"/>
                      <a:pt x="1474" y="928"/>
                    </a:cubicBezTo>
                    <a:cubicBezTo>
                      <a:pt x="1548" y="866"/>
                      <a:pt x="1585" y="772"/>
                      <a:pt x="1555" y="631"/>
                    </a:cubicBezTo>
                    <a:cubicBezTo>
                      <a:pt x="1466" y="204"/>
                      <a:pt x="1027" y="0"/>
                      <a:pt x="5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5157180" y="1974316"/>
                <a:ext cx="146251" cy="18966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35" extrusionOk="0">
                    <a:moveTo>
                      <a:pt x="355" y="1"/>
                    </a:moveTo>
                    <a:cubicBezTo>
                      <a:pt x="343" y="1"/>
                      <a:pt x="331" y="2"/>
                      <a:pt x="319" y="3"/>
                    </a:cubicBezTo>
                    <a:cubicBezTo>
                      <a:pt x="193" y="20"/>
                      <a:pt x="105" y="128"/>
                      <a:pt x="62" y="235"/>
                    </a:cubicBezTo>
                    <a:cubicBezTo>
                      <a:pt x="8" y="366"/>
                      <a:pt x="0" y="509"/>
                      <a:pt x="28" y="644"/>
                    </a:cubicBezTo>
                    <a:cubicBezTo>
                      <a:pt x="39" y="710"/>
                      <a:pt x="62" y="776"/>
                      <a:pt x="106" y="830"/>
                    </a:cubicBezTo>
                    <a:cubicBezTo>
                      <a:pt x="165" y="902"/>
                      <a:pt x="241" y="934"/>
                      <a:pt x="318" y="934"/>
                    </a:cubicBezTo>
                    <a:cubicBezTo>
                      <a:pt x="424" y="934"/>
                      <a:pt x="531" y="875"/>
                      <a:pt x="594" y="777"/>
                    </a:cubicBezTo>
                    <a:cubicBezTo>
                      <a:pt x="709" y="604"/>
                      <a:pt x="720" y="345"/>
                      <a:pt x="623" y="169"/>
                    </a:cubicBezTo>
                    <a:cubicBezTo>
                      <a:pt x="574" y="77"/>
                      <a:pt x="467" y="1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4475013" y="2106367"/>
                <a:ext cx="2294177" cy="616446"/>
              </a:xfrm>
              <a:custGeom>
                <a:avLst/>
                <a:gdLst/>
                <a:ahLst/>
                <a:cxnLst/>
                <a:rect l="l" t="t" r="r" b="b"/>
                <a:pathLst>
                  <a:path w="11310" h="3039" extrusionOk="0">
                    <a:moveTo>
                      <a:pt x="1" y="1"/>
                    </a:moveTo>
                    <a:lnTo>
                      <a:pt x="895" y="2806"/>
                    </a:lnTo>
                    <a:lnTo>
                      <a:pt x="10220" y="3039"/>
                    </a:lnTo>
                    <a:lnTo>
                      <a:pt x="11309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1" name="Google Shape;1951;p30"/>
              <p:cNvGrpSpPr/>
              <p:nvPr/>
            </p:nvGrpSpPr>
            <p:grpSpPr>
              <a:xfrm>
                <a:off x="4586374" y="1580798"/>
                <a:ext cx="2046908" cy="1157430"/>
                <a:chOff x="4586374" y="1580798"/>
                <a:chExt cx="2046908" cy="1157430"/>
              </a:xfrm>
            </p:grpSpPr>
            <p:sp>
              <p:nvSpPr>
                <p:cNvPr id="1952" name="Google Shape;1952;p30"/>
                <p:cNvSpPr/>
                <p:nvPr/>
              </p:nvSpPr>
              <p:spPr>
                <a:xfrm>
                  <a:off x="4946830" y="1580798"/>
                  <a:ext cx="51320" cy="7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93" extrusionOk="0">
                      <a:moveTo>
                        <a:pt x="61" y="1"/>
                      </a:moveTo>
                      <a:cubicBezTo>
                        <a:pt x="45" y="1"/>
                        <a:pt x="29" y="7"/>
                        <a:pt x="18" y="22"/>
                      </a:cubicBezTo>
                      <a:cubicBezTo>
                        <a:pt x="1" y="44"/>
                        <a:pt x="4" y="79"/>
                        <a:pt x="28" y="96"/>
                      </a:cubicBezTo>
                      <a:cubicBezTo>
                        <a:pt x="99" y="153"/>
                        <a:pt x="144" y="244"/>
                        <a:pt x="139" y="337"/>
                      </a:cubicBezTo>
                      <a:cubicBezTo>
                        <a:pt x="139" y="367"/>
                        <a:pt x="162" y="390"/>
                        <a:pt x="194" y="393"/>
                      </a:cubicBezTo>
                      <a:cubicBezTo>
                        <a:pt x="222" y="393"/>
                        <a:pt x="245" y="368"/>
                        <a:pt x="249" y="340"/>
                      </a:cubicBezTo>
                      <a:cubicBezTo>
                        <a:pt x="252" y="216"/>
                        <a:pt x="194" y="89"/>
                        <a:pt x="94" y="12"/>
                      </a:cubicBezTo>
                      <a:cubicBezTo>
                        <a:pt x="84" y="4"/>
                        <a:pt x="72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30"/>
                <p:cNvSpPr/>
                <p:nvPr/>
              </p:nvSpPr>
              <p:spPr>
                <a:xfrm>
                  <a:off x="6179924" y="1591346"/>
                  <a:ext cx="69373" cy="9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464" extrusionOk="0">
                      <a:moveTo>
                        <a:pt x="282" y="1"/>
                      </a:moveTo>
                      <a:cubicBezTo>
                        <a:pt x="264" y="1"/>
                        <a:pt x="246" y="10"/>
                        <a:pt x="236" y="27"/>
                      </a:cubicBezTo>
                      <a:lnTo>
                        <a:pt x="14" y="381"/>
                      </a:lnTo>
                      <a:cubicBezTo>
                        <a:pt x="0" y="406"/>
                        <a:pt x="7" y="438"/>
                        <a:pt x="33" y="455"/>
                      </a:cubicBezTo>
                      <a:cubicBezTo>
                        <a:pt x="41" y="462"/>
                        <a:pt x="53" y="464"/>
                        <a:pt x="61" y="464"/>
                      </a:cubicBezTo>
                      <a:cubicBezTo>
                        <a:pt x="77" y="464"/>
                        <a:pt x="96" y="455"/>
                        <a:pt x="106" y="436"/>
                      </a:cubicBezTo>
                      <a:lnTo>
                        <a:pt x="327" y="81"/>
                      </a:lnTo>
                      <a:cubicBezTo>
                        <a:pt x="341" y="57"/>
                        <a:pt x="334" y="24"/>
                        <a:pt x="310" y="8"/>
                      </a:cubicBezTo>
                      <a:cubicBezTo>
                        <a:pt x="301" y="3"/>
                        <a:pt x="292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30"/>
                <p:cNvSpPr/>
                <p:nvPr/>
              </p:nvSpPr>
              <p:spPr>
                <a:xfrm>
                  <a:off x="6347880" y="2697861"/>
                  <a:ext cx="214407" cy="4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99" extrusionOk="0">
                      <a:moveTo>
                        <a:pt x="59" y="0"/>
                      </a:moveTo>
                      <a:cubicBezTo>
                        <a:pt x="31" y="0"/>
                        <a:pt x="6" y="21"/>
                        <a:pt x="3" y="49"/>
                      </a:cubicBezTo>
                      <a:cubicBezTo>
                        <a:pt x="0" y="79"/>
                        <a:pt x="22" y="104"/>
                        <a:pt x="50" y="107"/>
                      </a:cubicBezTo>
                      <a:lnTo>
                        <a:pt x="997" y="199"/>
                      </a:lnTo>
                      <a:lnTo>
                        <a:pt x="1003" y="199"/>
                      </a:lnTo>
                      <a:cubicBezTo>
                        <a:pt x="1028" y="199"/>
                        <a:pt x="1052" y="179"/>
                        <a:pt x="1055" y="150"/>
                      </a:cubicBezTo>
                      <a:cubicBezTo>
                        <a:pt x="1057" y="120"/>
                        <a:pt x="1035" y="94"/>
                        <a:pt x="1007" y="92"/>
                      </a:cubicBezTo>
                      <a:lnTo>
                        <a:pt x="62" y="0"/>
                      </a:lnTo>
                      <a:cubicBezTo>
                        <a:pt x="61" y="0"/>
                        <a:pt x="60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30"/>
                <p:cNvSpPr/>
                <p:nvPr/>
              </p:nvSpPr>
              <p:spPr>
                <a:xfrm>
                  <a:off x="6587034" y="2243084"/>
                  <a:ext cx="46249" cy="10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494" extrusionOk="0">
                      <a:moveTo>
                        <a:pt x="167" y="1"/>
                      </a:moveTo>
                      <a:cubicBezTo>
                        <a:pt x="147" y="1"/>
                        <a:pt x="127" y="14"/>
                        <a:pt x="119" y="35"/>
                      </a:cubicBezTo>
                      <a:cubicBezTo>
                        <a:pt x="71" y="162"/>
                        <a:pt x="33" y="295"/>
                        <a:pt x="6" y="429"/>
                      </a:cubicBezTo>
                      <a:cubicBezTo>
                        <a:pt x="1" y="457"/>
                        <a:pt x="21" y="486"/>
                        <a:pt x="49" y="492"/>
                      </a:cubicBezTo>
                      <a:cubicBezTo>
                        <a:pt x="53" y="493"/>
                        <a:pt x="56" y="493"/>
                        <a:pt x="61" y="493"/>
                      </a:cubicBezTo>
                      <a:cubicBezTo>
                        <a:pt x="85" y="493"/>
                        <a:pt x="109" y="476"/>
                        <a:pt x="110" y="449"/>
                      </a:cubicBezTo>
                      <a:cubicBezTo>
                        <a:pt x="135" y="320"/>
                        <a:pt x="170" y="193"/>
                        <a:pt x="218" y="72"/>
                      </a:cubicBezTo>
                      <a:cubicBezTo>
                        <a:pt x="228" y="45"/>
                        <a:pt x="213" y="15"/>
                        <a:pt x="186" y="5"/>
                      </a:cubicBezTo>
                      <a:cubicBezTo>
                        <a:pt x="180" y="2"/>
                        <a:pt x="17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30"/>
                <p:cNvSpPr/>
                <p:nvPr/>
              </p:nvSpPr>
              <p:spPr>
                <a:xfrm>
                  <a:off x="6492914" y="2385481"/>
                  <a:ext cx="96960" cy="233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1149" extrusionOk="0">
                      <a:moveTo>
                        <a:pt x="419" y="1"/>
                      </a:moveTo>
                      <a:cubicBezTo>
                        <a:pt x="396" y="1"/>
                        <a:pt x="375" y="16"/>
                        <a:pt x="369" y="40"/>
                      </a:cubicBezTo>
                      <a:cubicBezTo>
                        <a:pt x="275" y="391"/>
                        <a:pt x="155" y="741"/>
                        <a:pt x="12" y="1076"/>
                      </a:cubicBezTo>
                      <a:cubicBezTo>
                        <a:pt x="1" y="1103"/>
                        <a:pt x="13" y="1135"/>
                        <a:pt x="40" y="1146"/>
                      </a:cubicBezTo>
                      <a:cubicBezTo>
                        <a:pt x="48" y="1148"/>
                        <a:pt x="55" y="1149"/>
                        <a:pt x="62" y="1149"/>
                      </a:cubicBezTo>
                      <a:cubicBezTo>
                        <a:pt x="83" y="1149"/>
                        <a:pt x="103" y="1138"/>
                        <a:pt x="110" y="1118"/>
                      </a:cubicBezTo>
                      <a:cubicBezTo>
                        <a:pt x="255" y="776"/>
                        <a:pt x="376" y="424"/>
                        <a:pt x="470" y="67"/>
                      </a:cubicBezTo>
                      <a:cubicBezTo>
                        <a:pt x="477" y="40"/>
                        <a:pt x="462" y="10"/>
                        <a:pt x="433" y="2"/>
                      </a:cubicBezTo>
                      <a:cubicBezTo>
                        <a:pt x="429" y="1"/>
                        <a:pt x="424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30"/>
                <p:cNvSpPr/>
                <p:nvPr/>
              </p:nvSpPr>
              <p:spPr>
                <a:xfrm>
                  <a:off x="4586374" y="2202313"/>
                  <a:ext cx="149294" cy="43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2148" extrusionOk="0">
                      <a:moveTo>
                        <a:pt x="57" y="1"/>
                      </a:moveTo>
                      <a:cubicBezTo>
                        <a:pt x="51" y="1"/>
                        <a:pt x="45" y="1"/>
                        <a:pt x="40" y="3"/>
                      </a:cubicBezTo>
                      <a:cubicBezTo>
                        <a:pt x="14" y="13"/>
                        <a:pt x="0" y="43"/>
                        <a:pt x="9" y="72"/>
                      </a:cubicBezTo>
                      <a:cubicBezTo>
                        <a:pt x="239" y="738"/>
                        <a:pt x="448" y="1424"/>
                        <a:pt x="627" y="2108"/>
                      </a:cubicBezTo>
                      <a:cubicBezTo>
                        <a:pt x="634" y="2131"/>
                        <a:pt x="656" y="2148"/>
                        <a:pt x="678" y="2148"/>
                      </a:cubicBezTo>
                      <a:cubicBezTo>
                        <a:pt x="684" y="2148"/>
                        <a:pt x="687" y="2148"/>
                        <a:pt x="690" y="2145"/>
                      </a:cubicBezTo>
                      <a:cubicBezTo>
                        <a:pt x="718" y="2138"/>
                        <a:pt x="735" y="2109"/>
                        <a:pt x="728" y="2081"/>
                      </a:cubicBezTo>
                      <a:cubicBezTo>
                        <a:pt x="550" y="1394"/>
                        <a:pt x="340" y="707"/>
                        <a:pt x="109" y="36"/>
                      </a:cubicBezTo>
                      <a:cubicBezTo>
                        <a:pt x="102" y="14"/>
                        <a:pt x="7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30"/>
                <p:cNvSpPr/>
                <p:nvPr/>
              </p:nvSpPr>
              <p:spPr>
                <a:xfrm>
                  <a:off x="4753113" y="2377367"/>
                  <a:ext cx="50711" cy="12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640" extrusionOk="0">
                      <a:moveTo>
                        <a:pt x="61" y="1"/>
                      </a:moveTo>
                      <a:cubicBezTo>
                        <a:pt x="56" y="1"/>
                        <a:pt x="52" y="1"/>
                        <a:pt x="48" y="2"/>
                      </a:cubicBezTo>
                      <a:cubicBezTo>
                        <a:pt x="19" y="10"/>
                        <a:pt x="1" y="38"/>
                        <a:pt x="8" y="67"/>
                      </a:cubicBezTo>
                      <a:lnTo>
                        <a:pt x="138" y="599"/>
                      </a:lnTo>
                      <a:cubicBezTo>
                        <a:pt x="143" y="624"/>
                        <a:pt x="166" y="639"/>
                        <a:pt x="190" y="639"/>
                      </a:cubicBezTo>
                      <a:cubicBezTo>
                        <a:pt x="193" y="639"/>
                        <a:pt x="199" y="639"/>
                        <a:pt x="202" y="638"/>
                      </a:cubicBezTo>
                      <a:cubicBezTo>
                        <a:pt x="230" y="631"/>
                        <a:pt x="249" y="602"/>
                        <a:pt x="242" y="574"/>
                      </a:cubicBezTo>
                      <a:lnTo>
                        <a:pt x="112" y="41"/>
                      </a:lnTo>
                      <a:cubicBezTo>
                        <a:pt x="106" y="17"/>
                        <a:pt x="85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30"/>
                <p:cNvSpPr/>
                <p:nvPr/>
              </p:nvSpPr>
              <p:spPr>
                <a:xfrm>
                  <a:off x="4640534" y="2548771"/>
                  <a:ext cx="1534320" cy="17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4" h="887" extrusionOk="0">
                      <a:moveTo>
                        <a:pt x="7430" y="1"/>
                      </a:moveTo>
                      <a:cubicBezTo>
                        <a:pt x="7410" y="1"/>
                        <a:pt x="7390" y="13"/>
                        <a:pt x="7382" y="33"/>
                      </a:cubicBezTo>
                      <a:cubicBezTo>
                        <a:pt x="7265" y="294"/>
                        <a:pt x="7114" y="541"/>
                        <a:pt x="6935" y="765"/>
                      </a:cubicBezTo>
                      <a:cubicBezTo>
                        <a:pt x="6608" y="765"/>
                        <a:pt x="6217" y="762"/>
                        <a:pt x="5793" y="754"/>
                      </a:cubicBezTo>
                      <a:cubicBezTo>
                        <a:pt x="5866" y="618"/>
                        <a:pt x="5928" y="475"/>
                        <a:pt x="5977" y="328"/>
                      </a:cubicBezTo>
                      <a:cubicBezTo>
                        <a:pt x="5987" y="300"/>
                        <a:pt x="5973" y="270"/>
                        <a:pt x="5944" y="261"/>
                      </a:cubicBezTo>
                      <a:cubicBezTo>
                        <a:pt x="5938" y="259"/>
                        <a:pt x="5932" y="258"/>
                        <a:pt x="5926" y="258"/>
                      </a:cubicBezTo>
                      <a:cubicBezTo>
                        <a:pt x="5904" y="258"/>
                        <a:pt x="5883" y="272"/>
                        <a:pt x="5876" y="294"/>
                      </a:cubicBezTo>
                      <a:cubicBezTo>
                        <a:pt x="5823" y="454"/>
                        <a:pt x="5753" y="607"/>
                        <a:pt x="5671" y="751"/>
                      </a:cubicBezTo>
                      <a:cubicBezTo>
                        <a:pt x="5332" y="744"/>
                        <a:pt x="4972" y="735"/>
                        <a:pt x="4603" y="727"/>
                      </a:cubicBezTo>
                      <a:lnTo>
                        <a:pt x="4639" y="261"/>
                      </a:lnTo>
                      <a:cubicBezTo>
                        <a:pt x="4641" y="233"/>
                        <a:pt x="4619" y="205"/>
                        <a:pt x="4591" y="204"/>
                      </a:cubicBezTo>
                      <a:cubicBezTo>
                        <a:pt x="4589" y="204"/>
                        <a:pt x="4588" y="204"/>
                        <a:pt x="4586" y="204"/>
                      </a:cubicBezTo>
                      <a:cubicBezTo>
                        <a:pt x="4562" y="204"/>
                        <a:pt x="4536" y="224"/>
                        <a:pt x="4533" y="251"/>
                      </a:cubicBezTo>
                      <a:lnTo>
                        <a:pt x="4498" y="721"/>
                      </a:lnTo>
                      <a:cubicBezTo>
                        <a:pt x="3704" y="700"/>
                        <a:pt x="2882" y="672"/>
                        <a:pt x="2162" y="650"/>
                      </a:cubicBezTo>
                      <a:cubicBezTo>
                        <a:pt x="1158" y="618"/>
                        <a:pt x="367" y="591"/>
                        <a:pt x="54" y="591"/>
                      </a:cubicBezTo>
                      <a:cubicBezTo>
                        <a:pt x="26" y="591"/>
                        <a:pt x="0" y="614"/>
                        <a:pt x="0" y="644"/>
                      </a:cubicBezTo>
                      <a:cubicBezTo>
                        <a:pt x="0" y="674"/>
                        <a:pt x="23" y="698"/>
                        <a:pt x="54" y="698"/>
                      </a:cubicBezTo>
                      <a:cubicBezTo>
                        <a:pt x="367" y="698"/>
                        <a:pt x="1157" y="722"/>
                        <a:pt x="2160" y="757"/>
                      </a:cubicBezTo>
                      <a:cubicBezTo>
                        <a:pt x="3684" y="807"/>
                        <a:pt x="5676" y="871"/>
                        <a:pt x="6875" y="871"/>
                      </a:cubicBezTo>
                      <a:lnTo>
                        <a:pt x="6914" y="871"/>
                      </a:lnTo>
                      <a:lnTo>
                        <a:pt x="6917" y="875"/>
                      </a:lnTo>
                      <a:cubicBezTo>
                        <a:pt x="6928" y="884"/>
                        <a:pt x="6938" y="887"/>
                        <a:pt x="6951" y="887"/>
                      </a:cubicBezTo>
                      <a:cubicBezTo>
                        <a:pt x="6965" y="887"/>
                        <a:pt x="6978" y="881"/>
                        <a:pt x="6988" y="871"/>
                      </a:cubicBezTo>
                      <a:cubicBezTo>
                        <a:pt x="7189" y="871"/>
                        <a:pt x="7368" y="868"/>
                        <a:pt x="7511" y="862"/>
                      </a:cubicBezTo>
                      <a:cubicBezTo>
                        <a:pt x="7539" y="861"/>
                        <a:pt x="7563" y="837"/>
                        <a:pt x="7563" y="807"/>
                      </a:cubicBezTo>
                      <a:cubicBezTo>
                        <a:pt x="7559" y="778"/>
                        <a:pt x="7535" y="755"/>
                        <a:pt x="7503" y="755"/>
                      </a:cubicBezTo>
                      <a:cubicBezTo>
                        <a:pt x="7381" y="761"/>
                        <a:pt x="7234" y="762"/>
                        <a:pt x="7068" y="764"/>
                      </a:cubicBezTo>
                      <a:cubicBezTo>
                        <a:pt x="7231" y="550"/>
                        <a:pt x="7368" y="320"/>
                        <a:pt x="7479" y="76"/>
                      </a:cubicBezTo>
                      <a:cubicBezTo>
                        <a:pt x="7492" y="48"/>
                        <a:pt x="7479" y="16"/>
                        <a:pt x="7452" y="6"/>
                      </a:cubicBezTo>
                      <a:cubicBezTo>
                        <a:pt x="7445" y="2"/>
                        <a:pt x="7437" y="1"/>
                        <a:pt x="74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0" name="Google Shape;1960;p30"/>
              <p:cNvSpPr/>
              <p:nvPr/>
            </p:nvSpPr>
            <p:spPr>
              <a:xfrm>
                <a:off x="5864906" y="4477617"/>
                <a:ext cx="125358" cy="27749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68" extrusionOk="0">
                    <a:moveTo>
                      <a:pt x="618" y="0"/>
                    </a:moveTo>
                    <a:lnTo>
                      <a:pt x="618" y="0"/>
                    </a:lnTo>
                    <a:cubicBezTo>
                      <a:pt x="599" y="2"/>
                      <a:pt x="578" y="2"/>
                      <a:pt x="558" y="2"/>
                    </a:cubicBezTo>
                    <a:cubicBezTo>
                      <a:pt x="381" y="83"/>
                      <a:pt x="202" y="184"/>
                      <a:pt x="107" y="351"/>
                    </a:cubicBezTo>
                    <a:cubicBezTo>
                      <a:pt x="1" y="537"/>
                      <a:pt x="17" y="777"/>
                      <a:pt x="117" y="965"/>
                    </a:cubicBezTo>
                    <a:cubicBezTo>
                      <a:pt x="215" y="1154"/>
                      <a:pt x="371" y="1279"/>
                      <a:pt x="556" y="1368"/>
                    </a:cubicBezTo>
                    <a:cubicBezTo>
                      <a:pt x="574" y="913"/>
                      <a:pt x="594" y="457"/>
                      <a:pt x="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6079313" y="4414938"/>
                <a:ext cx="145034" cy="3783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65" extrusionOk="0">
                    <a:moveTo>
                      <a:pt x="610" y="1"/>
                    </a:moveTo>
                    <a:lnTo>
                      <a:pt x="610" y="1"/>
                    </a:lnTo>
                    <a:cubicBezTo>
                      <a:pt x="435" y="36"/>
                      <a:pt x="240" y="114"/>
                      <a:pt x="52" y="181"/>
                    </a:cubicBezTo>
                    <a:cubicBezTo>
                      <a:pt x="42" y="729"/>
                      <a:pt x="25" y="1277"/>
                      <a:pt x="1" y="1823"/>
                    </a:cubicBezTo>
                    <a:cubicBezTo>
                      <a:pt x="149" y="1845"/>
                      <a:pt x="300" y="1858"/>
                      <a:pt x="449" y="1864"/>
                    </a:cubicBezTo>
                    <a:cubicBezTo>
                      <a:pt x="627" y="1257"/>
                      <a:pt x="714" y="628"/>
                      <a:pt x="6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6457213" y="4402565"/>
                <a:ext cx="121910" cy="38358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91" extrusionOk="0">
                    <a:moveTo>
                      <a:pt x="159" y="0"/>
                    </a:moveTo>
                    <a:lnTo>
                      <a:pt x="159" y="0"/>
                    </a:lnTo>
                    <a:cubicBezTo>
                      <a:pt x="171" y="492"/>
                      <a:pt x="149" y="983"/>
                      <a:pt x="78" y="1471"/>
                    </a:cubicBezTo>
                    <a:cubicBezTo>
                      <a:pt x="55" y="1612"/>
                      <a:pt x="31" y="1754"/>
                      <a:pt x="1" y="1891"/>
                    </a:cubicBezTo>
                    <a:cubicBezTo>
                      <a:pt x="88" y="1885"/>
                      <a:pt x="178" y="1879"/>
                      <a:pt x="265" y="1875"/>
                    </a:cubicBezTo>
                    <a:cubicBezTo>
                      <a:pt x="301" y="1739"/>
                      <a:pt x="335" y="1604"/>
                      <a:pt x="366" y="1467"/>
                    </a:cubicBezTo>
                    <a:cubicBezTo>
                      <a:pt x="478" y="984"/>
                      <a:pt x="556" y="499"/>
                      <a:pt x="601" y="7"/>
                    </a:cubicBezTo>
                    <a:cubicBezTo>
                      <a:pt x="454" y="6"/>
                      <a:pt x="308" y="5"/>
                      <a:pt x="1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6589671" y="4404593"/>
                <a:ext cx="108522" cy="37323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840" extrusionOk="0">
                    <a:moveTo>
                      <a:pt x="203" y="0"/>
                    </a:moveTo>
                    <a:cubicBezTo>
                      <a:pt x="179" y="262"/>
                      <a:pt x="146" y="523"/>
                      <a:pt x="106" y="780"/>
                    </a:cubicBezTo>
                    <a:cubicBezTo>
                      <a:pt x="93" y="956"/>
                      <a:pt x="82" y="1133"/>
                      <a:pt x="65" y="1310"/>
                    </a:cubicBezTo>
                    <a:cubicBezTo>
                      <a:pt x="49" y="1487"/>
                      <a:pt x="28" y="1662"/>
                      <a:pt x="0" y="1839"/>
                    </a:cubicBezTo>
                    <a:cubicBezTo>
                      <a:pt x="139" y="1832"/>
                      <a:pt x="277" y="1825"/>
                      <a:pt x="414" y="1822"/>
                    </a:cubicBezTo>
                    <a:cubicBezTo>
                      <a:pt x="426" y="1727"/>
                      <a:pt x="433" y="1632"/>
                      <a:pt x="440" y="1538"/>
                    </a:cubicBezTo>
                    <a:cubicBezTo>
                      <a:pt x="463" y="1231"/>
                      <a:pt x="496" y="926"/>
                      <a:pt x="514" y="619"/>
                    </a:cubicBezTo>
                    <a:cubicBezTo>
                      <a:pt x="527" y="416"/>
                      <a:pt x="534" y="206"/>
                      <a:pt x="507" y="3"/>
                    </a:cubicBezTo>
                    <a:cubicBezTo>
                      <a:pt x="406" y="3"/>
                      <a:pt x="305" y="2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053" name="Conector: angular 2052">
            <a:extLst>
              <a:ext uri="{FF2B5EF4-FFF2-40B4-BE49-F238E27FC236}">
                <a16:creationId xmlns:a16="http://schemas.microsoft.com/office/drawing/2014/main" id="{669BBE38-D5D1-2514-5E6A-05E6F4906FBE}"/>
              </a:ext>
            </a:extLst>
          </p:cNvPr>
          <p:cNvCxnSpPr>
            <a:cxnSpLocks/>
            <a:stCxn id="2103" idx="6"/>
            <a:endCxn id="2080" idx="1"/>
          </p:cNvCxnSpPr>
          <p:nvPr/>
        </p:nvCxnSpPr>
        <p:spPr>
          <a:xfrm flipV="1">
            <a:off x="3623247" y="2974146"/>
            <a:ext cx="1388123" cy="148098"/>
          </a:xfrm>
          <a:prstGeom prst="bentConnector3">
            <a:avLst>
              <a:gd name="adj1" fmla="val 50000"/>
            </a:avLst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4" name="Conector: angular 2053">
            <a:extLst>
              <a:ext uri="{FF2B5EF4-FFF2-40B4-BE49-F238E27FC236}">
                <a16:creationId xmlns:a16="http://schemas.microsoft.com/office/drawing/2014/main" id="{4E178E9D-CC6E-1C7A-2838-353A18229CA3}"/>
              </a:ext>
            </a:extLst>
          </p:cNvPr>
          <p:cNvCxnSpPr>
            <a:cxnSpLocks/>
            <a:stCxn id="2100" idx="0"/>
            <a:endCxn id="2059" idx="1"/>
          </p:cNvCxnSpPr>
          <p:nvPr/>
        </p:nvCxnSpPr>
        <p:spPr>
          <a:xfrm rot="5400000" flipH="1" flipV="1">
            <a:off x="2872773" y="198231"/>
            <a:ext cx="1045115" cy="1419163"/>
          </a:xfrm>
          <a:prstGeom prst="bentConnector2">
            <a:avLst/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5" name="Conector: angular 2054">
            <a:extLst>
              <a:ext uri="{FF2B5EF4-FFF2-40B4-BE49-F238E27FC236}">
                <a16:creationId xmlns:a16="http://schemas.microsoft.com/office/drawing/2014/main" id="{0528092A-4CE5-344B-446E-7E7ED1333A7C}"/>
              </a:ext>
            </a:extLst>
          </p:cNvPr>
          <p:cNvCxnSpPr>
            <a:cxnSpLocks/>
            <a:stCxn id="2104" idx="6"/>
            <a:endCxn id="2087" idx="1"/>
          </p:cNvCxnSpPr>
          <p:nvPr/>
        </p:nvCxnSpPr>
        <p:spPr>
          <a:xfrm>
            <a:off x="3174658" y="3583469"/>
            <a:ext cx="2111221" cy="255437"/>
          </a:xfrm>
          <a:prstGeom prst="bentConnector3">
            <a:avLst>
              <a:gd name="adj1" fmla="val 50000"/>
            </a:avLst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6" name="Conector: angular 2055">
            <a:extLst>
              <a:ext uri="{FF2B5EF4-FFF2-40B4-BE49-F238E27FC236}">
                <a16:creationId xmlns:a16="http://schemas.microsoft.com/office/drawing/2014/main" id="{E888E7D8-2424-8203-5016-DA2A6C958CEB}"/>
              </a:ext>
            </a:extLst>
          </p:cNvPr>
          <p:cNvCxnSpPr>
            <a:cxnSpLocks/>
            <a:stCxn id="2102" idx="6"/>
            <a:endCxn id="2073" idx="1"/>
          </p:cNvCxnSpPr>
          <p:nvPr/>
        </p:nvCxnSpPr>
        <p:spPr>
          <a:xfrm flipV="1">
            <a:off x="3711764" y="2152095"/>
            <a:ext cx="1571633" cy="202902"/>
          </a:xfrm>
          <a:prstGeom prst="bentConnector3">
            <a:avLst>
              <a:gd name="adj1" fmla="val 50000"/>
            </a:avLst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7" name="Conector: angular 2056">
            <a:extLst>
              <a:ext uri="{FF2B5EF4-FFF2-40B4-BE49-F238E27FC236}">
                <a16:creationId xmlns:a16="http://schemas.microsoft.com/office/drawing/2014/main" id="{37543D7E-1290-17A3-49DC-9510A9C9BA08}"/>
              </a:ext>
            </a:extLst>
          </p:cNvPr>
          <p:cNvCxnSpPr>
            <a:cxnSpLocks/>
            <a:stCxn id="2101" idx="6"/>
            <a:endCxn id="2066" idx="1"/>
          </p:cNvCxnSpPr>
          <p:nvPr/>
        </p:nvCxnSpPr>
        <p:spPr>
          <a:xfrm flipV="1">
            <a:off x="3338840" y="1256885"/>
            <a:ext cx="1672530" cy="586196"/>
          </a:xfrm>
          <a:prstGeom prst="bentConnector3">
            <a:avLst>
              <a:gd name="adj1" fmla="val 50000"/>
            </a:avLst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58" name="Grupo 2057">
            <a:extLst>
              <a:ext uri="{FF2B5EF4-FFF2-40B4-BE49-F238E27FC236}">
                <a16:creationId xmlns:a16="http://schemas.microsoft.com/office/drawing/2014/main" id="{195D7ACF-F2BC-55A9-D820-5AD7A8BC2867}"/>
              </a:ext>
            </a:extLst>
          </p:cNvPr>
          <p:cNvGrpSpPr/>
          <p:nvPr/>
        </p:nvGrpSpPr>
        <p:grpSpPr>
          <a:xfrm>
            <a:off x="4104912" y="28859"/>
            <a:ext cx="2848035" cy="712790"/>
            <a:chOff x="5419844" y="135339"/>
            <a:chExt cx="4320000" cy="1134000"/>
          </a:xfrm>
        </p:grpSpPr>
        <p:sp>
          <p:nvSpPr>
            <p:cNvPr id="2059" name="Rectángulo: esquinas redondeadas 2058">
              <a:extLst>
                <a:ext uri="{FF2B5EF4-FFF2-40B4-BE49-F238E27FC236}">
                  <a16:creationId xmlns:a16="http://schemas.microsoft.com/office/drawing/2014/main" id="{1E5E71FD-5C90-AA11-E56B-8A66B5D5CA72}"/>
                </a:ext>
              </a:extLst>
            </p:cNvPr>
            <p:cNvSpPr/>
            <p:nvPr/>
          </p:nvSpPr>
          <p:spPr>
            <a:xfrm>
              <a:off x="5419844" y="135339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0" name="Rectángulo: esquinas redondeadas 2059">
              <a:extLst>
                <a:ext uri="{FF2B5EF4-FFF2-40B4-BE49-F238E27FC236}">
                  <a16:creationId xmlns:a16="http://schemas.microsoft.com/office/drawing/2014/main" id="{64F9235F-7176-973D-80EA-154A7F65F8F1}"/>
                </a:ext>
              </a:extLst>
            </p:cNvPr>
            <p:cNvSpPr/>
            <p:nvPr/>
          </p:nvSpPr>
          <p:spPr>
            <a:xfrm>
              <a:off x="5558395" y="225322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1" name="Forma libre: forma 2060">
              <a:extLst>
                <a:ext uri="{FF2B5EF4-FFF2-40B4-BE49-F238E27FC236}">
                  <a16:creationId xmlns:a16="http://schemas.microsoft.com/office/drawing/2014/main" id="{8A407664-9669-2254-2586-FAC114FA5E04}"/>
                </a:ext>
              </a:extLst>
            </p:cNvPr>
            <p:cNvSpPr/>
            <p:nvPr/>
          </p:nvSpPr>
          <p:spPr>
            <a:xfrm rot="21409383">
              <a:off x="5537875" y="189220"/>
              <a:ext cx="1622209" cy="968561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85000">
                  <a:srgbClr val="E6AF00"/>
                </a:gs>
              </a:gsLst>
              <a:lin ang="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2" name="Diagrama de flujo: conector 2061">
              <a:extLst>
                <a:ext uri="{FF2B5EF4-FFF2-40B4-BE49-F238E27FC236}">
                  <a16:creationId xmlns:a16="http://schemas.microsoft.com/office/drawing/2014/main" id="{4B1A8759-D281-D70C-14B2-8BDF307723FB}"/>
                </a:ext>
              </a:extLst>
            </p:cNvPr>
            <p:cNvSpPr/>
            <p:nvPr/>
          </p:nvSpPr>
          <p:spPr>
            <a:xfrm>
              <a:off x="5628791" y="279369"/>
              <a:ext cx="795600" cy="795599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3" name="CuadroTexto 2062">
              <a:extLst>
                <a:ext uri="{FF2B5EF4-FFF2-40B4-BE49-F238E27FC236}">
                  <a16:creationId xmlns:a16="http://schemas.microsoft.com/office/drawing/2014/main" id="{BA4900FC-10D9-53EE-897C-FCEA134B4F71}"/>
                </a:ext>
              </a:extLst>
            </p:cNvPr>
            <p:cNvSpPr txBox="1"/>
            <p:nvPr/>
          </p:nvSpPr>
          <p:spPr>
            <a:xfrm>
              <a:off x="5788261" y="300664"/>
              <a:ext cx="694838" cy="8079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1</a:t>
              </a:r>
            </a:p>
          </p:txBody>
        </p:sp>
        <p:sp>
          <p:nvSpPr>
            <p:cNvPr id="2064" name="CuadroTexto 2063">
              <a:extLst>
                <a:ext uri="{FF2B5EF4-FFF2-40B4-BE49-F238E27FC236}">
                  <a16:creationId xmlns:a16="http://schemas.microsoft.com/office/drawing/2014/main" id="{A033A774-7E92-71B2-BC7E-63A911CBEC77}"/>
                </a:ext>
              </a:extLst>
            </p:cNvPr>
            <p:cNvSpPr txBox="1"/>
            <p:nvPr/>
          </p:nvSpPr>
          <p:spPr>
            <a:xfrm>
              <a:off x="6748877" y="239792"/>
              <a:ext cx="2704030" cy="77120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350" kern="12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INTRODUCCIÓN A NUESTRO PROYECTO</a:t>
              </a:r>
              <a:endParaRPr lang="es-CL" sz="1350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065" name="Grupo 2064">
            <a:extLst>
              <a:ext uri="{FF2B5EF4-FFF2-40B4-BE49-F238E27FC236}">
                <a16:creationId xmlns:a16="http://schemas.microsoft.com/office/drawing/2014/main" id="{0130EFF7-BF3E-8D07-B95B-02BA187CB537}"/>
              </a:ext>
            </a:extLst>
          </p:cNvPr>
          <p:cNvGrpSpPr/>
          <p:nvPr/>
        </p:nvGrpSpPr>
        <p:grpSpPr>
          <a:xfrm>
            <a:off x="5011370" y="900490"/>
            <a:ext cx="2848035" cy="712790"/>
            <a:chOff x="6332492" y="1490804"/>
            <a:chExt cx="4320000" cy="1134000"/>
          </a:xfrm>
        </p:grpSpPr>
        <p:sp>
          <p:nvSpPr>
            <p:cNvPr id="2066" name="Rectángulo: esquinas redondeadas 2065">
              <a:extLst>
                <a:ext uri="{FF2B5EF4-FFF2-40B4-BE49-F238E27FC236}">
                  <a16:creationId xmlns:a16="http://schemas.microsoft.com/office/drawing/2014/main" id="{9E59CB77-79AC-87EF-1048-9788A2452C6C}"/>
                </a:ext>
              </a:extLst>
            </p:cNvPr>
            <p:cNvSpPr/>
            <p:nvPr/>
          </p:nvSpPr>
          <p:spPr>
            <a:xfrm>
              <a:off x="6332492" y="1490804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7" name="Rectángulo: esquinas redondeadas 2066">
              <a:extLst>
                <a:ext uri="{FF2B5EF4-FFF2-40B4-BE49-F238E27FC236}">
                  <a16:creationId xmlns:a16="http://schemas.microsoft.com/office/drawing/2014/main" id="{331AE3B5-CD7F-E10B-66FC-3B375D14FC47}"/>
                </a:ext>
              </a:extLst>
            </p:cNvPr>
            <p:cNvSpPr/>
            <p:nvPr/>
          </p:nvSpPr>
          <p:spPr>
            <a:xfrm>
              <a:off x="6451292" y="1591237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8" name="Forma libre: forma 2067">
              <a:extLst>
                <a:ext uri="{FF2B5EF4-FFF2-40B4-BE49-F238E27FC236}">
                  <a16:creationId xmlns:a16="http://schemas.microsoft.com/office/drawing/2014/main" id="{5E2AC2F8-796D-9738-AEF2-DFD5FC7AA9B9}"/>
                </a:ext>
              </a:extLst>
            </p:cNvPr>
            <p:cNvSpPr/>
            <p:nvPr/>
          </p:nvSpPr>
          <p:spPr>
            <a:xfrm rot="21409383">
              <a:off x="6431979" y="1558258"/>
              <a:ext cx="1622209" cy="957600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85000">
                  <a:srgbClr val="FF9900"/>
                </a:gs>
              </a:gsLst>
              <a:lin ang="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69" name="Diagrama de flujo: conector 2068">
              <a:extLst>
                <a:ext uri="{FF2B5EF4-FFF2-40B4-BE49-F238E27FC236}">
                  <a16:creationId xmlns:a16="http://schemas.microsoft.com/office/drawing/2014/main" id="{F852076C-CC80-7E64-5112-0B989DBDD696}"/>
                </a:ext>
              </a:extLst>
            </p:cNvPr>
            <p:cNvSpPr/>
            <p:nvPr/>
          </p:nvSpPr>
          <p:spPr>
            <a:xfrm>
              <a:off x="6524730" y="1658332"/>
              <a:ext cx="795600" cy="795599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70" name="CuadroTexto 2069">
              <a:extLst>
                <a:ext uri="{FF2B5EF4-FFF2-40B4-BE49-F238E27FC236}">
                  <a16:creationId xmlns:a16="http://schemas.microsoft.com/office/drawing/2014/main" id="{C06F556F-C5D5-53AB-F742-F218CBA01A6E}"/>
                </a:ext>
              </a:extLst>
            </p:cNvPr>
            <p:cNvSpPr txBox="1"/>
            <p:nvPr/>
          </p:nvSpPr>
          <p:spPr>
            <a:xfrm>
              <a:off x="6617602" y="1636102"/>
              <a:ext cx="609851" cy="8079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2</a:t>
              </a:r>
            </a:p>
          </p:txBody>
        </p:sp>
        <p:sp>
          <p:nvSpPr>
            <p:cNvPr id="2071" name="CuadroTexto 2070">
              <a:extLst>
                <a:ext uri="{FF2B5EF4-FFF2-40B4-BE49-F238E27FC236}">
                  <a16:creationId xmlns:a16="http://schemas.microsoft.com/office/drawing/2014/main" id="{D255875B-23AD-0CBF-FD1F-FE1CB871A9D2}"/>
                </a:ext>
              </a:extLst>
            </p:cNvPr>
            <p:cNvSpPr txBox="1"/>
            <p:nvPr/>
          </p:nvSpPr>
          <p:spPr>
            <a:xfrm>
              <a:off x="7799536" y="1695438"/>
              <a:ext cx="2546375" cy="77120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350" kern="12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RELACIÓN CON EL PERFIL DE EGRESO</a:t>
              </a:r>
              <a:endParaRPr lang="es-CL" sz="1350" kern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072" name="Grupo 2071">
            <a:extLst>
              <a:ext uri="{FF2B5EF4-FFF2-40B4-BE49-F238E27FC236}">
                <a16:creationId xmlns:a16="http://schemas.microsoft.com/office/drawing/2014/main" id="{AFF4B52D-129B-29BD-4AD9-7CC1A710DF19}"/>
              </a:ext>
            </a:extLst>
          </p:cNvPr>
          <p:cNvGrpSpPr/>
          <p:nvPr/>
        </p:nvGrpSpPr>
        <p:grpSpPr>
          <a:xfrm>
            <a:off x="5283396" y="1795700"/>
            <a:ext cx="2848035" cy="712790"/>
            <a:chOff x="6745110" y="2915025"/>
            <a:chExt cx="4320000" cy="1134000"/>
          </a:xfrm>
        </p:grpSpPr>
        <p:sp>
          <p:nvSpPr>
            <p:cNvPr id="2073" name="Rectángulo: esquinas redondeadas 2072">
              <a:extLst>
                <a:ext uri="{FF2B5EF4-FFF2-40B4-BE49-F238E27FC236}">
                  <a16:creationId xmlns:a16="http://schemas.microsoft.com/office/drawing/2014/main" id="{C00E3232-446C-94F4-6AE2-0FE1E326B507}"/>
                </a:ext>
              </a:extLst>
            </p:cNvPr>
            <p:cNvSpPr/>
            <p:nvPr/>
          </p:nvSpPr>
          <p:spPr>
            <a:xfrm>
              <a:off x="6745110" y="2915025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74" name="Rectángulo: esquinas redondeadas 2073">
              <a:extLst>
                <a:ext uri="{FF2B5EF4-FFF2-40B4-BE49-F238E27FC236}">
                  <a16:creationId xmlns:a16="http://schemas.microsoft.com/office/drawing/2014/main" id="{52DC950A-1867-99F0-470A-952BA3C3AA69}"/>
                </a:ext>
              </a:extLst>
            </p:cNvPr>
            <p:cNvSpPr/>
            <p:nvPr/>
          </p:nvSpPr>
          <p:spPr>
            <a:xfrm>
              <a:off x="6834976" y="3002620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75" name="Forma libre: forma 2074">
              <a:extLst>
                <a:ext uri="{FF2B5EF4-FFF2-40B4-BE49-F238E27FC236}">
                  <a16:creationId xmlns:a16="http://schemas.microsoft.com/office/drawing/2014/main" id="{320283C1-3B61-E2FD-A763-F5CD5E98A404}"/>
                </a:ext>
              </a:extLst>
            </p:cNvPr>
            <p:cNvSpPr/>
            <p:nvPr/>
          </p:nvSpPr>
          <p:spPr>
            <a:xfrm rot="21409383">
              <a:off x="6821774" y="2977683"/>
              <a:ext cx="1622209" cy="950744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gradFill>
              <a:gsLst>
                <a:gs pos="0">
                  <a:srgbClr val="D60093"/>
                </a:gs>
                <a:gs pos="85000">
                  <a:srgbClr val="D60093"/>
                </a:gs>
              </a:gsLst>
              <a:lin ang="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76" name="Diagrama de flujo: conector 2075">
              <a:extLst>
                <a:ext uri="{FF2B5EF4-FFF2-40B4-BE49-F238E27FC236}">
                  <a16:creationId xmlns:a16="http://schemas.microsoft.com/office/drawing/2014/main" id="{C262ED93-5A55-E259-0BC0-7525FEC81795}"/>
                </a:ext>
              </a:extLst>
            </p:cNvPr>
            <p:cNvSpPr/>
            <p:nvPr/>
          </p:nvSpPr>
          <p:spPr>
            <a:xfrm>
              <a:off x="6922529" y="3059829"/>
              <a:ext cx="795600" cy="795600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77" name="CuadroTexto 2076">
              <a:extLst>
                <a:ext uri="{FF2B5EF4-FFF2-40B4-BE49-F238E27FC236}">
                  <a16:creationId xmlns:a16="http://schemas.microsoft.com/office/drawing/2014/main" id="{DAF5ABA9-6BE6-01F7-4124-4874A9F42E87}"/>
                </a:ext>
              </a:extLst>
            </p:cNvPr>
            <p:cNvSpPr txBox="1"/>
            <p:nvPr/>
          </p:nvSpPr>
          <p:spPr>
            <a:xfrm>
              <a:off x="7011524" y="3059828"/>
              <a:ext cx="617610" cy="8079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3</a:t>
              </a:r>
            </a:p>
          </p:txBody>
        </p:sp>
        <p:sp>
          <p:nvSpPr>
            <p:cNvPr id="2078" name="CuadroTexto 2077">
              <a:extLst>
                <a:ext uri="{FF2B5EF4-FFF2-40B4-BE49-F238E27FC236}">
                  <a16:creationId xmlns:a16="http://schemas.microsoft.com/office/drawing/2014/main" id="{86E0F0AB-3E78-7608-B0F8-043D64F19254}"/>
                </a:ext>
              </a:extLst>
            </p:cNvPr>
            <p:cNvSpPr txBox="1"/>
            <p:nvPr/>
          </p:nvSpPr>
          <p:spPr>
            <a:xfrm>
              <a:off x="7926156" y="3072966"/>
              <a:ext cx="2730307" cy="77120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350" kern="1200" dirty="0">
                  <a:solidFill>
                    <a:srgbClr val="D6009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FACTIBILIDAD DE NUESTRO PROYECTO</a:t>
              </a:r>
              <a:endParaRPr lang="es-CL" sz="1350" kern="1200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079" name="Grupo 2078">
            <a:extLst>
              <a:ext uri="{FF2B5EF4-FFF2-40B4-BE49-F238E27FC236}">
                <a16:creationId xmlns:a16="http://schemas.microsoft.com/office/drawing/2014/main" id="{E96E26FE-85D3-2B0A-6E9B-C588C21D16CE}"/>
              </a:ext>
            </a:extLst>
          </p:cNvPr>
          <p:cNvGrpSpPr/>
          <p:nvPr/>
        </p:nvGrpSpPr>
        <p:grpSpPr>
          <a:xfrm>
            <a:off x="5011370" y="2617751"/>
            <a:ext cx="2848035" cy="712790"/>
            <a:chOff x="6332492" y="4222853"/>
            <a:chExt cx="4320000" cy="1134000"/>
          </a:xfrm>
        </p:grpSpPr>
        <p:sp>
          <p:nvSpPr>
            <p:cNvPr id="2080" name="Rectángulo: esquinas redondeadas 2079">
              <a:extLst>
                <a:ext uri="{FF2B5EF4-FFF2-40B4-BE49-F238E27FC236}">
                  <a16:creationId xmlns:a16="http://schemas.microsoft.com/office/drawing/2014/main" id="{A39B5EA2-3072-14D8-1542-C11688F74FAE}"/>
                </a:ext>
              </a:extLst>
            </p:cNvPr>
            <p:cNvSpPr/>
            <p:nvPr/>
          </p:nvSpPr>
          <p:spPr>
            <a:xfrm>
              <a:off x="6332492" y="4222853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1" name="Rectángulo: esquinas redondeadas 2080">
              <a:extLst>
                <a:ext uri="{FF2B5EF4-FFF2-40B4-BE49-F238E27FC236}">
                  <a16:creationId xmlns:a16="http://schemas.microsoft.com/office/drawing/2014/main" id="{E2F4911F-FD5E-B47D-F660-7123B40F49BF}"/>
                </a:ext>
              </a:extLst>
            </p:cNvPr>
            <p:cNvSpPr/>
            <p:nvPr/>
          </p:nvSpPr>
          <p:spPr>
            <a:xfrm>
              <a:off x="6451292" y="4314653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2" name="Forma libre: forma 2081">
              <a:extLst>
                <a:ext uri="{FF2B5EF4-FFF2-40B4-BE49-F238E27FC236}">
                  <a16:creationId xmlns:a16="http://schemas.microsoft.com/office/drawing/2014/main" id="{52A634CF-8B1B-5A29-5051-6AC6BE973F42}"/>
                </a:ext>
              </a:extLst>
            </p:cNvPr>
            <p:cNvSpPr/>
            <p:nvPr/>
          </p:nvSpPr>
          <p:spPr>
            <a:xfrm rot="21409383">
              <a:off x="6449680" y="4292707"/>
              <a:ext cx="1622209" cy="957600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gradFill>
              <a:gsLst>
                <a:gs pos="0">
                  <a:srgbClr val="CC00FF"/>
                </a:gs>
                <a:gs pos="85000">
                  <a:srgbClr val="7030A0"/>
                </a:gs>
              </a:gsLst>
              <a:lin ang="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3" name="Diagrama de flujo: conector 2082">
              <a:extLst>
                <a:ext uri="{FF2B5EF4-FFF2-40B4-BE49-F238E27FC236}">
                  <a16:creationId xmlns:a16="http://schemas.microsoft.com/office/drawing/2014/main" id="{A8FE86A4-0743-0339-4A1B-600700DF00F7}"/>
                </a:ext>
              </a:extLst>
            </p:cNvPr>
            <p:cNvSpPr/>
            <p:nvPr/>
          </p:nvSpPr>
          <p:spPr>
            <a:xfrm>
              <a:off x="6524730" y="4383063"/>
              <a:ext cx="795600" cy="795599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4" name="CuadroTexto 2083">
              <a:extLst>
                <a:ext uri="{FF2B5EF4-FFF2-40B4-BE49-F238E27FC236}">
                  <a16:creationId xmlns:a16="http://schemas.microsoft.com/office/drawing/2014/main" id="{940A4F6C-E078-C0BE-835F-5859707F7C39}"/>
                </a:ext>
              </a:extLst>
            </p:cNvPr>
            <p:cNvSpPr txBox="1"/>
            <p:nvPr/>
          </p:nvSpPr>
          <p:spPr>
            <a:xfrm>
              <a:off x="6601721" y="4367884"/>
              <a:ext cx="615545" cy="8079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4</a:t>
              </a:r>
            </a:p>
          </p:txBody>
        </p:sp>
        <p:sp>
          <p:nvSpPr>
            <p:cNvPr id="2085" name="CuadroTexto 2084">
              <a:extLst>
                <a:ext uri="{FF2B5EF4-FFF2-40B4-BE49-F238E27FC236}">
                  <a16:creationId xmlns:a16="http://schemas.microsoft.com/office/drawing/2014/main" id="{9DC558A9-6B95-C1A6-7149-429F42E53A27}"/>
                </a:ext>
              </a:extLst>
            </p:cNvPr>
            <p:cNvSpPr txBox="1"/>
            <p:nvPr/>
          </p:nvSpPr>
          <p:spPr>
            <a:xfrm>
              <a:off x="7775721" y="4437147"/>
              <a:ext cx="2546375" cy="77120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350" kern="1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METODOLOGÍA DE NUESTRO PROYECTO</a:t>
              </a:r>
              <a:endParaRPr lang="es-CL" sz="1350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086" name="Grupo 2085">
            <a:extLst>
              <a:ext uri="{FF2B5EF4-FFF2-40B4-BE49-F238E27FC236}">
                <a16:creationId xmlns:a16="http://schemas.microsoft.com/office/drawing/2014/main" id="{3D896673-43C0-5A94-74AA-AEA5C4A2C03D}"/>
              </a:ext>
            </a:extLst>
          </p:cNvPr>
          <p:cNvGrpSpPr/>
          <p:nvPr/>
        </p:nvGrpSpPr>
        <p:grpSpPr>
          <a:xfrm>
            <a:off x="5285879" y="3482511"/>
            <a:ext cx="2848035" cy="712790"/>
            <a:chOff x="5494608" y="5536431"/>
            <a:chExt cx="4320000" cy="1134000"/>
          </a:xfrm>
        </p:grpSpPr>
        <p:sp>
          <p:nvSpPr>
            <p:cNvPr id="2087" name="Rectángulo: esquinas redondeadas 2086">
              <a:extLst>
                <a:ext uri="{FF2B5EF4-FFF2-40B4-BE49-F238E27FC236}">
                  <a16:creationId xmlns:a16="http://schemas.microsoft.com/office/drawing/2014/main" id="{E1639B2B-EC11-4FC7-1C48-5511D950F4EF}"/>
                </a:ext>
              </a:extLst>
            </p:cNvPr>
            <p:cNvSpPr/>
            <p:nvPr/>
          </p:nvSpPr>
          <p:spPr>
            <a:xfrm>
              <a:off x="5494608" y="5536431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8" name="Rectángulo: esquinas redondeadas 2087">
              <a:extLst>
                <a:ext uri="{FF2B5EF4-FFF2-40B4-BE49-F238E27FC236}">
                  <a16:creationId xmlns:a16="http://schemas.microsoft.com/office/drawing/2014/main" id="{4A01AB65-B8CD-E9F5-D04D-E0A604EBB5EA}"/>
                </a:ext>
              </a:extLst>
            </p:cNvPr>
            <p:cNvSpPr/>
            <p:nvPr/>
          </p:nvSpPr>
          <p:spPr>
            <a:xfrm>
              <a:off x="5591678" y="5639561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89" name="Forma libre: forma 2088">
              <a:extLst>
                <a:ext uri="{FF2B5EF4-FFF2-40B4-BE49-F238E27FC236}">
                  <a16:creationId xmlns:a16="http://schemas.microsoft.com/office/drawing/2014/main" id="{08B534C7-26F5-E8B4-1EAB-DA74733547BD}"/>
                </a:ext>
              </a:extLst>
            </p:cNvPr>
            <p:cNvSpPr/>
            <p:nvPr/>
          </p:nvSpPr>
          <p:spPr>
            <a:xfrm rot="21409383">
              <a:off x="5599382" y="5618881"/>
              <a:ext cx="1622208" cy="957601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85000">
                  <a:srgbClr val="0070C0"/>
                </a:gs>
              </a:gsLst>
              <a:lin ang="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90" name="Diagrama de flujo: conector 2089">
              <a:extLst>
                <a:ext uri="{FF2B5EF4-FFF2-40B4-BE49-F238E27FC236}">
                  <a16:creationId xmlns:a16="http://schemas.microsoft.com/office/drawing/2014/main" id="{1522A8D1-C446-C19B-C5C7-8460D6CEBA6C}"/>
                </a:ext>
              </a:extLst>
            </p:cNvPr>
            <p:cNvSpPr/>
            <p:nvPr/>
          </p:nvSpPr>
          <p:spPr>
            <a:xfrm>
              <a:off x="5693711" y="5703550"/>
              <a:ext cx="795600" cy="795599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91" name="CuadroTexto 2090">
              <a:extLst>
                <a:ext uri="{FF2B5EF4-FFF2-40B4-BE49-F238E27FC236}">
                  <a16:creationId xmlns:a16="http://schemas.microsoft.com/office/drawing/2014/main" id="{0426E67F-181D-2FBF-A264-F0C8F427A879}"/>
                </a:ext>
              </a:extLst>
            </p:cNvPr>
            <p:cNvSpPr txBox="1"/>
            <p:nvPr/>
          </p:nvSpPr>
          <p:spPr>
            <a:xfrm>
              <a:off x="5800240" y="5688998"/>
              <a:ext cx="551203" cy="8079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5</a:t>
              </a:r>
            </a:p>
          </p:txBody>
        </p:sp>
        <p:sp>
          <p:nvSpPr>
            <p:cNvPr id="2092" name="CuadroTexto 2091">
              <a:extLst>
                <a:ext uri="{FF2B5EF4-FFF2-40B4-BE49-F238E27FC236}">
                  <a16:creationId xmlns:a16="http://schemas.microsoft.com/office/drawing/2014/main" id="{DDA2FB43-4C04-109F-0644-B39C333D216A}"/>
                </a:ext>
              </a:extLst>
            </p:cNvPr>
            <p:cNvSpPr txBox="1"/>
            <p:nvPr/>
          </p:nvSpPr>
          <p:spPr>
            <a:xfrm>
              <a:off x="6801086" y="5750666"/>
              <a:ext cx="2791188" cy="77120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defTabSz="685800">
                <a:buClrTx/>
              </a:pPr>
              <a:r>
                <a:rPr lang="es-CL" sz="1350" kern="12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PLAN DE TRABAJO DE NUESTRO PROYECTO</a:t>
              </a:r>
              <a:endParaRPr lang="es-CL" sz="1350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2093" name="Conector: angular 2092">
            <a:extLst>
              <a:ext uri="{FF2B5EF4-FFF2-40B4-BE49-F238E27FC236}">
                <a16:creationId xmlns:a16="http://schemas.microsoft.com/office/drawing/2014/main" id="{9742AA29-D9DA-0106-F41B-709CB2014A60}"/>
              </a:ext>
            </a:extLst>
          </p:cNvPr>
          <p:cNvCxnSpPr>
            <a:cxnSpLocks/>
            <a:stCxn id="2105" idx="4"/>
            <a:endCxn id="2107" idx="1"/>
          </p:cNvCxnSpPr>
          <p:nvPr/>
        </p:nvCxnSpPr>
        <p:spPr>
          <a:xfrm rot="16200000" flipH="1">
            <a:off x="3047687" y="3356623"/>
            <a:ext cx="856206" cy="1873148"/>
          </a:xfrm>
          <a:prstGeom prst="bentConnector2">
            <a:avLst/>
          </a:prstGeom>
          <a:ln w="28575">
            <a:solidFill>
              <a:srgbClr val="A6A6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94" name="Grupo 2093">
            <a:extLst>
              <a:ext uri="{FF2B5EF4-FFF2-40B4-BE49-F238E27FC236}">
                <a16:creationId xmlns:a16="http://schemas.microsoft.com/office/drawing/2014/main" id="{BD422754-9A30-441F-0D3F-D976051AEC8E}"/>
              </a:ext>
            </a:extLst>
          </p:cNvPr>
          <p:cNvGrpSpPr/>
          <p:nvPr/>
        </p:nvGrpSpPr>
        <p:grpSpPr>
          <a:xfrm>
            <a:off x="1242250" y="1430369"/>
            <a:ext cx="2469514" cy="2434725"/>
            <a:chOff x="1213644" y="1918697"/>
            <a:chExt cx="3292685" cy="3246300"/>
          </a:xfrm>
        </p:grpSpPr>
        <p:sp>
          <p:nvSpPr>
            <p:cNvPr id="2095" name="Diagrama de flujo: conector 2094">
              <a:extLst>
                <a:ext uri="{FF2B5EF4-FFF2-40B4-BE49-F238E27FC236}">
                  <a16:creationId xmlns:a16="http://schemas.microsoft.com/office/drawing/2014/main" id="{2692789D-EDB4-8D59-FC8D-8B928721886E}"/>
                </a:ext>
              </a:extLst>
            </p:cNvPr>
            <p:cNvSpPr/>
            <p:nvPr/>
          </p:nvSpPr>
          <p:spPr>
            <a:xfrm>
              <a:off x="1856762" y="2514081"/>
              <a:ext cx="2107546" cy="2009386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96" name="Diagrama de flujo: conector 2095">
              <a:extLst>
                <a:ext uri="{FF2B5EF4-FFF2-40B4-BE49-F238E27FC236}">
                  <a16:creationId xmlns:a16="http://schemas.microsoft.com/office/drawing/2014/main" id="{6CA4E985-3AF4-BEA8-C883-D52FDD89B78F}"/>
                </a:ext>
              </a:extLst>
            </p:cNvPr>
            <p:cNvSpPr/>
            <p:nvPr/>
          </p:nvSpPr>
          <p:spPr>
            <a:xfrm>
              <a:off x="1999774" y="2648436"/>
              <a:ext cx="1816413" cy="1731814"/>
            </a:xfrm>
            <a:prstGeom prst="flowChartConnector">
              <a:avLst/>
            </a:prstGeom>
            <a:solidFill>
              <a:srgbClr val="37425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97" name="CuadroTexto 2096">
              <a:extLst>
                <a:ext uri="{FF2B5EF4-FFF2-40B4-BE49-F238E27FC236}">
                  <a16:creationId xmlns:a16="http://schemas.microsoft.com/office/drawing/2014/main" id="{27EFA9BB-9645-11EA-8D8C-1400C839422C}"/>
                </a:ext>
              </a:extLst>
            </p:cNvPr>
            <p:cNvSpPr txBox="1"/>
            <p:nvPr/>
          </p:nvSpPr>
          <p:spPr>
            <a:xfrm>
              <a:off x="1976723" y="3103276"/>
              <a:ext cx="1862516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800" b="1" kern="1200" dirty="0">
                  <a:solidFill>
                    <a:prstClr val="white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Tabla de contenido</a:t>
              </a:r>
            </a:p>
          </p:txBody>
        </p:sp>
        <p:grpSp>
          <p:nvGrpSpPr>
            <p:cNvPr id="2098" name="Grupo 2097">
              <a:extLst>
                <a:ext uri="{FF2B5EF4-FFF2-40B4-BE49-F238E27FC236}">
                  <a16:creationId xmlns:a16="http://schemas.microsoft.com/office/drawing/2014/main" id="{FB2DA3F5-8A51-420B-20FA-7A1A188EA4AE}"/>
                </a:ext>
              </a:extLst>
            </p:cNvPr>
            <p:cNvGrpSpPr/>
            <p:nvPr/>
          </p:nvGrpSpPr>
          <p:grpSpPr>
            <a:xfrm>
              <a:off x="1213644" y="1918697"/>
              <a:ext cx="3292685" cy="3246300"/>
              <a:chOff x="1213644" y="1918697"/>
              <a:chExt cx="3292685" cy="3246300"/>
            </a:xfrm>
          </p:grpSpPr>
          <p:sp>
            <p:nvSpPr>
              <p:cNvPr id="2099" name="Arco 2098">
                <a:extLst>
                  <a:ext uri="{FF2B5EF4-FFF2-40B4-BE49-F238E27FC236}">
                    <a16:creationId xmlns:a16="http://schemas.microsoft.com/office/drawing/2014/main" id="{C519E0F3-12D7-299F-5453-5A6735938B21}"/>
                  </a:ext>
                </a:extLst>
              </p:cNvPr>
              <p:cNvSpPr/>
              <p:nvPr/>
            </p:nvSpPr>
            <p:spPr>
              <a:xfrm>
                <a:off x="1213644" y="2019373"/>
                <a:ext cx="3136004" cy="2989943"/>
              </a:xfrm>
              <a:prstGeom prst="arc">
                <a:avLst>
                  <a:gd name="adj1" fmla="val 16200000"/>
                  <a:gd name="adj2" fmla="val 5813662"/>
                </a:avLst>
              </a:prstGeom>
              <a:ln w="28575">
                <a:solidFill>
                  <a:srgbClr val="86868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0" name="Diagrama de flujo: conector 2099">
                <a:extLst>
                  <a:ext uri="{FF2B5EF4-FFF2-40B4-BE49-F238E27FC236}">
                    <a16:creationId xmlns:a16="http://schemas.microsoft.com/office/drawing/2014/main" id="{D30BDABC-BA86-3C92-401A-4154119AD577}"/>
                  </a:ext>
                </a:extLst>
              </p:cNvPr>
              <p:cNvSpPr/>
              <p:nvPr/>
            </p:nvSpPr>
            <p:spPr>
              <a:xfrm>
                <a:off x="2991706" y="1918697"/>
                <a:ext cx="293205" cy="279548"/>
              </a:xfrm>
              <a:prstGeom prst="flowChartConnector">
                <a:avLst/>
              </a:prstGeom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30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101" name="Diagrama de flujo: conector 2100">
                <a:extLst>
                  <a:ext uri="{FF2B5EF4-FFF2-40B4-BE49-F238E27FC236}">
                    <a16:creationId xmlns:a16="http://schemas.microsoft.com/office/drawing/2014/main" id="{75BACFB2-328C-9A63-D36B-A9E9875869CA}"/>
                  </a:ext>
                </a:extLst>
              </p:cNvPr>
              <p:cNvSpPr/>
              <p:nvPr/>
            </p:nvSpPr>
            <p:spPr>
              <a:xfrm>
                <a:off x="3715892" y="2329204"/>
                <a:ext cx="293205" cy="279548"/>
              </a:xfrm>
              <a:prstGeom prst="flowChartConnector">
                <a:avLst/>
              </a:prstGeom>
              <a:gradFill>
                <a:gsLst>
                  <a:gs pos="0">
                    <a:srgbClr val="FF9900"/>
                  </a:gs>
                  <a:gs pos="100000">
                    <a:srgbClr val="FF9900"/>
                  </a:gs>
                </a:gsLst>
                <a:lin ang="30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102" name="Diagrama de flujo: conector 2101">
                <a:extLst>
                  <a:ext uri="{FF2B5EF4-FFF2-40B4-BE49-F238E27FC236}">
                    <a16:creationId xmlns:a16="http://schemas.microsoft.com/office/drawing/2014/main" id="{EFAD2107-B660-FD68-A747-D0C5FC048DD8}"/>
                  </a:ext>
                </a:extLst>
              </p:cNvPr>
              <p:cNvSpPr/>
              <p:nvPr/>
            </p:nvSpPr>
            <p:spPr>
              <a:xfrm>
                <a:off x="4213124" y="3011760"/>
                <a:ext cx="293205" cy="279548"/>
              </a:xfrm>
              <a:prstGeom prst="flowChartConnector">
                <a:avLst/>
              </a:prstGeom>
              <a:gradFill>
                <a:gsLst>
                  <a:gs pos="0">
                    <a:srgbClr val="D60093"/>
                  </a:gs>
                  <a:gs pos="100000">
                    <a:srgbClr val="D60093"/>
                  </a:gs>
                </a:gsLst>
                <a:lin ang="30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103" name="Diagrama de flujo: conector 2102">
                <a:extLst>
                  <a:ext uri="{FF2B5EF4-FFF2-40B4-BE49-F238E27FC236}">
                    <a16:creationId xmlns:a16="http://schemas.microsoft.com/office/drawing/2014/main" id="{DF252BDE-7A8F-D27A-C692-553C3F44838E}"/>
                  </a:ext>
                </a:extLst>
              </p:cNvPr>
              <p:cNvSpPr/>
              <p:nvPr/>
            </p:nvSpPr>
            <p:spPr>
              <a:xfrm>
                <a:off x="4095102" y="4034755"/>
                <a:ext cx="293205" cy="279548"/>
              </a:xfrm>
              <a:prstGeom prst="flowChartConnector">
                <a:avLst/>
              </a:prstGeom>
              <a:gradFill>
                <a:gsLst>
                  <a:gs pos="100000">
                    <a:srgbClr val="7030A0"/>
                  </a:gs>
                  <a:gs pos="0">
                    <a:srgbClr val="CC00FF"/>
                  </a:gs>
                </a:gsLst>
                <a:lin ang="30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104" name="Diagrama de flujo: conector 2103">
                <a:extLst>
                  <a:ext uri="{FF2B5EF4-FFF2-40B4-BE49-F238E27FC236}">
                    <a16:creationId xmlns:a16="http://schemas.microsoft.com/office/drawing/2014/main" id="{1DAC1F94-8271-D2CA-FD54-A8471970801F}"/>
                  </a:ext>
                </a:extLst>
              </p:cNvPr>
              <p:cNvSpPr/>
              <p:nvPr/>
            </p:nvSpPr>
            <p:spPr>
              <a:xfrm>
                <a:off x="3496983" y="4649724"/>
                <a:ext cx="293205" cy="279548"/>
              </a:xfrm>
              <a:prstGeom prst="flowChartConnector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70C0"/>
                  </a:gs>
                </a:gsLst>
                <a:lin ang="30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105" name="Diagrama de flujo: conector 2104">
                <a:extLst>
                  <a:ext uri="{FF2B5EF4-FFF2-40B4-BE49-F238E27FC236}">
                    <a16:creationId xmlns:a16="http://schemas.microsoft.com/office/drawing/2014/main" id="{0B6D6BC0-E159-E828-6698-449D76A2B98A}"/>
                  </a:ext>
                </a:extLst>
              </p:cNvPr>
              <p:cNvSpPr/>
              <p:nvPr/>
            </p:nvSpPr>
            <p:spPr>
              <a:xfrm>
                <a:off x="2796329" y="4885449"/>
                <a:ext cx="293205" cy="279548"/>
              </a:xfrm>
              <a:prstGeom prst="flowChartConnector">
                <a:avLst/>
              </a:prstGeom>
              <a:solidFill>
                <a:srgbClr val="66FFC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</p:grpSp>
      <p:grpSp>
        <p:nvGrpSpPr>
          <p:cNvPr id="2106" name="Grupo 2105">
            <a:extLst>
              <a:ext uri="{FF2B5EF4-FFF2-40B4-BE49-F238E27FC236}">
                <a16:creationId xmlns:a16="http://schemas.microsoft.com/office/drawing/2014/main" id="{93F1F86A-576F-0656-EC18-9ADDDF1C8CA1}"/>
              </a:ext>
            </a:extLst>
          </p:cNvPr>
          <p:cNvGrpSpPr/>
          <p:nvPr/>
        </p:nvGrpSpPr>
        <p:grpSpPr>
          <a:xfrm>
            <a:off x="4412364" y="4364906"/>
            <a:ext cx="2852660" cy="712790"/>
            <a:chOff x="5494609" y="5536433"/>
            <a:chExt cx="4327016" cy="1134000"/>
          </a:xfrm>
        </p:grpSpPr>
        <p:sp>
          <p:nvSpPr>
            <p:cNvPr id="2107" name="Rectángulo: esquinas redondeadas 2106">
              <a:extLst>
                <a:ext uri="{FF2B5EF4-FFF2-40B4-BE49-F238E27FC236}">
                  <a16:creationId xmlns:a16="http://schemas.microsoft.com/office/drawing/2014/main" id="{2C049142-3C10-6FD0-20BD-C1615819D763}"/>
                </a:ext>
              </a:extLst>
            </p:cNvPr>
            <p:cNvSpPr/>
            <p:nvPr/>
          </p:nvSpPr>
          <p:spPr>
            <a:xfrm>
              <a:off x="5494609" y="5536433"/>
              <a:ext cx="4320000" cy="11340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08" name="Rectángulo: esquinas redondeadas 2107">
              <a:extLst>
                <a:ext uri="{FF2B5EF4-FFF2-40B4-BE49-F238E27FC236}">
                  <a16:creationId xmlns:a16="http://schemas.microsoft.com/office/drawing/2014/main" id="{550EDC1F-5450-F46C-284B-FC6DD58BE9CF}"/>
                </a:ext>
              </a:extLst>
            </p:cNvPr>
            <p:cNvSpPr/>
            <p:nvPr/>
          </p:nvSpPr>
          <p:spPr>
            <a:xfrm>
              <a:off x="5591678" y="5639561"/>
              <a:ext cx="4082400" cy="950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0000">
                  <a:srgbClr val="3C3E6C"/>
                </a:gs>
                <a:gs pos="100000">
                  <a:srgbClr val="364354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09" name="Forma libre: forma 2108">
              <a:extLst>
                <a:ext uri="{FF2B5EF4-FFF2-40B4-BE49-F238E27FC236}">
                  <a16:creationId xmlns:a16="http://schemas.microsoft.com/office/drawing/2014/main" id="{0B9B6887-324C-851A-40BB-DCD818D57F1B}"/>
                </a:ext>
              </a:extLst>
            </p:cNvPr>
            <p:cNvSpPr/>
            <p:nvPr/>
          </p:nvSpPr>
          <p:spPr>
            <a:xfrm rot="21409383">
              <a:off x="5579825" y="5587208"/>
              <a:ext cx="1640779" cy="980097"/>
            </a:xfrm>
            <a:custGeom>
              <a:avLst/>
              <a:gdLst>
                <a:gd name="connsiteX0" fmla="*/ 428394 w 1683503"/>
                <a:gd name="connsiteY0" fmla="*/ 0 h 987403"/>
                <a:gd name="connsiteX1" fmla="*/ 1261438 w 1683503"/>
                <a:gd name="connsiteY1" fmla="*/ 46238 h 987403"/>
                <a:gd name="connsiteX2" fmla="*/ 1645271 w 1683503"/>
                <a:gd name="connsiteY2" fmla="*/ 75163 h 987403"/>
                <a:gd name="connsiteX3" fmla="*/ 1655001 w 1683503"/>
                <a:gd name="connsiteY3" fmla="*/ 72798 h 987403"/>
                <a:gd name="connsiteX4" fmla="*/ 1667575 w 1683503"/>
                <a:gd name="connsiteY4" fmla="*/ 68781 h 987403"/>
                <a:gd name="connsiteX5" fmla="*/ 1683503 w 1683503"/>
                <a:gd name="connsiteY5" fmla="*/ 69665 h 987403"/>
                <a:gd name="connsiteX6" fmla="*/ 1683503 w 1683503"/>
                <a:gd name="connsiteY6" fmla="*/ 73382 h 987403"/>
                <a:gd name="connsiteX7" fmla="*/ 1673533 w 1683503"/>
                <a:gd name="connsiteY7" fmla="*/ 77292 h 987403"/>
                <a:gd name="connsiteX8" fmla="*/ 1683503 w 1683503"/>
                <a:gd name="connsiteY8" fmla="*/ 78044 h 987403"/>
                <a:gd name="connsiteX9" fmla="*/ 1683503 w 1683503"/>
                <a:gd name="connsiteY9" fmla="*/ 80175 h 987403"/>
                <a:gd name="connsiteX10" fmla="*/ 1333117 w 1683503"/>
                <a:gd name="connsiteY10" fmla="*/ 263154 h 987403"/>
                <a:gd name="connsiteX11" fmla="*/ 1267684 w 1683503"/>
                <a:gd name="connsiteY11" fmla="*/ 309296 h 987403"/>
                <a:gd name="connsiteX12" fmla="*/ 941731 w 1683503"/>
                <a:gd name="connsiteY12" fmla="*/ 704225 h 987403"/>
                <a:gd name="connsiteX13" fmla="*/ 280970 w 1683503"/>
                <a:gd name="connsiteY13" fmla="*/ 939065 h 987403"/>
                <a:gd name="connsiteX14" fmla="*/ 48908 w 1683503"/>
                <a:gd name="connsiteY14" fmla="*/ 277323 h 987403"/>
                <a:gd name="connsiteX15" fmla="*/ 376763 w 1683503"/>
                <a:gd name="connsiteY15" fmla="*/ 9076 h 98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3503" h="987403">
                  <a:moveTo>
                    <a:pt x="428394" y="0"/>
                  </a:moveTo>
                  <a:lnTo>
                    <a:pt x="1261438" y="46238"/>
                  </a:lnTo>
                  <a:lnTo>
                    <a:pt x="1645271" y="75163"/>
                  </a:lnTo>
                  <a:lnTo>
                    <a:pt x="1655001" y="72798"/>
                  </a:lnTo>
                  <a:lnTo>
                    <a:pt x="1667575" y="68781"/>
                  </a:lnTo>
                  <a:lnTo>
                    <a:pt x="1683503" y="69665"/>
                  </a:lnTo>
                  <a:lnTo>
                    <a:pt x="1683503" y="73382"/>
                  </a:lnTo>
                  <a:lnTo>
                    <a:pt x="1673533" y="77292"/>
                  </a:lnTo>
                  <a:lnTo>
                    <a:pt x="1683503" y="78044"/>
                  </a:lnTo>
                  <a:lnTo>
                    <a:pt x="1683503" y="80175"/>
                  </a:lnTo>
                  <a:lnTo>
                    <a:pt x="1333117" y="263154"/>
                  </a:lnTo>
                  <a:lnTo>
                    <a:pt x="1267684" y="309296"/>
                  </a:lnTo>
                  <a:cubicBezTo>
                    <a:pt x="1121832" y="423152"/>
                    <a:pt x="1013181" y="554794"/>
                    <a:pt x="941731" y="704225"/>
                  </a:cubicBezTo>
                  <a:cubicBezTo>
                    <a:pt x="823349" y="951809"/>
                    <a:pt x="527516" y="1056950"/>
                    <a:pt x="280970" y="939065"/>
                  </a:cubicBezTo>
                  <a:cubicBezTo>
                    <a:pt x="34424" y="821179"/>
                    <a:pt x="-69474" y="524907"/>
                    <a:pt x="48908" y="277323"/>
                  </a:cubicBezTo>
                  <a:cubicBezTo>
                    <a:pt x="115497" y="138057"/>
                    <a:pt x="238234" y="43861"/>
                    <a:pt x="376763" y="9076"/>
                  </a:cubicBezTo>
                  <a:close/>
                </a:path>
              </a:pathLst>
            </a:custGeom>
            <a:solidFill>
              <a:srgbClr val="66FFC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10" name="Diagrama de flujo: conector 2109">
              <a:extLst>
                <a:ext uri="{FF2B5EF4-FFF2-40B4-BE49-F238E27FC236}">
                  <a16:creationId xmlns:a16="http://schemas.microsoft.com/office/drawing/2014/main" id="{98E58A26-0D75-6974-5680-EF40472718F1}"/>
                </a:ext>
              </a:extLst>
            </p:cNvPr>
            <p:cNvSpPr/>
            <p:nvPr/>
          </p:nvSpPr>
          <p:spPr>
            <a:xfrm>
              <a:off x="5693711" y="5703551"/>
              <a:ext cx="795600" cy="795600"/>
            </a:xfrm>
            <a:prstGeom prst="flowChartConnector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s-CL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11" name="CuadroTexto 2110">
              <a:extLst>
                <a:ext uri="{FF2B5EF4-FFF2-40B4-BE49-F238E27FC236}">
                  <a16:creationId xmlns:a16="http://schemas.microsoft.com/office/drawing/2014/main" id="{90A2D71D-C802-37DA-A50F-F2837CF54E73}"/>
                </a:ext>
              </a:extLst>
            </p:cNvPr>
            <p:cNvSpPr txBox="1"/>
            <p:nvPr/>
          </p:nvSpPr>
          <p:spPr>
            <a:xfrm>
              <a:off x="5815212" y="5715750"/>
              <a:ext cx="496243" cy="771201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 anchor="t">
              <a:spAutoFit/>
            </a:bodyPr>
            <a:lstStyle/>
            <a:p>
              <a:pPr defTabSz="685800">
                <a:buClrTx/>
              </a:pPr>
              <a:r>
                <a:rPr lang="es-CL" sz="2700" b="1" kern="1200" dirty="0">
                  <a:solidFill>
                    <a:prstClr val="black"/>
                  </a:solidFill>
                  <a:latin typeface="Plus Jakarta Sans" panose="020B0604020202020204" charset="0"/>
                  <a:ea typeface="+mn-ea"/>
                  <a:cs typeface="Plus Jakarta Sans" panose="020B0604020202020204" charset="0"/>
                </a:rPr>
                <a:t>6</a:t>
              </a:r>
            </a:p>
          </p:txBody>
        </p:sp>
        <p:sp>
          <p:nvSpPr>
            <p:cNvPr id="2112" name="CuadroTexto 2111">
              <a:extLst>
                <a:ext uri="{FF2B5EF4-FFF2-40B4-BE49-F238E27FC236}">
                  <a16:creationId xmlns:a16="http://schemas.microsoft.com/office/drawing/2014/main" id="{42561EDE-8C26-0D19-07B6-077F10D77BFF}"/>
                </a:ext>
              </a:extLst>
            </p:cNvPr>
            <p:cNvSpPr txBox="1"/>
            <p:nvPr/>
          </p:nvSpPr>
          <p:spPr>
            <a:xfrm>
              <a:off x="6430506" y="5932153"/>
              <a:ext cx="3391119" cy="44068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 defTabSz="685800">
                <a:buClrTx/>
              </a:pPr>
              <a:r>
                <a:rPr lang="es-CL" sz="1350" kern="1200" dirty="0">
                  <a:solidFill>
                    <a:srgbClr val="66FF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lita One"/>
                  <a:ea typeface="+mn-ea"/>
                  <a:cs typeface="+mn-cs"/>
                </a:rPr>
                <a:t>EVIDENCIAS DEL LOGRO</a:t>
              </a:r>
              <a:endParaRPr lang="es-CL" sz="1350" kern="1200" dirty="0">
                <a:solidFill>
                  <a:srgbClr val="66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  <a:ea typeface="+mn-ea"/>
                <a:cs typeface="+mn-cs"/>
              </a:endParaRPr>
            </a:p>
          </p:txBody>
        </p:sp>
      </p:grpSp>
      <p:pic>
        <p:nvPicPr>
          <p:cNvPr id="2115" name="Gráfico 2114" descr="Huellas de patas con relleno sólido">
            <a:extLst>
              <a:ext uri="{FF2B5EF4-FFF2-40B4-BE49-F238E27FC236}">
                <a16:creationId xmlns:a16="http://schemas.microsoft.com/office/drawing/2014/main" id="{E9B42D5C-7089-6D44-18D8-B8B02F947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2637" y="3421419"/>
            <a:ext cx="564923" cy="509519"/>
          </a:xfrm>
          <a:prstGeom prst="rect">
            <a:avLst/>
          </a:prstGeom>
        </p:spPr>
      </p:pic>
      <p:pic>
        <p:nvPicPr>
          <p:cNvPr id="2116" name="Gráfico 2115" descr="Huellas de patas con relleno sólido">
            <a:extLst>
              <a:ext uri="{FF2B5EF4-FFF2-40B4-BE49-F238E27FC236}">
                <a16:creationId xmlns:a16="http://schemas.microsoft.com/office/drawing/2014/main" id="{87EB9220-6DBB-F45D-635D-BEC3E027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67" y="1161054"/>
            <a:ext cx="564923" cy="478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2"/>
          <p:cNvSpPr/>
          <p:nvPr/>
        </p:nvSpPr>
        <p:spPr>
          <a:xfrm rot="354600">
            <a:off x="4621008" y="3568204"/>
            <a:ext cx="2299287" cy="621847"/>
          </a:xfrm>
          <a:custGeom>
            <a:avLst/>
            <a:gdLst/>
            <a:ahLst/>
            <a:cxnLst/>
            <a:rect l="l" t="t" r="r" b="b"/>
            <a:pathLst>
              <a:path w="100211" h="28157" extrusionOk="0">
                <a:moveTo>
                  <a:pt x="89465" y="9298"/>
                </a:moveTo>
                <a:cubicBezTo>
                  <a:pt x="82642" y="13919"/>
                  <a:pt x="65929" y="26573"/>
                  <a:pt x="52671" y="27955"/>
                </a:cubicBezTo>
                <a:cubicBezTo>
                  <a:pt x="39413" y="29337"/>
                  <a:pt x="17474" y="21520"/>
                  <a:pt x="9916" y="17590"/>
                </a:cubicBezTo>
                <a:cubicBezTo>
                  <a:pt x="2358" y="13660"/>
                  <a:pt x="-6624" y="7269"/>
                  <a:pt x="7325" y="4375"/>
                </a:cubicBezTo>
                <a:cubicBezTo>
                  <a:pt x="21274" y="1482"/>
                  <a:pt x="79921" y="-591"/>
                  <a:pt x="93611" y="229"/>
                </a:cubicBezTo>
                <a:cubicBezTo>
                  <a:pt x="107301" y="1050"/>
                  <a:pt x="96288" y="4677"/>
                  <a:pt x="89465" y="9298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20" name="Google Shape;2020;p32"/>
          <p:cNvSpPr/>
          <p:nvPr/>
        </p:nvSpPr>
        <p:spPr>
          <a:xfrm>
            <a:off x="5358600" y="954576"/>
            <a:ext cx="3355325" cy="2923630"/>
          </a:xfrm>
          <a:custGeom>
            <a:avLst/>
            <a:gdLst/>
            <a:ahLst/>
            <a:cxnLst/>
            <a:rect l="l" t="t" r="r" b="b"/>
            <a:pathLst>
              <a:path w="66766" h="58173" extrusionOk="0">
                <a:moveTo>
                  <a:pt x="43805" y="0"/>
                </a:moveTo>
                <a:cubicBezTo>
                  <a:pt x="40650" y="0"/>
                  <a:pt x="37272" y="524"/>
                  <a:pt x="33757" y="1634"/>
                </a:cubicBezTo>
                <a:cubicBezTo>
                  <a:pt x="22442" y="5205"/>
                  <a:pt x="0" y="15981"/>
                  <a:pt x="6495" y="32064"/>
                </a:cubicBezTo>
                <a:cubicBezTo>
                  <a:pt x="10610" y="45495"/>
                  <a:pt x="23195" y="58173"/>
                  <a:pt x="36938" y="58173"/>
                </a:cubicBezTo>
                <a:cubicBezTo>
                  <a:pt x="38927" y="58173"/>
                  <a:pt x="40941" y="57907"/>
                  <a:pt x="42956" y="57340"/>
                </a:cubicBezTo>
                <a:cubicBezTo>
                  <a:pt x="55020" y="53945"/>
                  <a:pt x="64486" y="36808"/>
                  <a:pt x="65576" y="23796"/>
                </a:cubicBezTo>
                <a:cubicBezTo>
                  <a:pt x="66765" y="9604"/>
                  <a:pt x="57322" y="0"/>
                  <a:pt x="43805" y="0"/>
                </a:cubicBezTo>
                <a:close/>
              </a:path>
            </a:pathLst>
          </a:custGeom>
          <a:solidFill>
            <a:srgbClr val="FFFFFF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2"/>
          <p:cNvSpPr txBox="1">
            <a:spLocks noGrp="1"/>
          </p:cNvSpPr>
          <p:nvPr>
            <p:ph type="title"/>
          </p:nvPr>
        </p:nvSpPr>
        <p:spPr>
          <a:xfrm>
            <a:off x="-70949" y="2826381"/>
            <a:ext cx="4938218" cy="1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Describiendo el </a:t>
            </a:r>
            <a:r>
              <a:rPr lang="en" dirty="0">
                <a:solidFill>
                  <a:schemeClr val="dk2"/>
                </a:solidFill>
              </a:rPr>
              <a:t>Proyecto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2" name="Google Shape;2022;p32"/>
          <p:cNvSpPr txBox="1">
            <a:spLocks noGrp="1"/>
          </p:cNvSpPr>
          <p:nvPr>
            <p:ph type="title" idx="2"/>
          </p:nvPr>
        </p:nvSpPr>
        <p:spPr>
          <a:xfrm>
            <a:off x="1370850" y="1280799"/>
            <a:ext cx="1632900" cy="13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23" name="Google Shape;2023;p32"/>
          <p:cNvGrpSpPr/>
          <p:nvPr/>
        </p:nvGrpSpPr>
        <p:grpSpPr>
          <a:xfrm>
            <a:off x="6146176" y="852807"/>
            <a:ext cx="2100531" cy="2650282"/>
            <a:chOff x="2970400" y="1542575"/>
            <a:chExt cx="2853983" cy="3600926"/>
          </a:xfrm>
        </p:grpSpPr>
        <p:sp>
          <p:nvSpPr>
            <p:cNvPr id="2024" name="Google Shape;2024;p32"/>
            <p:cNvSpPr/>
            <p:nvPr/>
          </p:nvSpPr>
          <p:spPr>
            <a:xfrm>
              <a:off x="3246501" y="3713612"/>
              <a:ext cx="719590" cy="1252829"/>
            </a:xfrm>
            <a:custGeom>
              <a:avLst/>
              <a:gdLst/>
              <a:ahLst/>
              <a:cxnLst/>
              <a:rect l="l" t="t" r="r" b="b"/>
              <a:pathLst>
                <a:path w="8306" h="14461" extrusionOk="0">
                  <a:moveTo>
                    <a:pt x="4326" y="1"/>
                  </a:moveTo>
                  <a:cubicBezTo>
                    <a:pt x="4038" y="1"/>
                    <a:pt x="3733" y="50"/>
                    <a:pt x="3411" y="158"/>
                  </a:cubicBezTo>
                  <a:cubicBezTo>
                    <a:pt x="1155" y="917"/>
                    <a:pt x="821" y="4857"/>
                    <a:pt x="1088" y="6768"/>
                  </a:cubicBezTo>
                  <a:cubicBezTo>
                    <a:pt x="1284" y="8184"/>
                    <a:pt x="2073" y="9431"/>
                    <a:pt x="2937" y="10596"/>
                  </a:cubicBezTo>
                  <a:cubicBezTo>
                    <a:pt x="3076" y="10786"/>
                    <a:pt x="3231" y="11008"/>
                    <a:pt x="3398" y="11243"/>
                  </a:cubicBezTo>
                  <a:cubicBezTo>
                    <a:pt x="3126" y="11271"/>
                    <a:pt x="2855" y="11290"/>
                    <a:pt x="2586" y="11290"/>
                  </a:cubicBezTo>
                  <a:cubicBezTo>
                    <a:pt x="2559" y="11290"/>
                    <a:pt x="2533" y="11290"/>
                    <a:pt x="2506" y="11290"/>
                  </a:cubicBezTo>
                  <a:cubicBezTo>
                    <a:pt x="2493" y="11290"/>
                    <a:pt x="2481" y="11289"/>
                    <a:pt x="2468" y="11289"/>
                  </a:cubicBezTo>
                  <a:cubicBezTo>
                    <a:pt x="1585" y="11289"/>
                    <a:pt x="742" y="11586"/>
                    <a:pt x="319" y="12372"/>
                  </a:cubicBezTo>
                  <a:cubicBezTo>
                    <a:pt x="111" y="12756"/>
                    <a:pt x="0" y="13266"/>
                    <a:pt x="99" y="13717"/>
                  </a:cubicBezTo>
                  <a:cubicBezTo>
                    <a:pt x="223" y="14293"/>
                    <a:pt x="642" y="14460"/>
                    <a:pt x="1119" y="14460"/>
                  </a:cubicBezTo>
                  <a:cubicBezTo>
                    <a:pt x="1612" y="14460"/>
                    <a:pt x="2167" y="14282"/>
                    <a:pt x="2526" y="14188"/>
                  </a:cubicBezTo>
                  <a:cubicBezTo>
                    <a:pt x="3146" y="14028"/>
                    <a:pt x="3741" y="13805"/>
                    <a:pt x="4379" y="13671"/>
                  </a:cubicBezTo>
                  <a:cubicBezTo>
                    <a:pt x="5089" y="13521"/>
                    <a:pt x="5818" y="13414"/>
                    <a:pt x="6521" y="13202"/>
                  </a:cubicBezTo>
                  <a:cubicBezTo>
                    <a:pt x="6918" y="13080"/>
                    <a:pt x="7192" y="12775"/>
                    <a:pt x="7281" y="12408"/>
                  </a:cubicBezTo>
                  <a:cubicBezTo>
                    <a:pt x="7496" y="11518"/>
                    <a:pt x="7906" y="10714"/>
                    <a:pt x="8043" y="9799"/>
                  </a:cubicBezTo>
                  <a:cubicBezTo>
                    <a:pt x="8306" y="8053"/>
                    <a:pt x="8287" y="6082"/>
                    <a:pt x="7937" y="4325"/>
                  </a:cubicBezTo>
                  <a:cubicBezTo>
                    <a:pt x="7578" y="2517"/>
                    <a:pt x="6378" y="1"/>
                    <a:pt x="4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3572416" y="3758574"/>
              <a:ext cx="393843" cy="1090735"/>
            </a:xfrm>
            <a:custGeom>
              <a:avLst/>
              <a:gdLst/>
              <a:ahLst/>
              <a:cxnLst/>
              <a:rect l="l" t="t" r="r" b="b"/>
              <a:pathLst>
                <a:path w="4546" h="1259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1897" y="2435"/>
                    <a:pt x="0" y="10164"/>
                    <a:pt x="2979" y="12590"/>
                  </a:cubicBezTo>
                  <a:lnTo>
                    <a:pt x="2982" y="12590"/>
                  </a:lnTo>
                  <a:cubicBezTo>
                    <a:pt x="3259" y="12438"/>
                    <a:pt x="3447" y="12183"/>
                    <a:pt x="3519" y="11889"/>
                  </a:cubicBezTo>
                  <a:cubicBezTo>
                    <a:pt x="3734" y="10999"/>
                    <a:pt x="4141" y="10195"/>
                    <a:pt x="4281" y="9281"/>
                  </a:cubicBezTo>
                  <a:cubicBezTo>
                    <a:pt x="4545" y="7534"/>
                    <a:pt x="4525" y="5563"/>
                    <a:pt x="4175" y="3803"/>
                  </a:cubicBezTo>
                  <a:cubicBezTo>
                    <a:pt x="3916" y="2502"/>
                    <a:pt x="3220" y="832"/>
                    <a:pt x="2084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3535770" y="4673685"/>
              <a:ext cx="149272" cy="18540"/>
            </a:xfrm>
            <a:custGeom>
              <a:avLst/>
              <a:gdLst/>
              <a:ahLst/>
              <a:cxnLst/>
              <a:rect l="l" t="t" r="r" b="b"/>
              <a:pathLst>
                <a:path w="1723" h="214" extrusionOk="0">
                  <a:moveTo>
                    <a:pt x="913" y="0"/>
                  </a:moveTo>
                  <a:cubicBezTo>
                    <a:pt x="443" y="0"/>
                    <a:pt x="69" y="102"/>
                    <a:pt x="45" y="108"/>
                  </a:cubicBezTo>
                  <a:cubicBezTo>
                    <a:pt x="16" y="118"/>
                    <a:pt x="1" y="145"/>
                    <a:pt x="8" y="175"/>
                  </a:cubicBezTo>
                  <a:cubicBezTo>
                    <a:pt x="15" y="199"/>
                    <a:pt x="36" y="214"/>
                    <a:pt x="60" y="214"/>
                  </a:cubicBezTo>
                  <a:cubicBezTo>
                    <a:pt x="64" y="214"/>
                    <a:pt x="69" y="213"/>
                    <a:pt x="74" y="212"/>
                  </a:cubicBezTo>
                  <a:cubicBezTo>
                    <a:pt x="80" y="211"/>
                    <a:pt x="453" y="110"/>
                    <a:pt x="916" y="110"/>
                  </a:cubicBezTo>
                  <a:cubicBezTo>
                    <a:pt x="1149" y="110"/>
                    <a:pt x="1405" y="136"/>
                    <a:pt x="1648" y="212"/>
                  </a:cubicBezTo>
                  <a:cubicBezTo>
                    <a:pt x="1653" y="213"/>
                    <a:pt x="1658" y="213"/>
                    <a:pt x="1664" y="213"/>
                  </a:cubicBezTo>
                  <a:cubicBezTo>
                    <a:pt x="1686" y="213"/>
                    <a:pt x="1707" y="198"/>
                    <a:pt x="1716" y="175"/>
                  </a:cubicBezTo>
                  <a:cubicBezTo>
                    <a:pt x="1723" y="148"/>
                    <a:pt x="1708" y="118"/>
                    <a:pt x="1680" y="108"/>
                  </a:cubicBezTo>
                  <a:cubicBezTo>
                    <a:pt x="1422" y="27"/>
                    <a:pt x="1155" y="0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3599706" y="3193031"/>
              <a:ext cx="606" cy="1733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" y="20"/>
                    <a:pt x="7" y="20"/>
                  </a:cubicBezTo>
                  <a:cubicBezTo>
                    <a:pt x="7" y="20"/>
                    <a:pt x="6" y="17"/>
                    <a:pt x="4" y="11"/>
                  </a:cubicBezTo>
                  <a:cubicBezTo>
                    <a:pt x="1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3031390" y="3110209"/>
              <a:ext cx="697845" cy="1983075"/>
            </a:xfrm>
            <a:custGeom>
              <a:avLst/>
              <a:gdLst/>
              <a:ahLst/>
              <a:cxnLst/>
              <a:rect l="l" t="t" r="r" b="b"/>
              <a:pathLst>
                <a:path w="8055" h="22890" extrusionOk="0">
                  <a:moveTo>
                    <a:pt x="5117" y="0"/>
                  </a:moveTo>
                  <a:cubicBezTo>
                    <a:pt x="4663" y="0"/>
                    <a:pt x="4237" y="207"/>
                    <a:pt x="4054" y="664"/>
                  </a:cubicBezTo>
                  <a:cubicBezTo>
                    <a:pt x="2573" y="4368"/>
                    <a:pt x="4288" y="7739"/>
                    <a:pt x="4529" y="10620"/>
                  </a:cubicBezTo>
                  <a:cubicBezTo>
                    <a:pt x="4688" y="12526"/>
                    <a:pt x="4354" y="14471"/>
                    <a:pt x="4047" y="16347"/>
                  </a:cubicBezTo>
                  <a:cubicBezTo>
                    <a:pt x="3851" y="17545"/>
                    <a:pt x="3630" y="18733"/>
                    <a:pt x="3385" y="19918"/>
                  </a:cubicBezTo>
                  <a:cubicBezTo>
                    <a:pt x="2165" y="19959"/>
                    <a:pt x="982" y="20846"/>
                    <a:pt x="708" y="21082"/>
                  </a:cubicBezTo>
                  <a:cubicBezTo>
                    <a:pt x="319" y="21413"/>
                    <a:pt x="0" y="21793"/>
                    <a:pt x="137" y="22351"/>
                  </a:cubicBezTo>
                  <a:cubicBezTo>
                    <a:pt x="234" y="22751"/>
                    <a:pt x="685" y="22890"/>
                    <a:pt x="1166" y="22890"/>
                  </a:cubicBezTo>
                  <a:cubicBezTo>
                    <a:pt x="1245" y="22890"/>
                    <a:pt x="1324" y="22886"/>
                    <a:pt x="1402" y="22879"/>
                  </a:cubicBezTo>
                  <a:cubicBezTo>
                    <a:pt x="2530" y="22781"/>
                    <a:pt x="3984" y="22871"/>
                    <a:pt x="5059" y="22492"/>
                  </a:cubicBezTo>
                  <a:cubicBezTo>
                    <a:pt x="5457" y="22351"/>
                    <a:pt x="5566" y="22257"/>
                    <a:pt x="5729" y="21851"/>
                  </a:cubicBezTo>
                  <a:cubicBezTo>
                    <a:pt x="5901" y="21422"/>
                    <a:pt x="5978" y="20936"/>
                    <a:pt x="6111" y="20493"/>
                  </a:cubicBezTo>
                  <a:cubicBezTo>
                    <a:pt x="6572" y="18971"/>
                    <a:pt x="7078" y="17477"/>
                    <a:pt x="7396" y="15913"/>
                  </a:cubicBezTo>
                  <a:cubicBezTo>
                    <a:pt x="7720" y="14334"/>
                    <a:pt x="7930" y="12720"/>
                    <a:pt x="7989" y="11107"/>
                  </a:cubicBezTo>
                  <a:cubicBezTo>
                    <a:pt x="8054" y="9288"/>
                    <a:pt x="7969" y="7386"/>
                    <a:pt x="7643" y="5594"/>
                  </a:cubicBezTo>
                  <a:cubicBezTo>
                    <a:pt x="7363" y="4044"/>
                    <a:pt x="7071" y="2460"/>
                    <a:pt x="6564" y="967"/>
                  </a:cubicBezTo>
                  <a:cubicBezTo>
                    <a:pt x="6356" y="356"/>
                    <a:pt x="5713" y="0"/>
                    <a:pt x="5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3672218" y="4487769"/>
              <a:ext cx="260" cy="1300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1"/>
                  </a:moveTo>
                  <a:lnTo>
                    <a:pt x="2" y="1"/>
                  </a:lnTo>
                  <a:cubicBezTo>
                    <a:pt x="2" y="1"/>
                    <a:pt x="1" y="8"/>
                    <a:pt x="1" y="15"/>
                  </a:cubicBezTo>
                  <a:cubicBezTo>
                    <a:pt x="2" y="5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1F1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3405127" y="3110469"/>
              <a:ext cx="324102" cy="1378623"/>
            </a:xfrm>
            <a:custGeom>
              <a:avLst/>
              <a:gdLst/>
              <a:ahLst/>
              <a:cxnLst/>
              <a:rect l="l" t="t" r="r" b="b"/>
              <a:pathLst>
                <a:path w="3741" h="15913" extrusionOk="0">
                  <a:moveTo>
                    <a:pt x="805" y="0"/>
                  </a:moveTo>
                  <a:cubicBezTo>
                    <a:pt x="622" y="0"/>
                    <a:pt x="445" y="33"/>
                    <a:pt x="285" y="103"/>
                  </a:cubicBezTo>
                  <a:cubicBezTo>
                    <a:pt x="238" y="952"/>
                    <a:pt x="1" y="2239"/>
                    <a:pt x="2" y="3092"/>
                  </a:cubicBezTo>
                  <a:cubicBezTo>
                    <a:pt x="4" y="3912"/>
                    <a:pt x="101" y="4722"/>
                    <a:pt x="274" y="5520"/>
                  </a:cubicBezTo>
                  <a:cubicBezTo>
                    <a:pt x="756" y="7753"/>
                    <a:pt x="1560" y="9917"/>
                    <a:pt x="2170" y="12115"/>
                  </a:cubicBezTo>
                  <a:cubicBezTo>
                    <a:pt x="2517" y="13371"/>
                    <a:pt x="2758" y="14649"/>
                    <a:pt x="3084" y="15913"/>
                  </a:cubicBezTo>
                  <a:cubicBezTo>
                    <a:pt x="3406" y="14332"/>
                    <a:pt x="3616" y="12719"/>
                    <a:pt x="3676" y="11105"/>
                  </a:cubicBezTo>
                  <a:cubicBezTo>
                    <a:pt x="3740" y="9285"/>
                    <a:pt x="3655" y="7383"/>
                    <a:pt x="3329" y="5593"/>
                  </a:cubicBezTo>
                  <a:cubicBezTo>
                    <a:pt x="3049" y="4042"/>
                    <a:pt x="2757" y="2459"/>
                    <a:pt x="2250" y="965"/>
                  </a:cubicBezTo>
                  <a:cubicBezTo>
                    <a:pt x="2043" y="354"/>
                    <a:pt x="1400" y="0"/>
                    <a:pt x="805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3172083" y="4927954"/>
              <a:ext cx="96078" cy="167032"/>
            </a:xfrm>
            <a:custGeom>
              <a:avLst/>
              <a:gdLst/>
              <a:ahLst/>
              <a:cxnLst/>
              <a:rect l="l" t="t" r="r" b="b"/>
              <a:pathLst>
                <a:path w="1109" h="1928" extrusionOk="0">
                  <a:moveTo>
                    <a:pt x="1052" y="0"/>
                  </a:moveTo>
                  <a:cubicBezTo>
                    <a:pt x="1046" y="0"/>
                    <a:pt x="1039" y="2"/>
                    <a:pt x="1033" y="4"/>
                  </a:cubicBezTo>
                  <a:cubicBezTo>
                    <a:pt x="1023" y="7"/>
                    <a:pt x="1" y="384"/>
                    <a:pt x="55" y="1876"/>
                  </a:cubicBezTo>
                  <a:cubicBezTo>
                    <a:pt x="57" y="1905"/>
                    <a:pt x="80" y="1927"/>
                    <a:pt x="108" y="1927"/>
                  </a:cubicBezTo>
                  <a:lnTo>
                    <a:pt x="108" y="1926"/>
                  </a:lnTo>
                  <a:cubicBezTo>
                    <a:pt x="138" y="1925"/>
                    <a:pt x="162" y="1899"/>
                    <a:pt x="159" y="1870"/>
                  </a:cubicBezTo>
                  <a:cubicBezTo>
                    <a:pt x="109" y="461"/>
                    <a:pt x="1029" y="118"/>
                    <a:pt x="1069" y="104"/>
                  </a:cubicBezTo>
                  <a:cubicBezTo>
                    <a:pt x="1095" y="95"/>
                    <a:pt x="1109" y="64"/>
                    <a:pt x="1100" y="35"/>
                  </a:cubicBezTo>
                  <a:cubicBezTo>
                    <a:pt x="1093" y="15"/>
                    <a:pt x="1073" y="0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3073147" y="4921457"/>
              <a:ext cx="93393" cy="167985"/>
            </a:xfrm>
            <a:custGeom>
              <a:avLst/>
              <a:gdLst/>
              <a:ahLst/>
              <a:cxnLst/>
              <a:rect l="l" t="t" r="r" b="b"/>
              <a:pathLst>
                <a:path w="1078" h="1939" extrusionOk="0">
                  <a:moveTo>
                    <a:pt x="1015" y="0"/>
                  </a:moveTo>
                  <a:cubicBezTo>
                    <a:pt x="1009" y="0"/>
                    <a:pt x="1002" y="1"/>
                    <a:pt x="996" y="3"/>
                  </a:cubicBezTo>
                  <a:cubicBezTo>
                    <a:pt x="987" y="8"/>
                    <a:pt x="1" y="430"/>
                    <a:pt x="35" y="1887"/>
                  </a:cubicBezTo>
                  <a:cubicBezTo>
                    <a:pt x="36" y="1915"/>
                    <a:pt x="59" y="1938"/>
                    <a:pt x="88" y="1938"/>
                  </a:cubicBezTo>
                  <a:cubicBezTo>
                    <a:pt x="119" y="1938"/>
                    <a:pt x="142" y="1914"/>
                    <a:pt x="142" y="1885"/>
                  </a:cubicBezTo>
                  <a:cubicBezTo>
                    <a:pt x="109" y="503"/>
                    <a:pt x="1000" y="118"/>
                    <a:pt x="1037" y="102"/>
                  </a:cubicBezTo>
                  <a:cubicBezTo>
                    <a:pt x="1064" y="92"/>
                    <a:pt x="1077" y="59"/>
                    <a:pt x="1066" y="32"/>
                  </a:cubicBezTo>
                  <a:cubicBezTo>
                    <a:pt x="1058" y="12"/>
                    <a:pt x="1037" y="0"/>
                    <a:pt x="1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3522342" y="4067943"/>
              <a:ext cx="205931" cy="940076"/>
            </a:xfrm>
            <a:custGeom>
              <a:avLst/>
              <a:gdLst/>
              <a:ahLst/>
              <a:cxnLst/>
              <a:rect l="l" t="t" r="r" b="b"/>
              <a:pathLst>
                <a:path w="2377" h="10851" extrusionOk="0">
                  <a:moveTo>
                    <a:pt x="2322" y="1"/>
                  </a:moveTo>
                  <a:cubicBezTo>
                    <a:pt x="2291" y="1"/>
                    <a:pt x="2270" y="24"/>
                    <a:pt x="2269" y="52"/>
                  </a:cubicBezTo>
                  <a:cubicBezTo>
                    <a:pt x="2212" y="1591"/>
                    <a:pt x="2013" y="3205"/>
                    <a:pt x="1676" y="4849"/>
                  </a:cubicBezTo>
                  <a:cubicBezTo>
                    <a:pt x="1425" y="6090"/>
                    <a:pt x="1047" y="7310"/>
                    <a:pt x="681" y="8489"/>
                  </a:cubicBezTo>
                  <a:cubicBezTo>
                    <a:pt x="584" y="8799"/>
                    <a:pt x="488" y="9112"/>
                    <a:pt x="393" y="9424"/>
                  </a:cubicBezTo>
                  <a:cubicBezTo>
                    <a:pt x="343" y="9594"/>
                    <a:pt x="299" y="9770"/>
                    <a:pt x="257" y="9941"/>
                  </a:cubicBezTo>
                  <a:cubicBezTo>
                    <a:pt x="187" y="10222"/>
                    <a:pt x="116" y="10512"/>
                    <a:pt x="12" y="10776"/>
                  </a:cubicBezTo>
                  <a:cubicBezTo>
                    <a:pt x="0" y="10805"/>
                    <a:pt x="14" y="10836"/>
                    <a:pt x="42" y="10846"/>
                  </a:cubicBezTo>
                  <a:cubicBezTo>
                    <a:pt x="49" y="10848"/>
                    <a:pt x="54" y="10851"/>
                    <a:pt x="62" y="10851"/>
                  </a:cubicBezTo>
                  <a:cubicBezTo>
                    <a:pt x="83" y="10851"/>
                    <a:pt x="103" y="10838"/>
                    <a:pt x="112" y="10816"/>
                  </a:cubicBezTo>
                  <a:cubicBezTo>
                    <a:pt x="220" y="10546"/>
                    <a:pt x="291" y="10252"/>
                    <a:pt x="361" y="9967"/>
                  </a:cubicBezTo>
                  <a:cubicBezTo>
                    <a:pt x="403" y="9797"/>
                    <a:pt x="446" y="9620"/>
                    <a:pt x="496" y="9454"/>
                  </a:cubicBezTo>
                  <a:cubicBezTo>
                    <a:pt x="590" y="9141"/>
                    <a:pt x="686" y="8830"/>
                    <a:pt x="783" y="8519"/>
                  </a:cubicBezTo>
                  <a:cubicBezTo>
                    <a:pt x="1148" y="7338"/>
                    <a:pt x="1528" y="6115"/>
                    <a:pt x="1782" y="4871"/>
                  </a:cubicBezTo>
                  <a:cubicBezTo>
                    <a:pt x="2120" y="3220"/>
                    <a:pt x="2320" y="1600"/>
                    <a:pt x="2376" y="56"/>
                  </a:cubicBezTo>
                  <a:cubicBezTo>
                    <a:pt x="2376" y="25"/>
                    <a:pt x="2353" y="2"/>
                    <a:pt x="2325" y="1"/>
                  </a:cubicBezTo>
                  <a:cubicBezTo>
                    <a:pt x="2324" y="1"/>
                    <a:pt x="2323" y="1"/>
                    <a:pt x="2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3216526" y="4521729"/>
              <a:ext cx="170411" cy="342468"/>
            </a:xfrm>
            <a:custGeom>
              <a:avLst/>
              <a:gdLst/>
              <a:ahLst/>
              <a:cxnLst/>
              <a:rect l="l" t="t" r="r" b="b"/>
              <a:pathLst>
                <a:path w="1967" h="3953" extrusionOk="0">
                  <a:moveTo>
                    <a:pt x="1912" y="1"/>
                  </a:moveTo>
                  <a:cubicBezTo>
                    <a:pt x="1886" y="1"/>
                    <a:pt x="1863" y="20"/>
                    <a:pt x="1858" y="46"/>
                  </a:cubicBezTo>
                  <a:cubicBezTo>
                    <a:pt x="1671" y="1184"/>
                    <a:pt x="1458" y="2340"/>
                    <a:pt x="1206" y="3574"/>
                  </a:cubicBezTo>
                  <a:cubicBezTo>
                    <a:pt x="842" y="3592"/>
                    <a:pt x="450" y="3685"/>
                    <a:pt x="42" y="3849"/>
                  </a:cubicBezTo>
                  <a:cubicBezTo>
                    <a:pt x="13" y="3859"/>
                    <a:pt x="1" y="3892"/>
                    <a:pt x="11" y="3918"/>
                  </a:cubicBezTo>
                  <a:cubicBezTo>
                    <a:pt x="21" y="3939"/>
                    <a:pt x="39" y="3952"/>
                    <a:pt x="61" y="3952"/>
                  </a:cubicBezTo>
                  <a:cubicBezTo>
                    <a:pt x="68" y="3952"/>
                    <a:pt x="73" y="3951"/>
                    <a:pt x="82" y="3949"/>
                  </a:cubicBezTo>
                  <a:cubicBezTo>
                    <a:pt x="495" y="3782"/>
                    <a:pt x="887" y="3692"/>
                    <a:pt x="1251" y="3679"/>
                  </a:cubicBezTo>
                  <a:lnTo>
                    <a:pt x="1293" y="3678"/>
                  </a:lnTo>
                  <a:lnTo>
                    <a:pt x="1301" y="3636"/>
                  </a:lnTo>
                  <a:cubicBezTo>
                    <a:pt x="1558" y="2386"/>
                    <a:pt x="1774" y="1216"/>
                    <a:pt x="1964" y="61"/>
                  </a:cubicBezTo>
                  <a:cubicBezTo>
                    <a:pt x="1967" y="33"/>
                    <a:pt x="1948" y="6"/>
                    <a:pt x="1920" y="1"/>
                  </a:cubicBezTo>
                  <a:cubicBezTo>
                    <a:pt x="1917" y="1"/>
                    <a:pt x="1914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3376971" y="3839317"/>
              <a:ext cx="64630" cy="691867"/>
            </a:xfrm>
            <a:custGeom>
              <a:avLst/>
              <a:gdLst/>
              <a:ahLst/>
              <a:cxnLst/>
              <a:rect l="l" t="t" r="r" b="b"/>
              <a:pathLst>
                <a:path w="746" h="7986" extrusionOk="0">
                  <a:moveTo>
                    <a:pt x="173" y="0"/>
                  </a:moveTo>
                  <a:cubicBezTo>
                    <a:pt x="171" y="0"/>
                    <a:pt x="168" y="1"/>
                    <a:pt x="165" y="1"/>
                  </a:cubicBezTo>
                  <a:cubicBezTo>
                    <a:pt x="136" y="7"/>
                    <a:pt x="118" y="35"/>
                    <a:pt x="125" y="64"/>
                  </a:cubicBezTo>
                  <a:cubicBezTo>
                    <a:pt x="303" y="872"/>
                    <a:pt x="432" y="1547"/>
                    <a:pt x="486" y="2207"/>
                  </a:cubicBezTo>
                  <a:cubicBezTo>
                    <a:pt x="640" y="4046"/>
                    <a:pt x="333" y="5925"/>
                    <a:pt x="35" y="7743"/>
                  </a:cubicBezTo>
                  <a:lnTo>
                    <a:pt x="5" y="7924"/>
                  </a:lnTo>
                  <a:cubicBezTo>
                    <a:pt x="0" y="7953"/>
                    <a:pt x="20" y="7980"/>
                    <a:pt x="49" y="7985"/>
                  </a:cubicBezTo>
                  <a:lnTo>
                    <a:pt x="58" y="7985"/>
                  </a:lnTo>
                  <a:cubicBezTo>
                    <a:pt x="83" y="7985"/>
                    <a:pt x="106" y="7965"/>
                    <a:pt x="108" y="7943"/>
                  </a:cubicBezTo>
                  <a:lnTo>
                    <a:pt x="139" y="7760"/>
                  </a:lnTo>
                  <a:cubicBezTo>
                    <a:pt x="436" y="5938"/>
                    <a:pt x="746" y="4052"/>
                    <a:pt x="592" y="2200"/>
                  </a:cubicBezTo>
                  <a:cubicBezTo>
                    <a:pt x="536" y="1534"/>
                    <a:pt x="406" y="856"/>
                    <a:pt x="227" y="42"/>
                  </a:cubicBezTo>
                  <a:cubicBezTo>
                    <a:pt x="222" y="17"/>
                    <a:pt x="199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3326031" y="2322103"/>
              <a:ext cx="1651696" cy="2538232"/>
            </a:xfrm>
            <a:custGeom>
              <a:avLst/>
              <a:gdLst/>
              <a:ahLst/>
              <a:cxnLst/>
              <a:rect l="l" t="t" r="r" b="b"/>
              <a:pathLst>
                <a:path w="19065" h="29298" extrusionOk="0">
                  <a:moveTo>
                    <a:pt x="8047" y="0"/>
                  </a:moveTo>
                  <a:lnTo>
                    <a:pt x="1712" y="379"/>
                  </a:lnTo>
                  <a:cubicBezTo>
                    <a:pt x="1849" y="2542"/>
                    <a:pt x="874" y="5879"/>
                    <a:pt x="656" y="8002"/>
                  </a:cubicBezTo>
                  <a:cubicBezTo>
                    <a:pt x="0" y="14364"/>
                    <a:pt x="1098" y="14444"/>
                    <a:pt x="3912" y="22251"/>
                  </a:cubicBezTo>
                  <a:cubicBezTo>
                    <a:pt x="4071" y="22688"/>
                    <a:pt x="4768" y="25938"/>
                    <a:pt x="5977" y="27453"/>
                  </a:cubicBezTo>
                  <a:cubicBezTo>
                    <a:pt x="7212" y="29001"/>
                    <a:pt x="8226" y="29026"/>
                    <a:pt x="9532" y="29188"/>
                  </a:cubicBezTo>
                  <a:cubicBezTo>
                    <a:pt x="10375" y="29293"/>
                    <a:pt x="14762" y="29298"/>
                    <a:pt x="14969" y="29298"/>
                  </a:cubicBezTo>
                  <a:cubicBezTo>
                    <a:pt x="15892" y="29298"/>
                    <a:pt x="16516" y="28215"/>
                    <a:pt x="16593" y="27871"/>
                  </a:cubicBezTo>
                  <a:cubicBezTo>
                    <a:pt x="16854" y="26708"/>
                    <a:pt x="16837" y="25515"/>
                    <a:pt x="16830" y="24333"/>
                  </a:cubicBezTo>
                  <a:cubicBezTo>
                    <a:pt x="16826" y="23206"/>
                    <a:pt x="16358" y="20588"/>
                    <a:pt x="18257" y="20588"/>
                  </a:cubicBezTo>
                  <a:cubicBezTo>
                    <a:pt x="18259" y="20588"/>
                    <a:pt x="18260" y="20588"/>
                    <a:pt x="18262" y="20588"/>
                  </a:cubicBezTo>
                  <a:cubicBezTo>
                    <a:pt x="18278" y="20588"/>
                    <a:pt x="18294" y="20588"/>
                    <a:pt x="18309" y="20588"/>
                  </a:cubicBezTo>
                  <a:cubicBezTo>
                    <a:pt x="18756" y="20588"/>
                    <a:pt x="19064" y="20560"/>
                    <a:pt x="18977" y="20047"/>
                  </a:cubicBezTo>
                  <a:cubicBezTo>
                    <a:pt x="18389" y="16506"/>
                    <a:pt x="16107" y="13580"/>
                    <a:pt x="15122" y="11794"/>
                  </a:cubicBezTo>
                  <a:cubicBezTo>
                    <a:pt x="13737" y="9285"/>
                    <a:pt x="12124" y="6598"/>
                    <a:pt x="10275" y="4335"/>
                  </a:cubicBezTo>
                  <a:cubicBezTo>
                    <a:pt x="9280" y="3117"/>
                    <a:pt x="7598" y="1715"/>
                    <a:pt x="8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4532836" y="3897361"/>
              <a:ext cx="166946" cy="963641"/>
            </a:xfrm>
            <a:custGeom>
              <a:avLst/>
              <a:gdLst/>
              <a:ahLst/>
              <a:cxnLst/>
              <a:rect l="l" t="t" r="r" b="b"/>
              <a:pathLst>
                <a:path w="1927" h="11123" extrusionOk="0">
                  <a:moveTo>
                    <a:pt x="1097" y="1"/>
                  </a:moveTo>
                  <a:lnTo>
                    <a:pt x="0" y="11113"/>
                  </a:lnTo>
                  <a:cubicBezTo>
                    <a:pt x="258" y="11115"/>
                    <a:pt x="538" y="11123"/>
                    <a:pt x="782" y="11123"/>
                  </a:cubicBezTo>
                  <a:cubicBezTo>
                    <a:pt x="1078" y="11123"/>
                    <a:pt x="1320" y="11111"/>
                    <a:pt x="1404" y="11059"/>
                  </a:cubicBezTo>
                  <a:cubicBezTo>
                    <a:pt x="1591" y="8846"/>
                    <a:pt x="1926" y="2446"/>
                    <a:pt x="1097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3351501" y="3190258"/>
              <a:ext cx="497458" cy="1515073"/>
            </a:xfrm>
            <a:custGeom>
              <a:avLst/>
              <a:gdLst/>
              <a:ahLst/>
              <a:cxnLst/>
              <a:rect l="l" t="t" r="r" b="b"/>
              <a:pathLst>
                <a:path w="5742" h="17488" extrusionOk="0">
                  <a:moveTo>
                    <a:pt x="196" y="1"/>
                  </a:moveTo>
                  <a:cubicBezTo>
                    <a:pt x="167" y="1"/>
                    <a:pt x="149" y="24"/>
                    <a:pt x="147" y="51"/>
                  </a:cubicBezTo>
                  <a:cubicBezTo>
                    <a:pt x="0" y="3242"/>
                    <a:pt x="563" y="4627"/>
                    <a:pt x="1794" y="7663"/>
                  </a:cubicBezTo>
                  <a:cubicBezTo>
                    <a:pt x="2275" y="8847"/>
                    <a:pt x="2872" y="10320"/>
                    <a:pt x="3568" y="12252"/>
                  </a:cubicBezTo>
                  <a:cubicBezTo>
                    <a:pt x="3597" y="12329"/>
                    <a:pt x="3643" y="12502"/>
                    <a:pt x="3707" y="12739"/>
                  </a:cubicBezTo>
                  <a:cubicBezTo>
                    <a:pt x="3988" y="13781"/>
                    <a:pt x="4646" y="16221"/>
                    <a:pt x="5642" y="17469"/>
                  </a:cubicBezTo>
                  <a:cubicBezTo>
                    <a:pt x="5653" y="17481"/>
                    <a:pt x="5667" y="17488"/>
                    <a:pt x="5683" y="17488"/>
                  </a:cubicBezTo>
                  <a:cubicBezTo>
                    <a:pt x="5694" y="17488"/>
                    <a:pt x="5706" y="17485"/>
                    <a:pt x="5716" y="17478"/>
                  </a:cubicBezTo>
                  <a:cubicBezTo>
                    <a:pt x="5739" y="17459"/>
                    <a:pt x="5742" y="17426"/>
                    <a:pt x="5724" y="17402"/>
                  </a:cubicBezTo>
                  <a:cubicBezTo>
                    <a:pt x="4742" y="16173"/>
                    <a:pt x="4088" y="13747"/>
                    <a:pt x="3810" y="12712"/>
                  </a:cubicBezTo>
                  <a:cubicBezTo>
                    <a:pt x="3746" y="12472"/>
                    <a:pt x="3698" y="12298"/>
                    <a:pt x="3668" y="12216"/>
                  </a:cubicBezTo>
                  <a:cubicBezTo>
                    <a:pt x="2970" y="10283"/>
                    <a:pt x="2372" y="8808"/>
                    <a:pt x="1892" y="7624"/>
                  </a:cubicBezTo>
                  <a:cubicBezTo>
                    <a:pt x="666" y="4605"/>
                    <a:pt x="107" y="3224"/>
                    <a:pt x="252" y="55"/>
                  </a:cubicBezTo>
                  <a:cubicBezTo>
                    <a:pt x="254" y="27"/>
                    <a:pt x="230" y="3"/>
                    <a:pt x="202" y="1"/>
                  </a:cubicBezTo>
                  <a:cubicBezTo>
                    <a:pt x="200" y="1"/>
                    <a:pt x="198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3852329" y="2322190"/>
              <a:ext cx="1090735" cy="1619208"/>
            </a:xfrm>
            <a:custGeom>
              <a:avLst/>
              <a:gdLst/>
              <a:ahLst/>
              <a:cxnLst/>
              <a:rect l="l" t="t" r="r" b="b"/>
              <a:pathLst>
                <a:path w="12590" h="18690" extrusionOk="0">
                  <a:moveTo>
                    <a:pt x="1972" y="1"/>
                  </a:moveTo>
                  <a:lnTo>
                    <a:pt x="1" y="119"/>
                  </a:lnTo>
                  <a:cubicBezTo>
                    <a:pt x="2785" y="2706"/>
                    <a:pt x="1377" y="6113"/>
                    <a:pt x="5449" y="8339"/>
                  </a:cubicBezTo>
                  <a:cubicBezTo>
                    <a:pt x="6507" y="8918"/>
                    <a:pt x="7248" y="9950"/>
                    <a:pt x="7434" y="11142"/>
                  </a:cubicBezTo>
                  <a:cubicBezTo>
                    <a:pt x="7648" y="12520"/>
                    <a:pt x="7711" y="13714"/>
                    <a:pt x="8309" y="14883"/>
                  </a:cubicBezTo>
                  <a:cubicBezTo>
                    <a:pt x="9096" y="16426"/>
                    <a:pt x="10362" y="17731"/>
                    <a:pt x="12590" y="18690"/>
                  </a:cubicBezTo>
                  <a:cubicBezTo>
                    <a:pt x="11739" y="15761"/>
                    <a:pt x="9904" y="13348"/>
                    <a:pt x="9047" y="11795"/>
                  </a:cubicBezTo>
                  <a:cubicBezTo>
                    <a:pt x="8582" y="10949"/>
                    <a:pt x="8089" y="10084"/>
                    <a:pt x="7568" y="9219"/>
                  </a:cubicBezTo>
                  <a:cubicBezTo>
                    <a:pt x="6547" y="7523"/>
                    <a:pt x="5425" y="5838"/>
                    <a:pt x="4200" y="4336"/>
                  </a:cubicBezTo>
                  <a:cubicBezTo>
                    <a:pt x="3205" y="3118"/>
                    <a:pt x="1523" y="1716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3745943" y="3967275"/>
              <a:ext cx="633042" cy="687795"/>
            </a:xfrm>
            <a:custGeom>
              <a:avLst/>
              <a:gdLst/>
              <a:ahLst/>
              <a:cxnLst/>
              <a:rect l="l" t="t" r="r" b="b"/>
              <a:pathLst>
                <a:path w="7307" h="7939" extrusionOk="0">
                  <a:moveTo>
                    <a:pt x="4806" y="0"/>
                  </a:moveTo>
                  <a:cubicBezTo>
                    <a:pt x="4638" y="0"/>
                    <a:pt x="4515" y="137"/>
                    <a:pt x="4346" y="137"/>
                  </a:cubicBezTo>
                  <a:cubicBezTo>
                    <a:pt x="4338" y="137"/>
                    <a:pt x="4329" y="137"/>
                    <a:pt x="4321" y="136"/>
                  </a:cubicBezTo>
                  <a:cubicBezTo>
                    <a:pt x="4152" y="123"/>
                    <a:pt x="4052" y="34"/>
                    <a:pt x="3897" y="34"/>
                  </a:cubicBezTo>
                  <a:cubicBezTo>
                    <a:pt x="3863" y="34"/>
                    <a:pt x="3826" y="38"/>
                    <a:pt x="3784" y="49"/>
                  </a:cubicBezTo>
                  <a:cubicBezTo>
                    <a:pt x="3638" y="87"/>
                    <a:pt x="3540" y="144"/>
                    <a:pt x="3400" y="144"/>
                  </a:cubicBezTo>
                  <a:cubicBezTo>
                    <a:pt x="3371" y="144"/>
                    <a:pt x="3340" y="142"/>
                    <a:pt x="3306" y="136"/>
                  </a:cubicBezTo>
                  <a:cubicBezTo>
                    <a:pt x="3202" y="119"/>
                    <a:pt x="3122" y="100"/>
                    <a:pt x="3038" y="100"/>
                  </a:cubicBezTo>
                  <a:cubicBezTo>
                    <a:pt x="2974" y="100"/>
                    <a:pt x="2909" y="111"/>
                    <a:pt x="2829" y="142"/>
                  </a:cubicBezTo>
                  <a:cubicBezTo>
                    <a:pt x="2694" y="195"/>
                    <a:pt x="2602" y="218"/>
                    <a:pt x="2481" y="218"/>
                  </a:cubicBezTo>
                  <a:cubicBezTo>
                    <a:pt x="2443" y="218"/>
                    <a:pt x="2402" y="216"/>
                    <a:pt x="2357" y="212"/>
                  </a:cubicBezTo>
                  <a:cubicBezTo>
                    <a:pt x="2136" y="189"/>
                    <a:pt x="1907" y="171"/>
                    <a:pt x="1680" y="171"/>
                  </a:cubicBezTo>
                  <a:cubicBezTo>
                    <a:pt x="1512" y="171"/>
                    <a:pt x="1344" y="181"/>
                    <a:pt x="1180" y="205"/>
                  </a:cubicBezTo>
                  <a:cubicBezTo>
                    <a:pt x="987" y="233"/>
                    <a:pt x="789" y="276"/>
                    <a:pt x="600" y="319"/>
                  </a:cubicBezTo>
                  <a:cubicBezTo>
                    <a:pt x="470" y="347"/>
                    <a:pt x="238" y="354"/>
                    <a:pt x="143" y="447"/>
                  </a:cubicBezTo>
                  <a:cubicBezTo>
                    <a:pt x="1" y="586"/>
                    <a:pt x="72" y="911"/>
                    <a:pt x="93" y="1087"/>
                  </a:cubicBezTo>
                  <a:cubicBezTo>
                    <a:pt x="123" y="1347"/>
                    <a:pt x="175" y="1558"/>
                    <a:pt x="159" y="1821"/>
                  </a:cubicBezTo>
                  <a:cubicBezTo>
                    <a:pt x="128" y="2328"/>
                    <a:pt x="302" y="2856"/>
                    <a:pt x="429" y="3341"/>
                  </a:cubicBezTo>
                  <a:cubicBezTo>
                    <a:pt x="550" y="3811"/>
                    <a:pt x="707" y="4305"/>
                    <a:pt x="766" y="4785"/>
                  </a:cubicBezTo>
                  <a:cubicBezTo>
                    <a:pt x="797" y="5049"/>
                    <a:pt x="802" y="5326"/>
                    <a:pt x="889" y="5582"/>
                  </a:cubicBezTo>
                  <a:cubicBezTo>
                    <a:pt x="953" y="5773"/>
                    <a:pt x="1074" y="5969"/>
                    <a:pt x="1167" y="6151"/>
                  </a:cubicBezTo>
                  <a:cubicBezTo>
                    <a:pt x="1239" y="6287"/>
                    <a:pt x="1303" y="6388"/>
                    <a:pt x="1317" y="6545"/>
                  </a:cubicBezTo>
                  <a:cubicBezTo>
                    <a:pt x="1327" y="6641"/>
                    <a:pt x="1296" y="6740"/>
                    <a:pt x="1323" y="6834"/>
                  </a:cubicBezTo>
                  <a:cubicBezTo>
                    <a:pt x="1377" y="7031"/>
                    <a:pt x="1574" y="7174"/>
                    <a:pt x="1667" y="7359"/>
                  </a:cubicBezTo>
                  <a:cubicBezTo>
                    <a:pt x="1735" y="7495"/>
                    <a:pt x="1830" y="7845"/>
                    <a:pt x="1970" y="7918"/>
                  </a:cubicBezTo>
                  <a:cubicBezTo>
                    <a:pt x="1999" y="7933"/>
                    <a:pt x="2034" y="7939"/>
                    <a:pt x="2071" y="7939"/>
                  </a:cubicBezTo>
                  <a:cubicBezTo>
                    <a:pt x="2193" y="7939"/>
                    <a:pt x="2343" y="7876"/>
                    <a:pt x="2442" y="7862"/>
                  </a:cubicBezTo>
                  <a:cubicBezTo>
                    <a:pt x="2799" y="7815"/>
                    <a:pt x="3163" y="7766"/>
                    <a:pt x="3523" y="7755"/>
                  </a:cubicBezTo>
                  <a:cubicBezTo>
                    <a:pt x="3602" y="7753"/>
                    <a:pt x="3680" y="7749"/>
                    <a:pt x="3758" y="7749"/>
                  </a:cubicBezTo>
                  <a:cubicBezTo>
                    <a:pt x="3863" y="7749"/>
                    <a:pt x="3966" y="7756"/>
                    <a:pt x="4070" y="7788"/>
                  </a:cubicBezTo>
                  <a:cubicBezTo>
                    <a:pt x="4179" y="7820"/>
                    <a:pt x="4257" y="7838"/>
                    <a:pt x="4340" y="7838"/>
                  </a:cubicBezTo>
                  <a:cubicBezTo>
                    <a:pt x="4406" y="7838"/>
                    <a:pt x="4474" y="7827"/>
                    <a:pt x="4561" y="7803"/>
                  </a:cubicBezTo>
                  <a:cubicBezTo>
                    <a:pt x="4660" y="7777"/>
                    <a:pt x="4760" y="7768"/>
                    <a:pt x="4861" y="7768"/>
                  </a:cubicBezTo>
                  <a:cubicBezTo>
                    <a:pt x="5097" y="7768"/>
                    <a:pt x="5338" y="7819"/>
                    <a:pt x="5578" y="7826"/>
                  </a:cubicBezTo>
                  <a:cubicBezTo>
                    <a:pt x="5603" y="7827"/>
                    <a:pt x="5629" y="7828"/>
                    <a:pt x="5654" y="7828"/>
                  </a:cubicBezTo>
                  <a:cubicBezTo>
                    <a:pt x="5980" y="7828"/>
                    <a:pt x="6303" y="7757"/>
                    <a:pt x="6629" y="7748"/>
                  </a:cubicBezTo>
                  <a:cubicBezTo>
                    <a:pt x="7307" y="7732"/>
                    <a:pt x="6683" y="6891"/>
                    <a:pt x="6593" y="6644"/>
                  </a:cubicBezTo>
                  <a:cubicBezTo>
                    <a:pt x="6504" y="6403"/>
                    <a:pt x="6506" y="6111"/>
                    <a:pt x="6353" y="5904"/>
                  </a:cubicBezTo>
                  <a:cubicBezTo>
                    <a:pt x="6286" y="5816"/>
                    <a:pt x="6197" y="5756"/>
                    <a:pt x="6157" y="5647"/>
                  </a:cubicBezTo>
                  <a:cubicBezTo>
                    <a:pt x="6113" y="5523"/>
                    <a:pt x="6142" y="5376"/>
                    <a:pt x="6117" y="5246"/>
                  </a:cubicBezTo>
                  <a:cubicBezTo>
                    <a:pt x="6063" y="4973"/>
                    <a:pt x="5918" y="4711"/>
                    <a:pt x="5848" y="4435"/>
                  </a:cubicBezTo>
                  <a:cubicBezTo>
                    <a:pt x="5776" y="4161"/>
                    <a:pt x="5692" y="3890"/>
                    <a:pt x="5629" y="3611"/>
                  </a:cubicBezTo>
                  <a:cubicBezTo>
                    <a:pt x="5511" y="3082"/>
                    <a:pt x="5591" y="2548"/>
                    <a:pt x="5436" y="2029"/>
                  </a:cubicBezTo>
                  <a:cubicBezTo>
                    <a:pt x="5361" y="1769"/>
                    <a:pt x="5269" y="1534"/>
                    <a:pt x="5229" y="1261"/>
                  </a:cubicBezTo>
                  <a:cubicBezTo>
                    <a:pt x="5194" y="1014"/>
                    <a:pt x="5205" y="769"/>
                    <a:pt x="5162" y="520"/>
                  </a:cubicBezTo>
                  <a:cubicBezTo>
                    <a:pt x="5125" y="300"/>
                    <a:pt x="5098" y="7"/>
                    <a:pt x="4811" y="0"/>
                  </a:cubicBezTo>
                  <a:cubicBezTo>
                    <a:pt x="4809" y="0"/>
                    <a:pt x="4808" y="0"/>
                    <a:pt x="4806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3742478" y="3963463"/>
              <a:ext cx="538177" cy="493126"/>
            </a:xfrm>
            <a:custGeom>
              <a:avLst/>
              <a:gdLst/>
              <a:ahLst/>
              <a:cxnLst/>
              <a:rect l="l" t="t" r="r" b="b"/>
              <a:pathLst>
                <a:path w="6212" h="5692" extrusionOk="0">
                  <a:moveTo>
                    <a:pt x="4847" y="0"/>
                  </a:moveTo>
                  <a:cubicBezTo>
                    <a:pt x="4749" y="0"/>
                    <a:pt x="4671" y="36"/>
                    <a:pt x="4594" y="73"/>
                  </a:cubicBezTo>
                  <a:cubicBezTo>
                    <a:pt x="4524" y="105"/>
                    <a:pt x="4460" y="137"/>
                    <a:pt x="4387" y="137"/>
                  </a:cubicBezTo>
                  <a:cubicBezTo>
                    <a:pt x="4380" y="137"/>
                    <a:pt x="4373" y="136"/>
                    <a:pt x="4366" y="136"/>
                  </a:cubicBezTo>
                  <a:cubicBezTo>
                    <a:pt x="4290" y="130"/>
                    <a:pt x="4231" y="109"/>
                    <a:pt x="4168" y="86"/>
                  </a:cubicBezTo>
                  <a:cubicBezTo>
                    <a:pt x="4099" y="60"/>
                    <a:pt x="4026" y="32"/>
                    <a:pt x="3937" y="32"/>
                  </a:cubicBezTo>
                  <a:cubicBezTo>
                    <a:pt x="3898" y="32"/>
                    <a:pt x="3856" y="38"/>
                    <a:pt x="3810" y="50"/>
                  </a:cubicBezTo>
                  <a:cubicBezTo>
                    <a:pt x="3762" y="63"/>
                    <a:pt x="3717" y="79"/>
                    <a:pt x="3674" y="93"/>
                  </a:cubicBezTo>
                  <a:cubicBezTo>
                    <a:pt x="3593" y="120"/>
                    <a:pt x="3525" y="143"/>
                    <a:pt x="3440" y="143"/>
                  </a:cubicBezTo>
                  <a:cubicBezTo>
                    <a:pt x="3413" y="143"/>
                    <a:pt x="3385" y="141"/>
                    <a:pt x="3355" y="136"/>
                  </a:cubicBezTo>
                  <a:lnTo>
                    <a:pt x="3288" y="123"/>
                  </a:lnTo>
                  <a:cubicBezTo>
                    <a:pt x="3213" y="109"/>
                    <a:pt x="3146" y="97"/>
                    <a:pt x="3076" y="97"/>
                  </a:cubicBezTo>
                  <a:cubicBezTo>
                    <a:pt x="3008" y="97"/>
                    <a:pt x="2936" y="109"/>
                    <a:pt x="2849" y="143"/>
                  </a:cubicBezTo>
                  <a:cubicBezTo>
                    <a:pt x="2717" y="195"/>
                    <a:pt x="2630" y="216"/>
                    <a:pt x="2524" y="216"/>
                  </a:cubicBezTo>
                  <a:cubicBezTo>
                    <a:pt x="2487" y="216"/>
                    <a:pt x="2447" y="213"/>
                    <a:pt x="2402" y="209"/>
                  </a:cubicBezTo>
                  <a:cubicBezTo>
                    <a:pt x="2201" y="188"/>
                    <a:pt x="1964" y="169"/>
                    <a:pt x="1718" y="169"/>
                  </a:cubicBezTo>
                  <a:cubicBezTo>
                    <a:pt x="1551" y="169"/>
                    <a:pt x="1380" y="178"/>
                    <a:pt x="1211" y="201"/>
                  </a:cubicBezTo>
                  <a:cubicBezTo>
                    <a:pt x="1013" y="229"/>
                    <a:pt x="813" y="273"/>
                    <a:pt x="626" y="316"/>
                  </a:cubicBezTo>
                  <a:cubicBezTo>
                    <a:pt x="593" y="323"/>
                    <a:pt x="555" y="328"/>
                    <a:pt x="512" y="336"/>
                  </a:cubicBezTo>
                  <a:cubicBezTo>
                    <a:pt x="378" y="356"/>
                    <a:pt x="226" y="378"/>
                    <a:pt x="143" y="458"/>
                  </a:cubicBezTo>
                  <a:cubicBezTo>
                    <a:pt x="1" y="600"/>
                    <a:pt x="41" y="872"/>
                    <a:pt x="69" y="1071"/>
                  </a:cubicBezTo>
                  <a:cubicBezTo>
                    <a:pt x="72" y="1098"/>
                    <a:pt x="76" y="1121"/>
                    <a:pt x="79" y="1144"/>
                  </a:cubicBezTo>
                  <a:cubicBezTo>
                    <a:pt x="86" y="1212"/>
                    <a:pt x="98" y="1277"/>
                    <a:pt x="106" y="1341"/>
                  </a:cubicBezTo>
                  <a:cubicBezTo>
                    <a:pt x="133" y="1514"/>
                    <a:pt x="158" y="1678"/>
                    <a:pt x="146" y="1866"/>
                  </a:cubicBezTo>
                  <a:cubicBezTo>
                    <a:pt x="119" y="2306"/>
                    <a:pt x="241" y="2751"/>
                    <a:pt x="358" y="3184"/>
                  </a:cubicBezTo>
                  <a:lnTo>
                    <a:pt x="418" y="3404"/>
                  </a:lnTo>
                  <a:cubicBezTo>
                    <a:pt x="443" y="3505"/>
                    <a:pt x="472" y="3608"/>
                    <a:pt x="500" y="3714"/>
                  </a:cubicBezTo>
                  <a:cubicBezTo>
                    <a:pt x="603" y="4084"/>
                    <a:pt x="707" y="4468"/>
                    <a:pt x="753" y="4839"/>
                  </a:cubicBezTo>
                  <a:cubicBezTo>
                    <a:pt x="762" y="4905"/>
                    <a:pt x="767" y="4970"/>
                    <a:pt x="775" y="5039"/>
                  </a:cubicBezTo>
                  <a:cubicBezTo>
                    <a:pt x="793" y="5239"/>
                    <a:pt x="813" y="5447"/>
                    <a:pt x="879" y="5643"/>
                  </a:cubicBezTo>
                  <a:cubicBezTo>
                    <a:pt x="886" y="5664"/>
                    <a:pt x="907" y="5679"/>
                    <a:pt x="929" y="5679"/>
                  </a:cubicBezTo>
                  <a:cubicBezTo>
                    <a:pt x="930" y="5679"/>
                    <a:pt x="931" y="5678"/>
                    <a:pt x="932" y="5678"/>
                  </a:cubicBezTo>
                  <a:cubicBezTo>
                    <a:pt x="938" y="5678"/>
                    <a:pt x="942" y="5679"/>
                    <a:pt x="942" y="5691"/>
                  </a:cubicBezTo>
                  <a:cubicBezTo>
                    <a:pt x="970" y="5681"/>
                    <a:pt x="984" y="5653"/>
                    <a:pt x="976" y="5624"/>
                  </a:cubicBezTo>
                  <a:cubicBezTo>
                    <a:pt x="913" y="5439"/>
                    <a:pt x="893" y="5236"/>
                    <a:pt x="876" y="5042"/>
                  </a:cubicBezTo>
                  <a:cubicBezTo>
                    <a:pt x="869" y="4975"/>
                    <a:pt x="863" y="4906"/>
                    <a:pt x="855" y="4839"/>
                  </a:cubicBezTo>
                  <a:cubicBezTo>
                    <a:pt x="807" y="4461"/>
                    <a:pt x="703" y="4072"/>
                    <a:pt x="599" y="3698"/>
                  </a:cubicBezTo>
                  <a:cubicBezTo>
                    <a:pt x="570" y="3592"/>
                    <a:pt x="542" y="3490"/>
                    <a:pt x="515" y="3387"/>
                  </a:cubicBezTo>
                  <a:cubicBezTo>
                    <a:pt x="498" y="3314"/>
                    <a:pt x="476" y="3241"/>
                    <a:pt x="456" y="3166"/>
                  </a:cubicBezTo>
                  <a:cubicBezTo>
                    <a:pt x="340" y="2743"/>
                    <a:pt x="221" y="2306"/>
                    <a:pt x="248" y="1883"/>
                  </a:cubicBezTo>
                  <a:cubicBezTo>
                    <a:pt x="261" y="1683"/>
                    <a:pt x="235" y="1514"/>
                    <a:pt x="208" y="1334"/>
                  </a:cubicBezTo>
                  <a:cubicBezTo>
                    <a:pt x="199" y="1271"/>
                    <a:pt x="191" y="1207"/>
                    <a:pt x="182" y="1141"/>
                  </a:cubicBezTo>
                  <a:cubicBezTo>
                    <a:pt x="178" y="1117"/>
                    <a:pt x="175" y="1091"/>
                    <a:pt x="171" y="1064"/>
                  </a:cubicBezTo>
                  <a:cubicBezTo>
                    <a:pt x="148" y="898"/>
                    <a:pt x="112" y="644"/>
                    <a:pt x="215" y="543"/>
                  </a:cubicBezTo>
                  <a:cubicBezTo>
                    <a:pt x="275" y="486"/>
                    <a:pt x="412" y="464"/>
                    <a:pt x="525" y="448"/>
                  </a:cubicBezTo>
                  <a:cubicBezTo>
                    <a:pt x="570" y="441"/>
                    <a:pt x="612" y="434"/>
                    <a:pt x="647" y="427"/>
                  </a:cubicBezTo>
                  <a:cubicBezTo>
                    <a:pt x="833" y="386"/>
                    <a:pt x="1032" y="341"/>
                    <a:pt x="1224" y="314"/>
                  </a:cubicBezTo>
                  <a:cubicBezTo>
                    <a:pt x="1387" y="291"/>
                    <a:pt x="1555" y="282"/>
                    <a:pt x="1718" y="282"/>
                  </a:cubicBezTo>
                  <a:cubicBezTo>
                    <a:pt x="1959" y="282"/>
                    <a:pt x="2191" y="301"/>
                    <a:pt x="2388" y="321"/>
                  </a:cubicBezTo>
                  <a:cubicBezTo>
                    <a:pt x="2435" y="326"/>
                    <a:pt x="2478" y="329"/>
                    <a:pt x="2517" y="329"/>
                  </a:cubicBezTo>
                  <a:cubicBezTo>
                    <a:pt x="2652" y="329"/>
                    <a:pt x="2750" y="301"/>
                    <a:pt x="2885" y="249"/>
                  </a:cubicBezTo>
                  <a:cubicBezTo>
                    <a:pt x="2958" y="221"/>
                    <a:pt x="3017" y="211"/>
                    <a:pt x="3076" y="211"/>
                  </a:cubicBezTo>
                  <a:cubicBezTo>
                    <a:pt x="3136" y="211"/>
                    <a:pt x="3195" y="221"/>
                    <a:pt x="3266" y="234"/>
                  </a:cubicBezTo>
                  <a:lnTo>
                    <a:pt x="3335" y="246"/>
                  </a:lnTo>
                  <a:cubicBezTo>
                    <a:pt x="3371" y="252"/>
                    <a:pt x="3406" y="254"/>
                    <a:pt x="3437" y="254"/>
                  </a:cubicBezTo>
                  <a:cubicBezTo>
                    <a:pt x="3541" y="254"/>
                    <a:pt x="3622" y="227"/>
                    <a:pt x="3706" y="199"/>
                  </a:cubicBezTo>
                  <a:cubicBezTo>
                    <a:pt x="3746" y="184"/>
                    <a:pt x="3789" y="170"/>
                    <a:pt x="3834" y="157"/>
                  </a:cubicBezTo>
                  <a:cubicBezTo>
                    <a:pt x="3872" y="147"/>
                    <a:pt x="3905" y="143"/>
                    <a:pt x="3936" y="143"/>
                  </a:cubicBezTo>
                  <a:cubicBezTo>
                    <a:pt x="4008" y="143"/>
                    <a:pt x="4066" y="166"/>
                    <a:pt x="4131" y="189"/>
                  </a:cubicBezTo>
                  <a:cubicBezTo>
                    <a:pt x="4196" y="213"/>
                    <a:pt x="4267" y="239"/>
                    <a:pt x="4356" y="246"/>
                  </a:cubicBezTo>
                  <a:cubicBezTo>
                    <a:pt x="4364" y="246"/>
                    <a:pt x="4373" y="247"/>
                    <a:pt x="4381" y="247"/>
                  </a:cubicBezTo>
                  <a:cubicBezTo>
                    <a:pt x="4479" y="247"/>
                    <a:pt x="4561" y="210"/>
                    <a:pt x="4638" y="173"/>
                  </a:cubicBezTo>
                  <a:cubicBezTo>
                    <a:pt x="4705" y="141"/>
                    <a:pt x="4770" y="110"/>
                    <a:pt x="4841" y="110"/>
                  </a:cubicBezTo>
                  <a:lnTo>
                    <a:pt x="4848" y="110"/>
                  </a:lnTo>
                  <a:cubicBezTo>
                    <a:pt x="5055" y="116"/>
                    <a:pt x="5101" y="293"/>
                    <a:pt x="5141" y="538"/>
                  </a:cubicBezTo>
                  <a:lnTo>
                    <a:pt x="5148" y="585"/>
                  </a:lnTo>
                  <a:cubicBezTo>
                    <a:pt x="5169" y="715"/>
                    <a:pt x="5179" y="850"/>
                    <a:pt x="5187" y="978"/>
                  </a:cubicBezTo>
                  <a:cubicBezTo>
                    <a:pt x="5194" y="1091"/>
                    <a:pt x="5201" y="1208"/>
                    <a:pt x="5217" y="1324"/>
                  </a:cubicBezTo>
                  <a:cubicBezTo>
                    <a:pt x="5245" y="1531"/>
                    <a:pt x="5304" y="1715"/>
                    <a:pt x="5365" y="1908"/>
                  </a:cubicBezTo>
                  <a:cubicBezTo>
                    <a:pt x="5384" y="1972"/>
                    <a:pt x="5404" y="2035"/>
                    <a:pt x="5424" y="2100"/>
                  </a:cubicBezTo>
                  <a:cubicBezTo>
                    <a:pt x="5503" y="2373"/>
                    <a:pt x="5518" y="2647"/>
                    <a:pt x="5532" y="2936"/>
                  </a:cubicBezTo>
                  <a:cubicBezTo>
                    <a:pt x="5545" y="3178"/>
                    <a:pt x="5559" y="3430"/>
                    <a:pt x="5615" y="3678"/>
                  </a:cubicBezTo>
                  <a:cubicBezTo>
                    <a:pt x="5653" y="3849"/>
                    <a:pt x="5701" y="4021"/>
                    <a:pt x="5746" y="4186"/>
                  </a:cubicBezTo>
                  <a:cubicBezTo>
                    <a:pt x="5775" y="4292"/>
                    <a:pt x="5805" y="4398"/>
                    <a:pt x="5832" y="4505"/>
                  </a:cubicBezTo>
                  <a:cubicBezTo>
                    <a:pt x="5865" y="4632"/>
                    <a:pt x="5915" y="4756"/>
                    <a:pt x="5960" y="4878"/>
                  </a:cubicBezTo>
                  <a:cubicBezTo>
                    <a:pt x="6019" y="5026"/>
                    <a:pt x="6073" y="5167"/>
                    <a:pt x="6102" y="5312"/>
                  </a:cubicBezTo>
                  <a:cubicBezTo>
                    <a:pt x="6107" y="5338"/>
                    <a:pt x="6129" y="5355"/>
                    <a:pt x="6154" y="5355"/>
                  </a:cubicBezTo>
                  <a:cubicBezTo>
                    <a:pt x="6158" y="5355"/>
                    <a:pt x="6161" y="5355"/>
                    <a:pt x="6165" y="5354"/>
                  </a:cubicBezTo>
                  <a:cubicBezTo>
                    <a:pt x="6193" y="5349"/>
                    <a:pt x="6212" y="5320"/>
                    <a:pt x="6207" y="5292"/>
                  </a:cubicBezTo>
                  <a:cubicBezTo>
                    <a:pt x="6176" y="5139"/>
                    <a:pt x="6117" y="4986"/>
                    <a:pt x="6060" y="4840"/>
                  </a:cubicBezTo>
                  <a:cubicBezTo>
                    <a:pt x="6015" y="4722"/>
                    <a:pt x="5966" y="4601"/>
                    <a:pt x="5936" y="4479"/>
                  </a:cubicBezTo>
                  <a:cubicBezTo>
                    <a:pt x="5909" y="4372"/>
                    <a:pt x="5879" y="4265"/>
                    <a:pt x="5850" y="4161"/>
                  </a:cubicBezTo>
                  <a:cubicBezTo>
                    <a:pt x="5805" y="3994"/>
                    <a:pt x="5758" y="3825"/>
                    <a:pt x="5719" y="3655"/>
                  </a:cubicBezTo>
                  <a:cubicBezTo>
                    <a:pt x="5666" y="3414"/>
                    <a:pt x="5653" y="3168"/>
                    <a:pt x="5641" y="2930"/>
                  </a:cubicBezTo>
                  <a:cubicBezTo>
                    <a:pt x="5626" y="2647"/>
                    <a:pt x="5611" y="2356"/>
                    <a:pt x="5526" y="2070"/>
                  </a:cubicBezTo>
                  <a:cubicBezTo>
                    <a:pt x="5508" y="2005"/>
                    <a:pt x="5486" y="1940"/>
                    <a:pt x="5466" y="1876"/>
                  </a:cubicBezTo>
                  <a:cubicBezTo>
                    <a:pt x="5408" y="1686"/>
                    <a:pt x="5351" y="1508"/>
                    <a:pt x="5322" y="1308"/>
                  </a:cubicBezTo>
                  <a:cubicBezTo>
                    <a:pt x="5305" y="1195"/>
                    <a:pt x="5301" y="1080"/>
                    <a:pt x="5294" y="970"/>
                  </a:cubicBezTo>
                  <a:cubicBezTo>
                    <a:pt x="5286" y="837"/>
                    <a:pt x="5276" y="700"/>
                    <a:pt x="5254" y="564"/>
                  </a:cubicBezTo>
                  <a:lnTo>
                    <a:pt x="5246" y="517"/>
                  </a:lnTo>
                  <a:cubicBezTo>
                    <a:pt x="5211" y="301"/>
                    <a:pt x="5162" y="9"/>
                    <a:pt x="4852" y="0"/>
                  </a:cubicBezTo>
                  <a:cubicBezTo>
                    <a:pt x="4851" y="0"/>
                    <a:pt x="4849" y="0"/>
                    <a:pt x="4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3954297" y="4070282"/>
              <a:ext cx="159582" cy="499971"/>
            </a:xfrm>
            <a:custGeom>
              <a:avLst/>
              <a:gdLst/>
              <a:ahLst/>
              <a:cxnLst/>
              <a:rect l="l" t="t" r="r" b="b"/>
              <a:pathLst>
                <a:path w="1842" h="5771" extrusionOk="0">
                  <a:moveTo>
                    <a:pt x="187" y="1"/>
                  </a:moveTo>
                  <a:cubicBezTo>
                    <a:pt x="179" y="1"/>
                    <a:pt x="171" y="1"/>
                    <a:pt x="161" y="2"/>
                  </a:cubicBezTo>
                  <a:cubicBezTo>
                    <a:pt x="39" y="16"/>
                    <a:pt x="0" y="115"/>
                    <a:pt x="14" y="238"/>
                  </a:cubicBezTo>
                  <a:cubicBezTo>
                    <a:pt x="40" y="469"/>
                    <a:pt x="86" y="736"/>
                    <a:pt x="130" y="1030"/>
                  </a:cubicBezTo>
                  <a:cubicBezTo>
                    <a:pt x="173" y="1319"/>
                    <a:pt x="110" y="1616"/>
                    <a:pt x="183" y="1903"/>
                  </a:cubicBezTo>
                  <a:cubicBezTo>
                    <a:pt x="214" y="2023"/>
                    <a:pt x="261" y="2135"/>
                    <a:pt x="309" y="2247"/>
                  </a:cubicBezTo>
                  <a:cubicBezTo>
                    <a:pt x="454" y="2602"/>
                    <a:pt x="453" y="2956"/>
                    <a:pt x="536" y="3325"/>
                  </a:cubicBezTo>
                  <a:cubicBezTo>
                    <a:pt x="558" y="3432"/>
                    <a:pt x="587" y="3536"/>
                    <a:pt x="603" y="3645"/>
                  </a:cubicBezTo>
                  <a:cubicBezTo>
                    <a:pt x="631" y="3829"/>
                    <a:pt x="647" y="4016"/>
                    <a:pt x="707" y="4194"/>
                  </a:cubicBezTo>
                  <a:cubicBezTo>
                    <a:pt x="793" y="4450"/>
                    <a:pt x="960" y="4678"/>
                    <a:pt x="1061" y="4922"/>
                  </a:cubicBezTo>
                  <a:cubicBezTo>
                    <a:pt x="1165" y="5174"/>
                    <a:pt x="1308" y="5405"/>
                    <a:pt x="1429" y="5636"/>
                  </a:cubicBezTo>
                  <a:cubicBezTo>
                    <a:pt x="1479" y="5731"/>
                    <a:pt x="1546" y="5768"/>
                    <a:pt x="1611" y="5771"/>
                  </a:cubicBezTo>
                  <a:cubicBezTo>
                    <a:pt x="1611" y="5771"/>
                    <a:pt x="1612" y="5771"/>
                    <a:pt x="1613" y="5771"/>
                  </a:cubicBezTo>
                  <a:cubicBezTo>
                    <a:pt x="1736" y="5771"/>
                    <a:pt x="1842" y="5630"/>
                    <a:pt x="1756" y="5466"/>
                  </a:cubicBezTo>
                  <a:cubicBezTo>
                    <a:pt x="1644" y="5251"/>
                    <a:pt x="1659" y="5000"/>
                    <a:pt x="1604" y="4767"/>
                  </a:cubicBezTo>
                  <a:cubicBezTo>
                    <a:pt x="1554" y="4553"/>
                    <a:pt x="1411" y="4393"/>
                    <a:pt x="1302" y="4209"/>
                  </a:cubicBezTo>
                  <a:cubicBezTo>
                    <a:pt x="1132" y="3920"/>
                    <a:pt x="1132" y="3577"/>
                    <a:pt x="1051" y="3260"/>
                  </a:cubicBezTo>
                  <a:cubicBezTo>
                    <a:pt x="1017" y="3131"/>
                    <a:pt x="960" y="3009"/>
                    <a:pt x="901" y="2889"/>
                  </a:cubicBezTo>
                  <a:cubicBezTo>
                    <a:pt x="843" y="2768"/>
                    <a:pt x="781" y="2646"/>
                    <a:pt x="750" y="2517"/>
                  </a:cubicBezTo>
                  <a:cubicBezTo>
                    <a:pt x="687" y="2261"/>
                    <a:pt x="653" y="1997"/>
                    <a:pt x="604" y="1738"/>
                  </a:cubicBezTo>
                  <a:cubicBezTo>
                    <a:pt x="554" y="1469"/>
                    <a:pt x="564" y="1202"/>
                    <a:pt x="528" y="960"/>
                  </a:cubicBezTo>
                  <a:cubicBezTo>
                    <a:pt x="486" y="675"/>
                    <a:pt x="367" y="423"/>
                    <a:pt x="340" y="198"/>
                  </a:cubicBezTo>
                  <a:cubicBezTo>
                    <a:pt x="325" y="84"/>
                    <a:pt x="292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3862206" y="4111260"/>
              <a:ext cx="47129" cy="47043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3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3885597" y="4244675"/>
              <a:ext cx="47129" cy="47129"/>
            </a:xfrm>
            <a:custGeom>
              <a:avLst/>
              <a:gdLst/>
              <a:ahLst/>
              <a:cxnLst/>
              <a:rect l="l" t="t" r="r" b="b"/>
              <a:pathLst>
                <a:path w="544" h="544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cubicBezTo>
                    <a:pt x="1" y="422"/>
                    <a:pt x="122" y="544"/>
                    <a:pt x="272" y="544"/>
                  </a:cubicBezTo>
                  <a:cubicBezTo>
                    <a:pt x="422" y="544"/>
                    <a:pt x="543" y="422"/>
                    <a:pt x="543" y="272"/>
                  </a:cubicBezTo>
                  <a:cubicBezTo>
                    <a:pt x="543" y="124"/>
                    <a:pt x="422" y="2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2"/>
            <p:cNvSpPr/>
            <p:nvPr/>
          </p:nvSpPr>
          <p:spPr>
            <a:xfrm>
              <a:off x="3915658" y="4369774"/>
              <a:ext cx="47129" cy="47129"/>
            </a:xfrm>
            <a:custGeom>
              <a:avLst/>
              <a:gdLst/>
              <a:ahLst/>
              <a:cxnLst/>
              <a:rect l="l" t="t" r="r" b="b"/>
              <a:pathLst>
                <a:path w="544" h="544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2"/>
            <p:cNvSpPr/>
            <p:nvPr/>
          </p:nvSpPr>
          <p:spPr>
            <a:xfrm>
              <a:off x="3956376" y="4483697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cubicBezTo>
                    <a:pt x="0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4045176" y="4111260"/>
              <a:ext cx="47129" cy="47043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2"/>
                  </a:cubicBezTo>
                  <a:cubicBezTo>
                    <a:pt x="1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3"/>
                    <a:pt x="422" y="2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4068653" y="4244675"/>
              <a:ext cx="46956" cy="47129"/>
            </a:xfrm>
            <a:custGeom>
              <a:avLst/>
              <a:gdLst/>
              <a:ahLst/>
              <a:cxnLst/>
              <a:rect l="l" t="t" r="r" b="b"/>
              <a:pathLst>
                <a:path w="542" h="544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cubicBezTo>
                    <a:pt x="1" y="421"/>
                    <a:pt x="122" y="544"/>
                    <a:pt x="272" y="544"/>
                  </a:cubicBezTo>
                  <a:cubicBezTo>
                    <a:pt x="421" y="544"/>
                    <a:pt x="542" y="421"/>
                    <a:pt x="542" y="272"/>
                  </a:cubicBezTo>
                  <a:cubicBezTo>
                    <a:pt x="542" y="122"/>
                    <a:pt x="421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4098629" y="4369774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cubicBezTo>
                    <a:pt x="0" y="422"/>
                    <a:pt x="122" y="543"/>
                    <a:pt x="272" y="543"/>
                  </a:cubicBezTo>
                  <a:cubicBezTo>
                    <a:pt x="422" y="543"/>
                    <a:pt x="543" y="422"/>
                    <a:pt x="543" y="272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2"/>
            <p:cNvSpPr/>
            <p:nvPr/>
          </p:nvSpPr>
          <p:spPr>
            <a:xfrm>
              <a:off x="4139346" y="4483697"/>
              <a:ext cx="47043" cy="47129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271" y="0"/>
                  </a:moveTo>
                  <a:cubicBezTo>
                    <a:pt x="121" y="0"/>
                    <a:pt x="0" y="122"/>
                    <a:pt x="0" y="272"/>
                  </a:cubicBezTo>
                  <a:cubicBezTo>
                    <a:pt x="0" y="422"/>
                    <a:pt x="121" y="543"/>
                    <a:pt x="271" y="543"/>
                  </a:cubicBezTo>
                  <a:cubicBezTo>
                    <a:pt x="421" y="543"/>
                    <a:pt x="543" y="422"/>
                    <a:pt x="543" y="272"/>
                  </a:cubicBezTo>
                  <a:cubicBezTo>
                    <a:pt x="543" y="122"/>
                    <a:pt x="421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2"/>
            <p:cNvSpPr/>
            <p:nvPr/>
          </p:nvSpPr>
          <p:spPr>
            <a:xfrm>
              <a:off x="3372380" y="2322103"/>
              <a:ext cx="940943" cy="892600"/>
            </a:xfrm>
            <a:custGeom>
              <a:avLst/>
              <a:gdLst/>
              <a:ahLst/>
              <a:cxnLst/>
              <a:rect l="l" t="t" r="r" b="b"/>
              <a:pathLst>
                <a:path w="10861" h="10303" extrusionOk="0">
                  <a:moveTo>
                    <a:pt x="7512" y="0"/>
                  </a:moveTo>
                  <a:lnTo>
                    <a:pt x="1177" y="380"/>
                  </a:lnTo>
                  <a:cubicBezTo>
                    <a:pt x="1314" y="2543"/>
                    <a:pt x="339" y="5882"/>
                    <a:pt x="121" y="8003"/>
                  </a:cubicBezTo>
                  <a:cubicBezTo>
                    <a:pt x="71" y="8493"/>
                    <a:pt x="31" y="8943"/>
                    <a:pt x="1" y="9364"/>
                  </a:cubicBezTo>
                  <a:cubicBezTo>
                    <a:pt x="1113" y="9964"/>
                    <a:pt x="2372" y="10302"/>
                    <a:pt x="3707" y="10302"/>
                  </a:cubicBezTo>
                  <a:cubicBezTo>
                    <a:pt x="6807" y="10302"/>
                    <a:pt x="9506" y="8473"/>
                    <a:pt x="10861" y="5794"/>
                  </a:cubicBezTo>
                  <a:cubicBezTo>
                    <a:pt x="10498" y="5292"/>
                    <a:pt x="10124" y="4805"/>
                    <a:pt x="9740" y="4335"/>
                  </a:cubicBezTo>
                  <a:cubicBezTo>
                    <a:pt x="8745" y="3117"/>
                    <a:pt x="7063" y="1714"/>
                    <a:pt x="7512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2"/>
            <p:cNvSpPr/>
            <p:nvPr/>
          </p:nvSpPr>
          <p:spPr>
            <a:xfrm>
              <a:off x="4970768" y="3634515"/>
              <a:ext cx="853615" cy="1075400"/>
            </a:xfrm>
            <a:custGeom>
              <a:avLst/>
              <a:gdLst/>
              <a:ahLst/>
              <a:cxnLst/>
              <a:rect l="l" t="t" r="r" b="b"/>
              <a:pathLst>
                <a:path w="9853" h="12413" extrusionOk="0">
                  <a:moveTo>
                    <a:pt x="5942" y="0"/>
                  </a:moveTo>
                  <a:cubicBezTo>
                    <a:pt x="5678" y="0"/>
                    <a:pt x="5416" y="48"/>
                    <a:pt x="5168" y="148"/>
                  </a:cubicBezTo>
                  <a:cubicBezTo>
                    <a:pt x="6473" y="802"/>
                    <a:pt x="6976" y="2454"/>
                    <a:pt x="6817" y="4060"/>
                  </a:cubicBezTo>
                  <a:cubicBezTo>
                    <a:pt x="6415" y="8136"/>
                    <a:pt x="2512" y="9704"/>
                    <a:pt x="15" y="10399"/>
                  </a:cubicBezTo>
                  <a:lnTo>
                    <a:pt x="1" y="12413"/>
                  </a:lnTo>
                  <a:cubicBezTo>
                    <a:pt x="6141" y="11757"/>
                    <a:pt x="9853" y="8101"/>
                    <a:pt x="9263" y="2121"/>
                  </a:cubicBezTo>
                  <a:lnTo>
                    <a:pt x="9263" y="2121"/>
                  </a:lnTo>
                  <a:cubicBezTo>
                    <a:pt x="9200" y="2658"/>
                    <a:pt x="9042" y="3306"/>
                    <a:pt x="8871" y="3896"/>
                  </a:cubicBezTo>
                  <a:cubicBezTo>
                    <a:pt x="8953" y="1466"/>
                    <a:pt x="7402" y="0"/>
                    <a:pt x="59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2"/>
            <p:cNvSpPr/>
            <p:nvPr/>
          </p:nvSpPr>
          <p:spPr>
            <a:xfrm>
              <a:off x="4970682" y="4459700"/>
              <a:ext cx="413595" cy="250202"/>
            </a:xfrm>
            <a:custGeom>
              <a:avLst/>
              <a:gdLst/>
              <a:ahLst/>
              <a:cxnLst/>
              <a:rect l="l" t="t" r="r" b="b"/>
              <a:pathLst>
                <a:path w="4774" h="2888" extrusionOk="0">
                  <a:moveTo>
                    <a:pt x="2439" y="1"/>
                  </a:moveTo>
                  <a:cubicBezTo>
                    <a:pt x="1593" y="393"/>
                    <a:pt x="743" y="670"/>
                    <a:pt x="15" y="871"/>
                  </a:cubicBezTo>
                  <a:lnTo>
                    <a:pt x="1" y="2888"/>
                  </a:lnTo>
                  <a:cubicBezTo>
                    <a:pt x="1821" y="2695"/>
                    <a:pt x="3427" y="2235"/>
                    <a:pt x="4774" y="1531"/>
                  </a:cubicBezTo>
                  <a:cubicBezTo>
                    <a:pt x="3427" y="1310"/>
                    <a:pt x="2751" y="526"/>
                    <a:pt x="2439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>
              <a:off x="4694061" y="3773909"/>
              <a:ext cx="678872" cy="1296146"/>
            </a:xfrm>
            <a:custGeom>
              <a:avLst/>
              <a:gdLst/>
              <a:ahLst/>
              <a:cxnLst/>
              <a:rect l="l" t="t" r="r" b="b"/>
              <a:pathLst>
                <a:path w="7836" h="14961" extrusionOk="0">
                  <a:moveTo>
                    <a:pt x="3407" y="1"/>
                  </a:moveTo>
                  <a:cubicBezTo>
                    <a:pt x="2066" y="1"/>
                    <a:pt x="838" y="1030"/>
                    <a:pt x="444" y="2287"/>
                  </a:cubicBezTo>
                  <a:cubicBezTo>
                    <a:pt x="1" y="3696"/>
                    <a:pt x="89" y="7534"/>
                    <a:pt x="144" y="9459"/>
                  </a:cubicBezTo>
                  <a:cubicBezTo>
                    <a:pt x="164" y="10128"/>
                    <a:pt x="185" y="10825"/>
                    <a:pt x="278" y="11496"/>
                  </a:cubicBezTo>
                  <a:cubicBezTo>
                    <a:pt x="295" y="11625"/>
                    <a:pt x="354" y="11776"/>
                    <a:pt x="354" y="11904"/>
                  </a:cubicBezTo>
                  <a:cubicBezTo>
                    <a:pt x="352" y="12391"/>
                    <a:pt x="652" y="13007"/>
                    <a:pt x="1220" y="13209"/>
                  </a:cubicBezTo>
                  <a:cubicBezTo>
                    <a:pt x="1917" y="13456"/>
                    <a:pt x="2630" y="13646"/>
                    <a:pt x="3338" y="13856"/>
                  </a:cubicBezTo>
                  <a:cubicBezTo>
                    <a:pt x="3979" y="14048"/>
                    <a:pt x="4584" y="14327"/>
                    <a:pt x="5214" y="14547"/>
                  </a:cubicBezTo>
                  <a:cubicBezTo>
                    <a:pt x="5622" y="14688"/>
                    <a:pt x="6282" y="14961"/>
                    <a:pt x="6829" y="14961"/>
                  </a:cubicBezTo>
                  <a:cubicBezTo>
                    <a:pt x="7257" y="14961"/>
                    <a:pt x="7617" y="14793"/>
                    <a:pt x="7733" y="14263"/>
                  </a:cubicBezTo>
                  <a:cubicBezTo>
                    <a:pt x="7835" y="13796"/>
                    <a:pt x="7718" y="13249"/>
                    <a:pt x="7498" y="12831"/>
                  </a:cubicBezTo>
                  <a:cubicBezTo>
                    <a:pt x="7046" y="11963"/>
                    <a:pt x="6151" y="11596"/>
                    <a:pt x="5228" y="11542"/>
                  </a:cubicBezTo>
                  <a:cubicBezTo>
                    <a:pt x="4937" y="11526"/>
                    <a:pt x="4643" y="11486"/>
                    <a:pt x="4349" y="11436"/>
                  </a:cubicBezTo>
                  <a:cubicBezTo>
                    <a:pt x="4493" y="11240"/>
                    <a:pt x="4627" y="11053"/>
                    <a:pt x="4750" y="10891"/>
                  </a:cubicBezTo>
                  <a:cubicBezTo>
                    <a:pt x="5371" y="10077"/>
                    <a:pt x="5958" y="9222"/>
                    <a:pt x="6328" y="8259"/>
                  </a:cubicBezTo>
                  <a:cubicBezTo>
                    <a:pt x="6483" y="7855"/>
                    <a:pt x="6585" y="7437"/>
                    <a:pt x="6642" y="7016"/>
                  </a:cubicBezTo>
                  <a:cubicBezTo>
                    <a:pt x="6913" y="5035"/>
                    <a:pt x="6557" y="930"/>
                    <a:pt x="4252" y="142"/>
                  </a:cubicBezTo>
                  <a:cubicBezTo>
                    <a:pt x="3969" y="46"/>
                    <a:pt x="3686" y="1"/>
                    <a:pt x="3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4719618" y="4184811"/>
              <a:ext cx="126227" cy="625072"/>
            </a:xfrm>
            <a:custGeom>
              <a:avLst/>
              <a:gdLst/>
              <a:ahLst/>
              <a:cxnLst/>
              <a:rect l="l" t="t" r="r" b="b"/>
              <a:pathLst>
                <a:path w="1457" h="7215" extrusionOk="0">
                  <a:moveTo>
                    <a:pt x="1397" y="1"/>
                  </a:moveTo>
                  <a:cubicBezTo>
                    <a:pt x="1381" y="1"/>
                    <a:pt x="1364" y="8"/>
                    <a:pt x="1354" y="22"/>
                  </a:cubicBezTo>
                  <a:cubicBezTo>
                    <a:pt x="420" y="1290"/>
                    <a:pt x="397" y="2638"/>
                    <a:pt x="373" y="4063"/>
                  </a:cubicBezTo>
                  <a:cubicBezTo>
                    <a:pt x="356" y="5057"/>
                    <a:pt x="340" y="6086"/>
                    <a:pt x="7" y="7147"/>
                  </a:cubicBezTo>
                  <a:cubicBezTo>
                    <a:pt x="0" y="7174"/>
                    <a:pt x="14" y="7204"/>
                    <a:pt x="43" y="7213"/>
                  </a:cubicBezTo>
                  <a:cubicBezTo>
                    <a:pt x="49" y="7214"/>
                    <a:pt x="54" y="7214"/>
                    <a:pt x="59" y="7214"/>
                  </a:cubicBezTo>
                  <a:cubicBezTo>
                    <a:pt x="83" y="7214"/>
                    <a:pt x="104" y="7199"/>
                    <a:pt x="111" y="7180"/>
                  </a:cubicBezTo>
                  <a:cubicBezTo>
                    <a:pt x="447" y="6106"/>
                    <a:pt x="464" y="5070"/>
                    <a:pt x="480" y="4066"/>
                  </a:cubicBezTo>
                  <a:cubicBezTo>
                    <a:pt x="504" y="2658"/>
                    <a:pt x="525" y="1329"/>
                    <a:pt x="1439" y="87"/>
                  </a:cubicBezTo>
                  <a:cubicBezTo>
                    <a:pt x="1456" y="61"/>
                    <a:pt x="1451" y="29"/>
                    <a:pt x="1428" y="11"/>
                  </a:cubicBezTo>
                  <a:cubicBezTo>
                    <a:pt x="1419" y="4"/>
                    <a:pt x="1408" y="1"/>
                    <a:pt x="1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5172105" y="4896073"/>
              <a:ext cx="100583" cy="176475"/>
            </a:xfrm>
            <a:custGeom>
              <a:avLst/>
              <a:gdLst/>
              <a:ahLst/>
              <a:cxnLst/>
              <a:rect l="l" t="t" r="r" b="b"/>
              <a:pathLst>
                <a:path w="1161" h="2037" extrusionOk="0">
                  <a:moveTo>
                    <a:pt x="61" y="1"/>
                  </a:moveTo>
                  <a:cubicBezTo>
                    <a:pt x="39" y="1"/>
                    <a:pt x="19" y="15"/>
                    <a:pt x="10" y="37"/>
                  </a:cubicBezTo>
                  <a:cubicBezTo>
                    <a:pt x="0" y="64"/>
                    <a:pt x="16" y="94"/>
                    <a:pt x="43" y="104"/>
                  </a:cubicBezTo>
                  <a:cubicBezTo>
                    <a:pt x="83" y="118"/>
                    <a:pt x="1049" y="479"/>
                    <a:pt x="944" y="1980"/>
                  </a:cubicBezTo>
                  <a:cubicBezTo>
                    <a:pt x="942" y="2010"/>
                    <a:pt x="965" y="2035"/>
                    <a:pt x="994" y="2037"/>
                  </a:cubicBezTo>
                  <a:lnTo>
                    <a:pt x="997" y="2037"/>
                  </a:lnTo>
                  <a:cubicBezTo>
                    <a:pt x="1024" y="2037"/>
                    <a:pt x="1047" y="2016"/>
                    <a:pt x="1051" y="1988"/>
                  </a:cubicBezTo>
                  <a:cubicBezTo>
                    <a:pt x="1161" y="402"/>
                    <a:pt x="89" y="8"/>
                    <a:pt x="79" y="4"/>
                  </a:cubicBezTo>
                  <a:cubicBezTo>
                    <a:pt x="73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5268268" y="4868523"/>
              <a:ext cx="95385" cy="172404"/>
            </a:xfrm>
            <a:custGeom>
              <a:avLst/>
              <a:gdLst/>
              <a:ahLst/>
              <a:cxnLst/>
              <a:rect l="l" t="t" r="r" b="b"/>
              <a:pathLst>
                <a:path w="1101" h="1990" extrusionOk="0">
                  <a:moveTo>
                    <a:pt x="61" y="1"/>
                  </a:moveTo>
                  <a:cubicBezTo>
                    <a:pt x="40" y="1"/>
                    <a:pt x="20" y="13"/>
                    <a:pt x="12" y="33"/>
                  </a:cubicBezTo>
                  <a:cubicBezTo>
                    <a:pt x="1" y="60"/>
                    <a:pt x="14" y="92"/>
                    <a:pt x="41" y="103"/>
                  </a:cubicBezTo>
                  <a:cubicBezTo>
                    <a:pt x="79" y="119"/>
                    <a:pt x="992" y="513"/>
                    <a:pt x="936" y="1934"/>
                  </a:cubicBezTo>
                  <a:cubicBezTo>
                    <a:pt x="936" y="1964"/>
                    <a:pt x="960" y="1988"/>
                    <a:pt x="989" y="1989"/>
                  </a:cubicBezTo>
                  <a:lnTo>
                    <a:pt x="990" y="1989"/>
                  </a:lnTo>
                  <a:cubicBezTo>
                    <a:pt x="1019" y="1989"/>
                    <a:pt x="1043" y="1968"/>
                    <a:pt x="1042" y="1939"/>
                  </a:cubicBezTo>
                  <a:cubicBezTo>
                    <a:pt x="1100" y="442"/>
                    <a:pt x="92" y="8"/>
                    <a:pt x="82" y="5"/>
                  </a:cubicBezTo>
                  <a:cubicBezTo>
                    <a:pt x="76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4917402" y="4760058"/>
              <a:ext cx="158282" cy="47649"/>
            </a:xfrm>
            <a:custGeom>
              <a:avLst/>
              <a:gdLst/>
              <a:ahLst/>
              <a:cxnLst/>
              <a:rect l="l" t="t" r="r" b="b"/>
              <a:pathLst>
                <a:path w="1827" h="550" extrusionOk="0">
                  <a:moveTo>
                    <a:pt x="1772" y="0"/>
                  </a:moveTo>
                  <a:cubicBezTo>
                    <a:pt x="493" y="0"/>
                    <a:pt x="39" y="439"/>
                    <a:pt x="22" y="459"/>
                  </a:cubicBezTo>
                  <a:cubicBezTo>
                    <a:pt x="0" y="480"/>
                    <a:pt x="0" y="513"/>
                    <a:pt x="22" y="534"/>
                  </a:cubicBezTo>
                  <a:cubicBezTo>
                    <a:pt x="32" y="544"/>
                    <a:pt x="44" y="550"/>
                    <a:pt x="59" y="550"/>
                  </a:cubicBezTo>
                  <a:cubicBezTo>
                    <a:pt x="72" y="550"/>
                    <a:pt x="86" y="544"/>
                    <a:pt x="96" y="536"/>
                  </a:cubicBezTo>
                  <a:cubicBezTo>
                    <a:pt x="100" y="530"/>
                    <a:pt x="543" y="107"/>
                    <a:pt x="1772" y="107"/>
                  </a:cubicBezTo>
                  <a:cubicBezTo>
                    <a:pt x="1802" y="107"/>
                    <a:pt x="1826" y="82"/>
                    <a:pt x="1826" y="53"/>
                  </a:cubicBezTo>
                  <a:cubicBezTo>
                    <a:pt x="1826" y="23"/>
                    <a:pt x="1801" y="0"/>
                    <a:pt x="1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156673" y="3103018"/>
              <a:ext cx="517384" cy="2038522"/>
            </a:xfrm>
            <a:custGeom>
              <a:avLst/>
              <a:gdLst/>
              <a:ahLst/>
              <a:cxnLst/>
              <a:rect l="l" t="t" r="r" b="b"/>
              <a:pathLst>
                <a:path w="5972" h="23530" extrusionOk="0">
                  <a:moveTo>
                    <a:pt x="2395" y="0"/>
                  </a:moveTo>
                  <a:cubicBezTo>
                    <a:pt x="1730" y="0"/>
                    <a:pt x="1065" y="355"/>
                    <a:pt x="772" y="1038"/>
                  </a:cubicBezTo>
                  <a:cubicBezTo>
                    <a:pt x="0" y="2849"/>
                    <a:pt x="742" y="5559"/>
                    <a:pt x="1442" y="7253"/>
                  </a:cubicBezTo>
                  <a:cubicBezTo>
                    <a:pt x="1642" y="7736"/>
                    <a:pt x="1916" y="8196"/>
                    <a:pt x="2040" y="8707"/>
                  </a:cubicBezTo>
                  <a:cubicBezTo>
                    <a:pt x="2250" y="9581"/>
                    <a:pt x="2235" y="10532"/>
                    <a:pt x="2242" y="11423"/>
                  </a:cubicBezTo>
                  <a:cubicBezTo>
                    <a:pt x="2256" y="13309"/>
                    <a:pt x="2237" y="15195"/>
                    <a:pt x="2192" y="17080"/>
                  </a:cubicBezTo>
                  <a:cubicBezTo>
                    <a:pt x="2159" y="18373"/>
                    <a:pt x="2180" y="19690"/>
                    <a:pt x="2028" y="20976"/>
                  </a:cubicBezTo>
                  <a:cubicBezTo>
                    <a:pt x="1998" y="21229"/>
                    <a:pt x="1598" y="21512"/>
                    <a:pt x="1419" y="21806"/>
                  </a:cubicBezTo>
                  <a:cubicBezTo>
                    <a:pt x="1266" y="22056"/>
                    <a:pt x="1222" y="22328"/>
                    <a:pt x="1222" y="22560"/>
                  </a:cubicBezTo>
                  <a:cubicBezTo>
                    <a:pt x="1222" y="23281"/>
                    <a:pt x="2030" y="23462"/>
                    <a:pt x="3341" y="23524"/>
                  </a:cubicBezTo>
                  <a:cubicBezTo>
                    <a:pt x="3427" y="23528"/>
                    <a:pt x="3513" y="23530"/>
                    <a:pt x="3600" y="23530"/>
                  </a:cubicBezTo>
                  <a:cubicBezTo>
                    <a:pt x="4301" y="23530"/>
                    <a:pt x="5015" y="23397"/>
                    <a:pt x="5329" y="23149"/>
                  </a:cubicBezTo>
                  <a:cubicBezTo>
                    <a:pt x="5569" y="22962"/>
                    <a:pt x="5577" y="22413"/>
                    <a:pt x="5439" y="22097"/>
                  </a:cubicBezTo>
                  <a:cubicBezTo>
                    <a:pt x="5296" y="21770"/>
                    <a:pt x="4922" y="21296"/>
                    <a:pt x="4872" y="21051"/>
                  </a:cubicBezTo>
                  <a:cubicBezTo>
                    <a:pt x="4826" y="20826"/>
                    <a:pt x="5172" y="18502"/>
                    <a:pt x="5334" y="17372"/>
                  </a:cubicBezTo>
                  <a:cubicBezTo>
                    <a:pt x="5543" y="15930"/>
                    <a:pt x="5660" y="14475"/>
                    <a:pt x="5761" y="13023"/>
                  </a:cubicBezTo>
                  <a:cubicBezTo>
                    <a:pt x="5900" y="11042"/>
                    <a:pt x="5971" y="9050"/>
                    <a:pt x="5647" y="7085"/>
                  </a:cubicBezTo>
                  <a:cubicBezTo>
                    <a:pt x="5292" y="4943"/>
                    <a:pt x="5072" y="2646"/>
                    <a:pt x="3865" y="778"/>
                  </a:cubicBezTo>
                  <a:cubicBezTo>
                    <a:pt x="3524" y="255"/>
                    <a:pt x="2959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4218356" y="3551000"/>
              <a:ext cx="138356" cy="1373771"/>
            </a:xfrm>
            <a:custGeom>
              <a:avLst/>
              <a:gdLst/>
              <a:ahLst/>
              <a:cxnLst/>
              <a:rect l="l" t="t" r="r" b="b"/>
              <a:pathLst>
                <a:path w="1597" h="15857" extrusionOk="0">
                  <a:moveTo>
                    <a:pt x="59" y="1"/>
                  </a:moveTo>
                  <a:cubicBezTo>
                    <a:pt x="54" y="1"/>
                    <a:pt x="50" y="1"/>
                    <a:pt x="46" y="2"/>
                  </a:cubicBezTo>
                  <a:cubicBezTo>
                    <a:pt x="18" y="9"/>
                    <a:pt x="1" y="38"/>
                    <a:pt x="6" y="66"/>
                  </a:cubicBezTo>
                  <a:cubicBezTo>
                    <a:pt x="219" y="913"/>
                    <a:pt x="490" y="1640"/>
                    <a:pt x="682" y="2100"/>
                  </a:cubicBezTo>
                  <a:cubicBezTo>
                    <a:pt x="747" y="2261"/>
                    <a:pt x="823" y="2419"/>
                    <a:pt x="896" y="2575"/>
                  </a:cubicBezTo>
                  <a:cubicBezTo>
                    <a:pt x="1041" y="2886"/>
                    <a:pt x="1194" y="3208"/>
                    <a:pt x="1276" y="3547"/>
                  </a:cubicBezTo>
                  <a:cubicBezTo>
                    <a:pt x="1467" y="4334"/>
                    <a:pt x="1470" y="5184"/>
                    <a:pt x="1475" y="6005"/>
                  </a:cubicBezTo>
                  <a:lnTo>
                    <a:pt x="1478" y="6252"/>
                  </a:lnTo>
                  <a:cubicBezTo>
                    <a:pt x="1493" y="8101"/>
                    <a:pt x="1475" y="10004"/>
                    <a:pt x="1428" y="11907"/>
                  </a:cubicBezTo>
                  <a:cubicBezTo>
                    <a:pt x="1421" y="12210"/>
                    <a:pt x="1417" y="12516"/>
                    <a:pt x="1411" y="12821"/>
                  </a:cubicBezTo>
                  <a:cubicBezTo>
                    <a:pt x="1395" y="13802"/>
                    <a:pt x="1381" y="14816"/>
                    <a:pt x="1264" y="15798"/>
                  </a:cubicBezTo>
                  <a:cubicBezTo>
                    <a:pt x="1260" y="15827"/>
                    <a:pt x="1281" y="15854"/>
                    <a:pt x="1310" y="15857"/>
                  </a:cubicBezTo>
                  <a:lnTo>
                    <a:pt x="1317" y="15857"/>
                  </a:lnTo>
                  <a:cubicBezTo>
                    <a:pt x="1344" y="15857"/>
                    <a:pt x="1367" y="15837"/>
                    <a:pt x="1368" y="15811"/>
                  </a:cubicBezTo>
                  <a:cubicBezTo>
                    <a:pt x="1487" y="14823"/>
                    <a:pt x="1503" y="13806"/>
                    <a:pt x="1517" y="12823"/>
                  </a:cubicBezTo>
                  <a:cubicBezTo>
                    <a:pt x="1520" y="12517"/>
                    <a:pt x="1525" y="12213"/>
                    <a:pt x="1533" y="11909"/>
                  </a:cubicBezTo>
                  <a:cubicBezTo>
                    <a:pt x="1581" y="10004"/>
                    <a:pt x="1597" y="8101"/>
                    <a:pt x="1583" y="6249"/>
                  </a:cubicBezTo>
                  <a:lnTo>
                    <a:pt x="1581" y="6003"/>
                  </a:lnTo>
                  <a:cubicBezTo>
                    <a:pt x="1577" y="5177"/>
                    <a:pt x="1573" y="4321"/>
                    <a:pt x="1380" y="3522"/>
                  </a:cubicBezTo>
                  <a:cubicBezTo>
                    <a:pt x="1296" y="3172"/>
                    <a:pt x="1141" y="2845"/>
                    <a:pt x="991" y="2529"/>
                  </a:cubicBezTo>
                  <a:cubicBezTo>
                    <a:pt x="920" y="2377"/>
                    <a:pt x="846" y="2217"/>
                    <a:pt x="780" y="2058"/>
                  </a:cubicBezTo>
                  <a:cubicBezTo>
                    <a:pt x="592" y="1601"/>
                    <a:pt x="322" y="880"/>
                    <a:pt x="110" y="42"/>
                  </a:cubicBezTo>
                  <a:cubicBezTo>
                    <a:pt x="104" y="18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4486054" y="3165568"/>
              <a:ext cx="192936" cy="1765795"/>
            </a:xfrm>
            <a:custGeom>
              <a:avLst/>
              <a:gdLst/>
              <a:ahLst/>
              <a:cxnLst/>
              <a:rect l="l" t="t" r="r" b="b"/>
              <a:pathLst>
                <a:path w="2227" h="20382" extrusionOk="0">
                  <a:moveTo>
                    <a:pt x="61" y="1"/>
                  </a:moveTo>
                  <a:cubicBezTo>
                    <a:pt x="52" y="1"/>
                    <a:pt x="42" y="4"/>
                    <a:pt x="33" y="9"/>
                  </a:cubicBezTo>
                  <a:cubicBezTo>
                    <a:pt x="7" y="25"/>
                    <a:pt x="0" y="58"/>
                    <a:pt x="17" y="82"/>
                  </a:cubicBezTo>
                  <a:cubicBezTo>
                    <a:pt x="1060" y="1695"/>
                    <a:pt x="1362" y="3640"/>
                    <a:pt x="1655" y="5519"/>
                  </a:cubicBezTo>
                  <a:cubicBezTo>
                    <a:pt x="1699" y="5805"/>
                    <a:pt x="1745" y="6089"/>
                    <a:pt x="1791" y="6370"/>
                  </a:cubicBezTo>
                  <a:cubicBezTo>
                    <a:pt x="2118" y="8346"/>
                    <a:pt x="2038" y="10387"/>
                    <a:pt x="1904" y="12296"/>
                  </a:cubicBezTo>
                  <a:cubicBezTo>
                    <a:pt x="1811" y="13616"/>
                    <a:pt x="1694" y="15150"/>
                    <a:pt x="1480" y="16642"/>
                  </a:cubicBezTo>
                  <a:lnTo>
                    <a:pt x="1427" y="17005"/>
                  </a:lnTo>
                  <a:cubicBezTo>
                    <a:pt x="1190" y="18649"/>
                    <a:pt x="980" y="20143"/>
                    <a:pt x="1018" y="20339"/>
                  </a:cubicBezTo>
                  <a:cubicBezTo>
                    <a:pt x="1024" y="20363"/>
                    <a:pt x="1045" y="20381"/>
                    <a:pt x="1070" y="20381"/>
                  </a:cubicBezTo>
                  <a:cubicBezTo>
                    <a:pt x="1074" y="20381"/>
                    <a:pt x="1077" y="20381"/>
                    <a:pt x="1081" y="20377"/>
                  </a:cubicBezTo>
                  <a:cubicBezTo>
                    <a:pt x="1110" y="20371"/>
                    <a:pt x="1127" y="20343"/>
                    <a:pt x="1123" y="20314"/>
                  </a:cubicBezTo>
                  <a:cubicBezTo>
                    <a:pt x="1083" y="20121"/>
                    <a:pt x="1375" y="18103"/>
                    <a:pt x="1532" y="17017"/>
                  </a:cubicBezTo>
                  <a:lnTo>
                    <a:pt x="1584" y="16656"/>
                  </a:lnTo>
                  <a:cubicBezTo>
                    <a:pt x="1799" y="15160"/>
                    <a:pt x="1918" y="13623"/>
                    <a:pt x="2011" y="12303"/>
                  </a:cubicBezTo>
                  <a:cubicBezTo>
                    <a:pt x="2146" y="10385"/>
                    <a:pt x="2226" y="8339"/>
                    <a:pt x="1896" y="6352"/>
                  </a:cubicBezTo>
                  <a:cubicBezTo>
                    <a:pt x="1849" y="6072"/>
                    <a:pt x="1805" y="5788"/>
                    <a:pt x="1761" y="5502"/>
                  </a:cubicBezTo>
                  <a:cubicBezTo>
                    <a:pt x="1467" y="3613"/>
                    <a:pt x="1161" y="1658"/>
                    <a:pt x="106" y="25"/>
                  </a:cubicBezTo>
                  <a:cubicBezTo>
                    <a:pt x="96" y="9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4360868" y="4975516"/>
              <a:ext cx="45570" cy="165473"/>
            </a:xfrm>
            <a:custGeom>
              <a:avLst/>
              <a:gdLst/>
              <a:ahLst/>
              <a:cxnLst/>
              <a:rect l="l" t="t" r="r" b="b"/>
              <a:pathLst>
                <a:path w="526" h="1910" extrusionOk="0">
                  <a:moveTo>
                    <a:pt x="472" y="1"/>
                  </a:moveTo>
                  <a:cubicBezTo>
                    <a:pt x="442" y="1"/>
                    <a:pt x="419" y="26"/>
                    <a:pt x="419" y="55"/>
                  </a:cubicBezTo>
                  <a:cubicBezTo>
                    <a:pt x="419" y="200"/>
                    <a:pt x="359" y="360"/>
                    <a:pt x="292" y="543"/>
                  </a:cubicBezTo>
                  <a:cubicBezTo>
                    <a:pt x="162" y="897"/>
                    <a:pt x="0" y="1340"/>
                    <a:pt x="223" y="1877"/>
                  </a:cubicBezTo>
                  <a:cubicBezTo>
                    <a:pt x="233" y="1897"/>
                    <a:pt x="252" y="1910"/>
                    <a:pt x="273" y="1910"/>
                  </a:cubicBezTo>
                  <a:cubicBezTo>
                    <a:pt x="280" y="1910"/>
                    <a:pt x="287" y="1907"/>
                    <a:pt x="294" y="1905"/>
                  </a:cubicBezTo>
                  <a:cubicBezTo>
                    <a:pt x="322" y="1895"/>
                    <a:pt x="334" y="1862"/>
                    <a:pt x="323" y="1835"/>
                  </a:cubicBezTo>
                  <a:cubicBezTo>
                    <a:pt x="115" y="1336"/>
                    <a:pt x="263" y="934"/>
                    <a:pt x="393" y="579"/>
                  </a:cubicBezTo>
                  <a:cubicBezTo>
                    <a:pt x="462" y="393"/>
                    <a:pt x="526" y="219"/>
                    <a:pt x="526" y="55"/>
                  </a:cubicBezTo>
                  <a:cubicBezTo>
                    <a:pt x="526" y="25"/>
                    <a:pt x="500" y="1"/>
                    <a:pt x="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4501215" y="4979761"/>
              <a:ext cx="38206" cy="163740"/>
            </a:xfrm>
            <a:custGeom>
              <a:avLst/>
              <a:gdLst/>
              <a:ahLst/>
              <a:cxnLst/>
              <a:rect l="l" t="t" r="r" b="b"/>
              <a:pathLst>
                <a:path w="441" h="1890" extrusionOk="0">
                  <a:moveTo>
                    <a:pt x="55" y="0"/>
                  </a:moveTo>
                  <a:cubicBezTo>
                    <a:pt x="24" y="0"/>
                    <a:pt x="1" y="26"/>
                    <a:pt x="1" y="54"/>
                  </a:cubicBezTo>
                  <a:cubicBezTo>
                    <a:pt x="1" y="214"/>
                    <a:pt x="52" y="386"/>
                    <a:pt x="107" y="565"/>
                  </a:cubicBezTo>
                  <a:cubicBezTo>
                    <a:pt x="209" y="915"/>
                    <a:pt x="328" y="1314"/>
                    <a:pt x="162" y="1819"/>
                  </a:cubicBezTo>
                  <a:cubicBezTo>
                    <a:pt x="152" y="1848"/>
                    <a:pt x="167" y="1878"/>
                    <a:pt x="195" y="1886"/>
                  </a:cubicBezTo>
                  <a:cubicBezTo>
                    <a:pt x="201" y="1889"/>
                    <a:pt x="207" y="1889"/>
                    <a:pt x="212" y="1889"/>
                  </a:cubicBezTo>
                  <a:cubicBezTo>
                    <a:pt x="235" y="1889"/>
                    <a:pt x="255" y="1875"/>
                    <a:pt x="264" y="1851"/>
                  </a:cubicBezTo>
                  <a:cubicBezTo>
                    <a:pt x="441" y="1314"/>
                    <a:pt x="312" y="882"/>
                    <a:pt x="208" y="535"/>
                  </a:cubicBezTo>
                  <a:cubicBezTo>
                    <a:pt x="155" y="356"/>
                    <a:pt x="108" y="199"/>
                    <a:pt x="108" y="54"/>
                  </a:cubicBezTo>
                  <a:cubicBezTo>
                    <a:pt x="108" y="23"/>
                    <a:pt x="84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2993358" y="1565533"/>
              <a:ext cx="1460406" cy="1524343"/>
            </a:xfrm>
            <a:custGeom>
              <a:avLst/>
              <a:gdLst/>
              <a:ahLst/>
              <a:cxnLst/>
              <a:rect l="l" t="t" r="r" b="b"/>
              <a:pathLst>
                <a:path w="16857" h="17595" extrusionOk="0">
                  <a:moveTo>
                    <a:pt x="8429" y="1"/>
                  </a:moveTo>
                  <a:cubicBezTo>
                    <a:pt x="6193" y="1"/>
                    <a:pt x="4050" y="927"/>
                    <a:pt x="2469" y="2577"/>
                  </a:cubicBezTo>
                  <a:cubicBezTo>
                    <a:pt x="889" y="4227"/>
                    <a:pt x="1" y="6465"/>
                    <a:pt x="1" y="8798"/>
                  </a:cubicBezTo>
                  <a:cubicBezTo>
                    <a:pt x="1" y="11131"/>
                    <a:pt x="889" y="13368"/>
                    <a:pt x="2469" y="15019"/>
                  </a:cubicBezTo>
                  <a:cubicBezTo>
                    <a:pt x="4050" y="16668"/>
                    <a:pt x="6193" y="17594"/>
                    <a:pt x="8429" y="17594"/>
                  </a:cubicBezTo>
                  <a:cubicBezTo>
                    <a:pt x="10664" y="17594"/>
                    <a:pt x="12807" y="16668"/>
                    <a:pt x="14388" y="15019"/>
                  </a:cubicBezTo>
                  <a:cubicBezTo>
                    <a:pt x="15968" y="13368"/>
                    <a:pt x="16856" y="11131"/>
                    <a:pt x="16856" y="8798"/>
                  </a:cubicBezTo>
                  <a:cubicBezTo>
                    <a:pt x="16856" y="6465"/>
                    <a:pt x="15968" y="4227"/>
                    <a:pt x="14388" y="2577"/>
                  </a:cubicBezTo>
                  <a:cubicBezTo>
                    <a:pt x="12807" y="927"/>
                    <a:pt x="10664" y="1"/>
                    <a:pt x="8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3723332" y="1748849"/>
              <a:ext cx="628364" cy="578895"/>
            </a:xfrm>
            <a:custGeom>
              <a:avLst/>
              <a:gdLst/>
              <a:ahLst/>
              <a:cxnLst/>
              <a:rect l="l" t="t" r="r" b="b"/>
              <a:pathLst>
                <a:path w="7253" h="6682" extrusionOk="0">
                  <a:moveTo>
                    <a:pt x="5075" y="1"/>
                  </a:moveTo>
                  <a:lnTo>
                    <a:pt x="0" y="6682"/>
                  </a:lnTo>
                  <a:lnTo>
                    <a:pt x="7252" y="2764"/>
                  </a:lnTo>
                  <a:cubicBezTo>
                    <a:pt x="6721" y="1690"/>
                    <a:pt x="5979" y="749"/>
                    <a:pt x="5075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3062058" y="2327648"/>
              <a:ext cx="661631" cy="527261"/>
            </a:xfrm>
            <a:custGeom>
              <a:avLst/>
              <a:gdLst/>
              <a:ahLst/>
              <a:cxnLst/>
              <a:rect l="l" t="t" r="r" b="b"/>
              <a:pathLst>
                <a:path w="7637" h="6086" extrusionOk="0">
                  <a:moveTo>
                    <a:pt x="7636" y="1"/>
                  </a:moveTo>
                  <a:lnTo>
                    <a:pt x="0" y="3102"/>
                  </a:lnTo>
                  <a:cubicBezTo>
                    <a:pt x="411" y="4228"/>
                    <a:pt x="1048" y="5246"/>
                    <a:pt x="1861" y="6086"/>
                  </a:cubicBezTo>
                  <a:lnTo>
                    <a:pt x="7636" y="1"/>
                  </a:ln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3323432" y="2327648"/>
              <a:ext cx="400254" cy="692907"/>
            </a:xfrm>
            <a:custGeom>
              <a:avLst/>
              <a:gdLst/>
              <a:ahLst/>
              <a:cxnLst/>
              <a:rect l="l" t="t" r="r" b="b"/>
              <a:pathLst>
                <a:path w="4620" h="7998" extrusionOk="0">
                  <a:moveTo>
                    <a:pt x="4619" y="1"/>
                  </a:moveTo>
                  <a:lnTo>
                    <a:pt x="0" y="7080"/>
                  </a:lnTo>
                  <a:cubicBezTo>
                    <a:pt x="526" y="7454"/>
                    <a:pt x="1100" y="7765"/>
                    <a:pt x="1711" y="7998"/>
                  </a:cubicBezTo>
                  <a:lnTo>
                    <a:pt x="4619" y="1"/>
                  </a:ln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3291984" y="1895693"/>
              <a:ext cx="875273" cy="1058593"/>
            </a:xfrm>
            <a:custGeom>
              <a:avLst/>
              <a:gdLst/>
              <a:ahLst/>
              <a:cxnLst/>
              <a:rect l="l" t="t" r="r" b="b"/>
              <a:pathLst>
                <a:path w="10103" h="12219" extrusionOk="0">
                  <a:moveTo>
                    <a:pt x="5051" y="1"/>
                  </a:moveTo>
                  <a:cubicBezTo>
                    <a:pt x="615" y="1"/>
                    <a:pt x="1" y="2898"/>
                    <a:pt x="1" y="4501"/>
                  </a:cubicBezTo>
                  <a:cubicBezTo>
                    <a:pt x="1" y="6406"/>
                    <a:pt x="930" y="7769"/>
                    <a:pt x="1370" y="9237"/>
                  </a:cubicBezTo>
                  <a:cubicBezTo>
                    <a:pt x="1980" y="11282"/>
                    <a:pt x="3290" y="12219"/>
                    <a:pt x="5051" y="12219"/>
                  </a:cubicBezTo>
                  <a:cubicBezTo>
                    <a:pt x="6813" y="12219"/>
                    <a:pt x="8123" y="11282"/>
                    <a:pt x="8733" y="9237"/>
                  </a:cubicBezTo>
                  <a:cubicBezTo>
                    <a:pt x="9173" y="7769"/>
                    <a:pt x="10102" y="6406"/>
                    <a:pt x="10102" y="4501"/>
                  </a:cubicBezTo>
                  <a:cubicBezTo>
                    <a:pt x="10102" y="2899"/>
                    <a:pt x="9490" y="1"/>
                    <a:pt x="505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2970400" y="1542575"/>
              <a:ext cx="1506323" cy="1570433"/>
            </a:xfrm>
            <a:custGeom>
              <a:avLst/>
              <a:gdLst/>
              <a:ahLst/>
              <a:cxnLst/>
              <a:rect l="l" t="t" r="r" b="b"/>
              <a:pathLst>
                <a:path w="17387" h="18127" extrusionOk="0">
                  <a:moveTo>
                    <a:pt x="8694" y="531"/>
                  </a:moveTo>
                  <a:cubicBezTo>
                    <a:pt x="13202" y="531"/>
                    <a:pt x="16856" y="4351"/>
                    <a:pt x="16856" y="9063"/>
                  </a:cubicBezTo>
                  <a:cubicBezTo>
                    <a:pt x="16856" y="13774"/>
                    <a:pt x="13202" y="17594"/>
                    <a:pt x="8694" y="17594"/>
                  </a:cubicBezTo>
                  <a:cubicBezTo>
                    <a:pt x="4185" y="17594"/>
                    <a:pt x="531" y="13774"/>
                    <a:pt x="531" y="9063"/>
                  </a:cubicBezTo>
                  <a:cubicBezTo>
                    <a:pt x="531" y="4352"/>
                    <a:pt x="4185" y="531"/>
                    <a:pt x="8694" y="531"/>
                  </a:cubicBezTo>
                  <a:close/>
                  <a:moveTo>
                    <a:pt x="8694" y="0"/>
                  </a:moveTo>
                  <a:cubicBezTo>
                    <a:pt x="3900" y="0"/>
                    <a:pt x="0" y="4065"/>
                    <a:pt x="0" y="9063"/>
                  </a:cubicBezTo>
                  <a:cubicBezTo>
                    <a:pt x="0" y="14060"/>
                    <a:pt x="3900" y="18126"/>
                    <a:pt x="8694" y="18126"/>
                  </a:cubicBezTo>
                  <a:cubicBezTo>
                    <a:pt x="13487" y="18126"/>
                    <a:pt x="17387" y="14060"/>
                    <a:pt x="17387" y="9063"/>
                  </a:cubicBezTo>
                  <a:cubicBezTo>
                    <a:pt x="17387" y="4065"/>
                    <a:pt x="13487" y="0"/>
                    <a:pt x="8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3011811" y="1583985"/>
              <a:ext cx="1423500" cy="748440"/>
            </a:xfrm>
            <a:custGeom>
              <a:avLst/>
              <a:gdLst/>
              <a:ahLst/>
              <a:cxnLst/>
              <a:rect l="l" t="t" r="r" b="b"/>
              <a:pathLst>
                <a:path w="16431" h="8639" extrusionOk="0">
                  <a:moveTo>
                    <a:pt x="8216" y="1"/>
                  </a:moveTo>
                  <a:cubicBezTo>
                    <a:pt x="3686" y="1"/>
                    <a:pt x="1" y="3851"/>
                    <a:pt x="1" y="8585"/>
                  </a:cubicBezTo>
                  <a:cubicBezTo>
                    <a:pt x="1" y="8615"/>
                    <a:pt x="23" y="8639"/>
                    <a:pt x="53" y="8639"/>
                  </a:cubicBezTo>
                  <a:cubicBezTo>
                    <a:pt x="83" y="8639"/>
                    <a:pt x="108" y="8613"/>
                    <a:pt x="108" y="8585"/>
                  </a:cubicBezTo>
                  <a:cubicBezTo>
                    <a:pt x="108" y="3910"/>
                    <a:pt x="3744" y="108"/>
                    <a:pt x="8216" y="108"/>
                  </a:cubicBezTo>
                  <a:cubicBezTo>
                    <a:pt x="12687" y="108"/>
                    <a:pt x="16323" y="3910"/>
                    <a:pt x="16323" y="8585"/>
                  </a:cubicBezTo>
                  <a:cubicBezTo>
                    <a:pt x="16323" y="8615"/>
                    <a:pt x="16349" y="8639"/>
                    <a:pt x="16378" y="8639"/>
                  </a:cubicBezTo>
                  <a:cubicBezTo>
                    <a:pt x="16406" y="8639"/>
                    <a:pt x="16430" y="8615"/>
                    <a:pt x="16430" y="8585"/>
                  </a:cubicBezTo>
                  <a:cubicBezTo>
                    <a:pt x="16430" y="3851"/>
                    <a:pt x="12745" y="1"/>
                    <a:pt x="8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3863592" y="1569691"/>
              <a:ext cx="364387" cy="536790"/>
            </a:xfrm>
            <a:custGeom>
              <a:avLst/>
              <a:gdLst/>
              <a:ahLst/>
              <a:cxnLst/>
              <a:rect l="l" t="t" r="r" b="b"/>
              <a:pathLst>
                <a:path w="4206" h="6196" extrusionOk="0">
                  <a:moveTo>
                    <a:pt x="3360" y="1"/>
                  </a:moveTo>
                  <a:cubicBezTo>
                    <a:pt x="3004" y="1"/>
                    <a:pt x="2666" y="405"/>
                    <a:pt x="2464" y="617"/>
                  </a:cubicBezTo>
                  <a:cubicBezTo>
                    <a:pt x="2019" y="1086"/>
                    <a:pt x="1571" y="1546"/>
                    <a:pt x="1171" y="2050"/>
                  </a:cubicBezTo>
                  <a:cubicBezTo>
                    <a:pt x="806" y="2511"/>
                    <a:pt x="445" y="2981"/>
                    <a:pt x="1" y="3388"/>
                  </a:cubicBezTo>
                  <a:lnTo>
                    <a:pt x="3240" y="6195"/>
                  </a:lnTo>
                  <a:cubicBezTo>
                    <a:pt x="3420" y="6100"/>
                    <a:pt x="3396" y="5853"/>
                    <a:pt x="3419" y="5657"/>
                  </a:cubicBezTo>
                  <a:cubicBezTo>
                    <a:pt x="3443" y="5448"/>
                    <a:pt x="3547" y="5250"/>
                    <a:pt x="3639" y="5059"/>
                  </a:cubicBezTo>
                  <a:cubicBezTo>
                    <a:pt x="3790" y="4746"/>
                    <a:pt x="3906" y="4408"/>
                    <a:pt x="3990" y="4075"/>
                  </a:cubicBezTo>
                  <a:cubicBezTo>
                    <a:pt x="4098" y="3647"/>
                    <a:pt x="4183" y="3210"/>
                    <a:pt x="4193" y="2767"/>
                  </a:cubicBezTo>
                  <a:cubicBezTo>
                    <a:pt x="4205" y="2302"/>
                    <a:pt x="4147" y="150"/>
                    <a:pt x="3450" y="10"/>
                  </a:cubicBezTo>
                  <a:cubicBezTo>
                    <a:pt x="3420" y="4"/>
                    <a:pt x="3390" y="1"/>
                    <a:pt x="3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3934458" y="1650607"/>
              <a:ext cx="256786" cy="414635"/>
            </a:xfrm>
            <a:custGeom>
              <a:avLst/>
              <a:gdLst/>
              <a:ahLst/>
              <a:cxnLst/>
              <a:rect l="l" t="t" r="r" b="b"/>
              <a:pathLst>
                <a:path w="2964" h="4786" extrusionOk="0">
                  <a:moveTo>
                    <a:pt x="2651" y="0"/>
                  </a:moveTo>
                  <a:cubicBezTo>
                    <a:pt x="2626" y="0"/>
                    <a:pt x="2598" y="16"/>
                    <a:pt x="2568" y="53"/>
                  </a:cubicBezTo>
                  <a:cubicBezTo>
                    <a:pt x="2074" y="645"/>
                    <a:pt x="904" y="2051"/>
                    <a:pt x="1" y="3165"/>
                  </a:cubicBezTo>
                  <a:lnTo>
                    <a:pt x="1978" y="4786"/>
                  </a:lnTo>
                  <a:cubicBezTo>
                    <a:pt x="2745" y="3575"/>
                    <a:pt x="2918" y="2261"/>
                    <a:pt x="2943" y="1830"/>
                  </a:cubicBezTo>
                  <a:cubicBezTo>
                    <a:pt x="2963" y="1489"/>
                    <a:pt x="2946" y="1145"/>
                    <a:pt x="2903" y="805"/>
                  </a:cubicBezTo>
                  <a:cubicBezTo>
                    <a:pt x="2895" y="728"/>
                    <a:pt x="2824" y="0"/>
                    <a:pt x="2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929173" y="1645842"/>
              <a:ext cx="261724" cy="283643"/>
            </a:xfrm>
            <a:custGeom>
              <a:avLst/>
              <a:gdLst/>
              <a:ahLst/>
              <a:cxnLst/>
              <a:rect l="l" t="t" r="r" b="b"/>
              <a:pathLst>
                <a:path w="3021" h="3274" extrusionOk="0">
                  <a:moveTo>
                    <a:pt x="2713" y="0"/>
                  </a:moveTo>
                  <a:cubicBezTo>
                    <a:pt x="2678" y="0"/>
                    <a:pt x="2635" y="16"/>
                    <a:pt x="2589" y="72"/>
                  </a:cubicBezTo>
                  <a:cubicBezTo>
                    <a:pt x="2229" y="503"/>
                    <a:pt x="983" y="1999"/>
                    <a:pt x="20" y="3186"/>
                  </a:cubicBezTo>
                  <a:cubicBezTo>
                    <a:pt x="0" y="3209"/>
                    <a:pt x="5" y="3243"/>
                    <a:pt x="27" y="3260"/>
                  </a:cubicBezTo>
                  <a:cubicBezTo>
                    <a:pt x="37" y="3270"/>
                    <a:pt x="49" y="3273"/>
                    <a:pt x="62" y="3273"/>
                  </a:cubicBezTo>
                  <a:cubicBezTo>
                    <a:pt x="77" y="3273"/>
                    <a:pt x="93" y="3266"/>
                    <a:pt x="100" y="3253"/>
                  </a:cubicBezTo>
                  <a:cubicBezTo>
                    <a:pt x="1063" y="2068"/>
                    <a:pt x="2310" y="572"/>
                    <a:pt x="2669" y="140"/>
                  </a:cubicBezTo>
                  <a:cubicBezTo>
                    <a:pt x="2688" y="119"/>
                    <a:pt x="2702" y="108"/>
                    <a:pt x="2710" y="108"/>
                  </a:cubicBezTo>
                  <a:cubicBezTo>
                    <a:pt x="2711" y="108"/>
                    <a:pt x="2712" y="109"/>
                    <a:pt x="2713" y="109"/>
                  </a:cubicBezTo>
                  <a:cubicBezTo>
                    <a:pt x="2726" y="112"/>
                    <a:pt x="2832" y="162"/>
                    <a:pt x="2907" y="843"/>
                  </a:cubicBezTo>
                  <a:lnTo>
                    <a:pt x="2912" y="866"/>
                  </a:lnTo>
                  <a:cubicBezTo>
                    <a:pt x="2914" y="892"/>
                    <a:pt x="2937" y="912"/>
                    <a:pt x="2963" y="912"/>
                  </a:cubicBezTo>
                  <a:cubicBezTo>
                    <a:pt x="2965" y="912"/>
                    <a:pt x="2968" y="912"/>
                    <a:pt x="2970" y="911"/>
                  </a:cubicBezTo>
                  <a:cubicBezTo>
                    <a:pt x="2999" y="909"/>
                    <a:pt x="3020" y="881"/>
                    <a:pt x="3017" y="853"/>
                  </a:cubicBezTo>
                  <a:lnTo>
                    <a:pt x="3014" y="830"/>
                  </a:lnTo>
                  <a:cubicBezTo>
                    <a:pt x="2936" y="139"/>
                    <a:pt x="2824" y="29"/>
                    <a:pt x="2746" y="5"/>
                  </a:cubicBezTo>
                  <a:cubicBezTo>
                    <a:pt x="2736" y="2"/>
                    <a:pt x="2725" y="0"/>
                    <a:pt x="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3231254" y="1569691"/>
              <a:ext cx="364387" cy="536790"/>
            </a:xfrm>
            <a:custGeom>
              <a:avLst/>
              <a:gdLst/>
              <a:ahLst/>
              <a:cxnLst/>
              <a:rect l="l" t="t" r="r" b="b"/>
              <a:pathLst>
                <a:path w="4206" h="6196" extrusionOk="0">
                  <a:moveTo>
                    <a:pt x="845" y="1"/>
                  </a:moveTo>
                  <a:cubicBezTo>
                    <a:pt x="815" y="1"/>
                    <a:pt x="785" y="4"/>
                    <a:pt x="754" y="10"/>
                  </a:cubicBezTo>
                  <a:cubicBezTo>
                    <a:pt x="59" y="150"/>
                    <a:pt x="0" y="2302"/>
                    <a:pt x="12" y="2767"/>
                  </a:cubicBezTo>
                  <a:cubicBezTo>
                    <a:pt x="23" y="3210"/>
                    <a:pt x="108" y="3647"/>
                    <a:pt x="216" y="4075"/>
                  </a:cubicBezTo>
                  <a:cubicBezTo>
                    <a:pt x="300" y="4408"/>
                    <a:pt x="416" y="4746"/>
                    <a:pt x="567" y="5059"/>
                  </a:cubicBezTo>
                  <a:cubicBezTo>
                    <a:pt x="659" y="5250"/>
                    <a:pt x="762" y="5448"/>
                    <a:pt x="787" y="5657"/>
                  </a:cubicBezTo>
                  <a:cubicBezTo>
                    <a:pt x="810" y="5853"/>
                    <a:pt x="786" y="6100"/>
                    <a:pt x="966" y="6195"/>
                  </a:cubicBezTo>
                  <a:lnTo>
                    <a:pt x="4205" y="3388"/>
                  </a:lnTo>
                  <a:cubicBezTo>
                    <a:pt x="3760" y="2981"/>
                    <a:pt x="3400" y="2511"/>
                    <a:pt x="3035" y="2050"/>
                  </a:cubicBezTo>
                  <a:cubicBezTo>
                    <a:pt x="2635" y="1546"/>
                    <a:pt x="2186" y="1086"/>
                    <a:pt x="1742" y="617"/>
                  </a:cubicBezTo>
                  <a:cubicBezTo>
                    <a:pt x="1540" y="405"/>
                    <a:pt x="1202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3270500" y="1657434"/>
              <a:ext cx="256786" cy="414635"/>
            </a:xfrm>
            <a:custGeom>
              <a:avLst/>
              <a:gdLst/>
              <a:ahLst/>
              <a:cxnLst/>
              <a:rect l="l" t="t" r="r" b="b"/>
              <a:pathLst>
                <a:path w="2964" h="4786" extrusionOk="0">
                  <a:moveTo>
                    <a:pt x="311" y="0"/>
                  </a:moveTo>
                  <a:cubicBezTo>
                    <a:pt x="139" y="0"/>
                    <a:pt x="69" y="728"/>
                    <a:pt x="59" y="805"/>
                  </a:cubicBezTo>
                  <a:cubicBezTo>
                    <a:pt x="16" y="1145"/>
                    <a:pt x="1" y="1489"/>
                    <a:pt x="21" y="1830"/>
                  </a:cubicBezTo>
                  <a:cubicBezTo>
                    <a:pt x="45" y="2261"/>
                    <a:pt x="219" y="3575"/>
                    <a:pt x="986" y="4786"/>
                  </a:cubicBezTo>
                  <a:lnTo>
                    <a:pt x="2963" y="3165"/>
                  </a:lnTo>
                  <a:cubicBezTo>
                    <a:pt x="2058" y="2051"/>
                    <a:pt x="890" y="645"/>
                    <a:pt x="395" y="53"/>
                  </a:cubicBezTo>
                  <a:cubicBezTo>
                    <a:pt x="364" y="16"/>
                    <a:pt x="337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3268073" y="1645842"/>
              <a:ext cx="261638" cy="283643"/>
            </a:xfrm>
            <a:custGeom>
              <a:avLst/>
              <a:gdLst/>
              <a:ahLst/>
              <a:cxnLst/>
              <a:rect l="l" t="t" r="r" b="b"/>
              <a:pathLst>
                <a:path w="3020" h="3274" extrusionOk="0">
                  <a:moveTo>
                    <a:pt x="309" y="0"/>
                  </a:moveTo>
                  <a:cubicBezTo>
                    <a:pt x="297" y="0"/>
                    <a:pt x="286" y="2"/>
                    <a:pt x="277" y="5"/>
                  </a:cubicBezTo>
                  <a:cubicBezTo>
                    <a:pt x="198" y="29"/>
                    <a:pt x="85" y="140"/>
                    <a:pt x="7" y="830"/>
                  </a:cubicBezTo>
                  <a:lnTo>
                    <a:pt x="5" y="853"/>
                  </a:lnTo>
                  <a:cubicBezTo>
                    <a:pt x="1" y="881"/>
                    <a:pt x="22" y="909"/>
                    <a:pt x="51" y="911"/>
                  </a:cubicBezTo>
                  <a:cubicBezTo>
                    <a:pt x="53" y="912"/>
                    <a:pt x="56" y="912"/>
                    <a:pt x="58" y="912"/>
                  </a:cubicBezTo>
                  <a:cubicBezTo>
                    <a:pt x="83" y="912"/>
                    <a:pt x="107" y="892"/>
                    <a:pt x="111" y="866"/>
                  </a:cubicBezTo>
                  <a:lnTo>
                    <a:pt x="114" y="843"/>
                  </a:lnTo>
                  <a:cubicBezTo>
                    <a:pt x="191" y="162"/>
                    <a:pt x="297" y="112"/>
                    <a:pt x="308" y="109"/>
                  </a:cubicBezTo>
                  <a:cubicBezTo>
                    <a:pt x="308" y="109"/>
                    <a:pt x="309" y="109"/>
                    <a:pt x="310" y="109"/>
                  </a:cubicBezTo>
                  <a:cubicBezTo>
                    <a:pt x="318" y="109"/>
                    <a:pt x="334" y="118"/>
                    <a:pt x="354" y="140"/>
                  </a:cubicBezTo>
                  <a:cubicBezTo>
                    <a:pt x="712" y="570"/>
                    <a:pt x="1960" y="2068"/>
                    <a:pt x="2921" y="3253"/>
                  </a:cubicBezTo>
                  <a:cubicBezTo>
                    <a:pt x="2932" y="3266"/>
                    <a:pt x="2947" y="3273"/>
                    <a:pt x="2962" y="3273"/>
                  </a:cubicBezTo>
                  <a:cubicBezTo>
                    <a:pt x="2974" y="3273"/>
                    <a:pt x="2985" y="3270"/>
                    <a:pt x="2995" y="3260"/>
                  </a:cubicBezTo>
                  <a:cubicBezTo>
                    <a:pt x="3017" y="3243"/>
                    <a:pt x="3019" y="3209"/>
                    <a:pt x="3002" y="3186"/>
                  </a:cubicBezTo>
                  <a:cubicBezTo>
                    <a:pt x="2040" y="1999"/>
                    <a:pt x="792" y="502"/>
                    <a:pt x="434" y="72"/>
                  </a:cubicBezTo>
                  <a:cubicBezTo>
                    <a:pt x="387" y="16"/>
                    <a:pt x="343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3291984" y="1825173"/>
              <a:ext cx="875273" cy="1058593"/>
            </a:xfrm>
            <a:custGeom>
              <a:avLst/>
              <a:gdLst/>
              <a:ahLst/>
              <a:cxnLst/>
              <a:rect l="l" t="t" r="r" b="b"/>
              <a:pathLst>
                <a:path w="10103" h="12219" extrusionOk="0">
                  <a:moveTo>
                    <a:pt x="5051" y="1"/>
                  </a:moveTo>
                  <a:cubicBezTo>
                    <a:pt x="615" y="1"/>
                    <a:pt x="1" y="2899"/>
                    <a:pt x="1" y="4501"/>
                  </a:cubicBezTo>
                  <a:cubicBezTo>
                    <a:pt x="1" y="6406"/>
                    <a:pt x="930" y="7770"/>
                    <a:pt x="1370" y="9239"/>
                  </a:cubicBezTo>
                  <a:cubicBezTo>
                    <a:pt x="1980" y="11282"/>
                    <a:pt x="3290" y="12219"/>
                    <a:pt x="5051" y="12219"/>
                  </a:cubicBezTo>
                  <a:cubicBezTo>
                    <a:pt x="6813" y="12219"/>
                    <a:pt x="8123" y="11282"/>
                    <a:pt x="8733" y="9239"/>
                  </a:cubicBezTo>
                  <a:cubicBezTo>
                    <a:pt x="9173" y="7770"/>
                    <a:pt x="10102" y="6406"/>
                    <a:pt x="10102" y="4501"/>
                  </a:cubicBezTo>
                  <a:cubicBezTo>
                    <a:pt x="10102" y="2899"/>
                    <a:pt x="9490" y="1"/>
                    <a:pt x="5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3285659" y="1820582"/>
              <a:ext cx="887922" cy="394622"/>
            </a:xfrm>
            <a:custGeom>
              <a:avLst/>
              <a:gdLst/>
              <a:ahLst/>
              <a:cxnLst/>
              <a:rect l="l" t="t" r="r" b="b"/>
              <a:pathLst>
                <a:path w="10249" h="4555" extrusionOk="0">
                  <a:moveTo>
                    <a:pt x="5124" y="1"/>
                  </a:moveTo>
                  <a:cubicBezTo>
                    <a:pt x="688" y="7"/>
                    <a:pt x="1" y="2775"/>
                    <a:pt x="75" y="4554"/>
                  </a:cubicBezTo>
                  <a:cubicBezTo>
                    <a:pt x="429" y="3202"/>
                    <a:pt x="1200" y="2424"/>
                    <a:pt x="2187" y="2424"/>
                  </a:cubicBezTo>
                  <a:cubicBezTo>
                    <a:pt x="3249" y="2424"/>
                    <a:pt x="4056" y="3288"/>
                    <a:pt x="4714" y="4023"/>
                  </a:cubicBezTo>
                  <a:cubicBezTo>
                    <a:pt x="4851" y="4176"/>
                    <a:pt x="4991" y="4270"/>
                    <a:pt x="5124" y="4270"/>
                  </a:cubicBezTo>
                  <a:cubicBezTo>
                    <a:pt x="5258" y="4270"/>
                    <a:pt x="5398" y="4177"/>
                    <a:pt x="5535" y="4023"/>
                  </a:cubicBezTo>
                  <a:cubicBezTo>
                    <a:pt x="6192" y="3288"/>
                    <a:pt x="6998" y="2424"/>
                    <a:pt x="8062" y="2424"/>
                  </a:cubicBezTo>
                  <a:cubicBezTo>
                    <a:pt x="9049" y="2424"/>
                    <a:pt x="9820" y="3202"/>
                    <a:pt x="10174" y="4554"/>
                  </a:cubicBezTo>
                  <a:cubicBezTo>
                    <a:pt x="10248" y="2775"/>
                    <a:pt x="9561" y="7"/>
                    <a:pt x="5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3877193" y="1831238"/>
              <a:ext cx="177602" cy="87068"/>
            </a:xfrm>
            <a:custGeom>
              <a:avLst/>
              <a:gdLst/>
              <a:ahLst/>
              <a:cxnLst/>
              <a:rect l="l" t="t" r="r" b="b"/>
              <a:pathLst>
                <a:path w="2050" h="1005" extrusionOk="0">
                  <a:moveTo>
                    <a:pt x="61" y="0"/>
                  </a:moveTo>
                  <a:cubicBezTo>
                    <a:pt x="35" y="0"/>
                    <a:pt x="13" y="17"/>
                    <a:pt x="6" y="42"/>
                  </a:cubicBezTo>
                  <a:cubicBezTo>
                    <a:pt x="1" y="71"/>
                    <a:pt x="19" y="99"/>
                    <a:pt x="48" y="106"/>
                  </a:cubicBezTo>
                  <a:cubicBezTo>
                    <a:pt x="814" y="278"/>
                    <a:pt x="1457" y="576"/>
                    <a:pt x="1957" y="992"/>
                  </a:cubicBezTo>
                  <a:cubicBezTo>
                    <a:pt x="1965" y="1002"/>
                    <a:pt x="1978" y="1005"/>
                    <a:pt x="1991" y="1005"/>
                  </a:cubicBezTo>
                  <a:cubicBezTo>
                    <a:pt x="2007" y="1005"/>
                    <a:pt x="2021" y="999"/>
                    <a:pt x="2032" y="983"/>
                  </a:cubicBezTo>
                  <a:cubicBezTo>
                    <a:pt x="2049" y="960"/>
                    <a:pt x="2048" y="927"/>
                    <a:pt x="2025" y="907"/>
                  </a:cubicBezTo>
                  <a:cubicBezTo>
                    <a:pt x="1513" y="482"/>
                    <a:pt x="854" y="176"/>
                    <a:pt x="71" y="1"/>
                  </a:cubicBezTo>
                  <a:cubicBezTo>
                    <a:pt x="67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3404087" y="1831411"/>
              <a:ext cx="178035" cy="86895"/>
            </a:xfrm>
            <a:custGeom>
              <a:avLst/>
              <a:gdLst/>
              <a:ahLst/>
              <a:cxnLst/>
              <a:rect l="l" t="t" r="r" b="b"/>
              <a:pathLst>
                <a:path w="2055" h="1003" extrusionOk="0">
                  <a:moveTo>
                    <a:pt x="1994" y="1"/>
                  </a:moveTo>
                  <a:cubicBezTo>
                    <a:pt x="1991" y="1"/>
                    <a:pt x="1987" y="1"/>
                    <a:pt x="1983" y="2"/>
                  </a:cubicBezTo>
                  <a:cubicBezTo>
                    <a:pt x="1201" y="174"/>
                    <a:pt x="543" y="480"/>
                    <a:pt x="27" y="908"/>
                  </a:cubicBezTo>
                  <a:cubicBezTo>
                    <a:pt x="4" y="927"/>
                    <a:pt x="0" y="960"/>
                    <a:pt x="20" y="983"/>
                  </a:cubicBezTo>
                  <a:cubicBezTo>
                    <a:pt x="30" y="995"/>
                    <a:pt x="44" y="1003"/>
                    <a:pt x="62" y="1003"/>
                  </a:cubicBezTo>
                  <a:cubicBezTo>
                    <a:pt x="73" y="1003"/>
                    <a:pt x="86" y="1000"/>
                    <a:pt x="94" y="993"/>
                  </a:cubicBezTo>
                  <a:cubicBezTo>
                    <a:pt x="598" y="574"/>
                    <a:pt x="1241" y="276"/>
                    <a:pt x="2006" y="107"/>
                  </a:cubicBezTo>
                  <a:cubicBezTo>
                    <a:pt x="2035" y="100"/>
                    <a:pt x="2055" y="72"/>
                    <a:pt x="2048" y="43"/>
                  </a:cubicBezTo>
                  <a:cubicBezTo>
                    <a:pt x="2041" y="17"/>
                    <a:pt x="2019" y="1"/>
                    <a:pt x="1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3487516" y="2566410"/>
              <a:ext cx="484030" cy="129433"/>
            </a:xfrm>
            <a:custGeom>
              <a:avLst/>
              <a:gdLst/>
              <a:ahLst/>
              <a:cxnLst/>
              <a:rect l="l" t="t" r="r" b="b"/>
              <a:pathLst>
                <a:path w="5587" h="1494" extrusionOk="0">
                  <a:moveTo>
                    <a:pt x="2794" y="0"/>
                  </a:moveTo>
                  <a:lnTo>
                    <a:pt x="2742" y="302"/>
                  </a:lnTo>
                  <a:cubicBezTo>
                    <a:pt x="2671" y="707"/>
                    <a:pt x="2448" y="1385"/>
                    <a:pt x="1740" y="1385"/>
                  </a:cubicBezTo>
                  <a:cubicBezTo>
                    <a:pt x="1719" y="1386"/>
                    <a:pt x="1697" y="1387"/>
                    <a:pt x="1675" y="1387"/>
                  </a:cubicBezTo>
                  <a:cubicBezTo>
                    <a:pt x="1159" y="1387"/>
                    <a:pt x="520" y="1065"/>
                    <a:pt x="101" y="586"/>
                  </a:cubicBezTo>
                  <a:cubicBezTo>
                    <a:pt x="90" y="573"/>
                    <a:pt x="75" y="567"/>
                    <a:pt x="60" y="567"/>
                  </a:cubicBezTo>
                  <a:cubicBezTo>
                    <a:pt x="48" y="567"/>
                    <a:pt x="36" y="571"/>
                    <a:pt x="27" y="580"/>
                  </a:cubicBezTo>
                  <a:cubicBezTo>
                    <a:pt x="2" y="600"/>
                    <a:pt x="1" y="634"/>
                    <a:pt x="21" y="656"/>
                  </a:cubicBezTo>
                  <a:cubicBezTo>
                    <a:pt x="466" y="1164"/>
                    <a:pt x="1120" y="1494"/>
                    <a:pt x="1670" y="1494"/>
                  </a:cubicBezTo>
                  <a:cubicBezTo>
                    <a:pt x="1694" y="1494"/>
                    <a:pt x="1719" y="1492"/>
                    <a:pt x="1741" y="1491"/>
                  </a:cubicBezTo>
                  <a:cubicBezTo>
                    <a:pt x="2251" y="1491"/>
                    <a:pt x="2627" y="1154"/>
                    <a:pt x="2794" y="554"/>
                  </a:cubicBezTo>
                  <a:cubicBezTo>
                    <a:pt x="2962" y="1154"/>
                    <a:pt x="3336" y="1491"/>
                    <a:pt x="3843" y="1491"/>
                  </a:cubicBezTo>
                  <a:cubicBezTo>
                    <a:pt x="3868" y="1492"/>
                    <a:pt x="3893" y="1493"/>
                    <a:pt x="3918" y="1493"/>
                  </a:cubicBezTo>
                  <a:cubicBezTo>
                    <a:pt x="4471" y="1493"/>
                    <a:pt x="5124" y="1164"/>
                    <a:pt x="5568" y="656"/>
                  </a:cubicBezTo>
                  <a:cubicBezTo>
                    <a:pt x="5587" y="634"/>
                    <a:pt x="5584" y="600"/>
                    <a:pt x="5562" y="580"/>
                  </a:cubicBezTo>
                  <a:cubicBezTo>
                    <a:pt x="5553" y="572"/>
                    <a:pt x="5541" y="568"/>
                    <a:pt x="5528" y="568"/>
                  </a:cubicBezTo>
                  <a:cubicBezTo>
                    <a:pt x="5513" y="568"/>
                    <a:pt x="5498" y="574"/>
                    <a:pt x="5488" y="586"/>
                  </a:cubicBezTo>
                  <a:cubicBezTo>
                    <a:pt x="5067" y="1064"/>
                    <a:pt x="4432" y="1387"/>
                    <a:pt x="3914" y="1387"/>
                  </a:cubicBezTo>
                  <a:cubicBezTo>
                    <a:pt x="3891" y="1387"/>
                    <a:pt x="3868" y="1387"/>
                    <a:pt x="3846" y="1385"/>
                  </a:cubicBezTo>
                  <a:cubicBezTo>
                    <a:pt x="3138" y="1385"/>
                    <a:pt x="2915" y="707"/>
                    <a:pt x="2847" y="302"/>
                  </a:cubicBezTo>
                  <a:lnTo>
                    <a:pt x="2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3635139" y="2447809"/>
              <a:ext cx="188951" cy="136450"/>
            </a:xfrm>
            <a:custGeom>
              <a:avLst/>
              <a:gdLst/>
              <a:ahLst/>
              <a:cxnLst/>
              <a:rect l="l" t="t" r="r" b="b"/>
              <a:pathLst>
                <a:path w="2181" h="1575" extrusionOk="0">
                  <a:moveTo>
                    <a:pt x="1090" y="0"/>
                  </a:moveTo>
                  <a:cubicBezTo>
                    <a:pt x="707" y="0"/>
                    <a:pt x="150" y="24"/>
                    <a:pt x="55" y="311"/>
                  </a:cubicBezTo>
                  <a:cubicBezTo>
                    <a:pt x="0" y="478"/>
                    <a:pt x="86" y="653"/>
                    <a:pt x="166" y="772"/>
                  </a:cubicBezTo>
                  <a:cubicBezTo>
                    <a:pt x="373" y="1089"/>
                    <a:pt x="857" y="1575"/>
                    <a:pt x="1093" y="1575"/>
                  </a:cubicBezTo>
                  <a:cubicBezTo>
                    <a:pt x="1327" y="1575"/>
                    <a:pt x="1811" y="1089"/>
                    <a:pt x="2018" y="772"/>
                  </a:cubicBezTo>
                  <a:cubicBezTo>
                    <a:pt x="2095" y="653"/>
                    <a:pt x="2181" y="478"/>
                    <a:pt x="2125" y="311"/>
                  </a:cubicBezTo>
                  <a:cubicBezTo>
                    <a:pt x="2031" y="21"/>
                    <a:pt x="1474" y="0"/>
                    <a:pt x="1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3581080" y="2593353"/>
              <a:ext cx="296985" cy="181674"/>
            </a:xfrm>
            <a:custGeom>
              <a:avLst/>
              <a:gdLst/>
              <a:ahLst/>
              <a:cxnLst/>
              <a:rect l="l" t="t" r="r" b="b"/>
              <a:pathLst>
                <a:path w="3428" h="2097" extrusionOk="0">
                  <a:moveTo>
                    <a:pt x="1714" y="1"/>
                  </a:moveTo>
                  <a:cubicBezTo>
                    <a:pt x="1604" y="640"/>
                    <a:pt x="1274" y="1129"/>
                    <a:pt x="663" y="1129"/>
                  </a:cubicBezTo>
                  <a:cubicBezTo>
                    <a:pt x="642" y="1130"/>
                    <a:pt x="621" y="1130"/>
                    <a:pt x="600" y="1130"/>
                  </a:cubicBezTo>
                  <a:cubicBezTo>
                    <a:pt x="406" y="1130"/>
                    <a:pt x="203" y="1089"/>
                    <a:pt x="0" y="1011"/>
                  </a:cubicBezTo>
                  <a:lnTo>
                    <a:pt x="0" y="1011"/>
                  </a:lnTo>
                  <a:cubicBezTo>
                    <a:pt x="317" y="1654"/>
                    <a:pt x="967" y="2097"/>
                    <a:pt x="1714" y="2097"/>
                  </a:cubicBezTo>
                  <a:cubicBezTo>
                    <a:pt x="2462" y="2097"/>
                    <a:pt x="3112" y="1657"/>
                    <a:pt x="3427" y="1011"/>
                  </a:cubicBezTo>
                  <a:lnTo>
                    <a:pt x="3427" y="1011"/>
                  </a:lnTo>
                  <a:cubicBezTo>
                    <a:pt x="3226" y="1089"/>
                    <a:pt x="3022" y="1130"/>
                    <a:pt x="2829" y="1130"/>
                  </a:cubicBezTo>
                  <a:cubicBezTo>
                    <a:pt x="2808" y="1130"/>
                    <a:pt x="2787" y="1130"/>
                    <a:pt x="2766" y="1129"/>
                  </a:cubicBezTo>
                  <a:cubicBezTo>
                    <a:pt x="2155" y="1129"/>
                    <a:pt x="1825" y="639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3611835" y="2704764"/>
              <a:ext cx="235561" cy="213035"/>
            </a:xfrm>
            <a:custGeom>
              <a:avLst/>
              <a:gdLst/>
              <a:ahLst/>
              <a:cxnLst/>
              <a:rect l="l" t="t" r="r" b="b"/>
              <a:pathLst>
                <a:path w="2719" h="2459" extrusionOk="0">
                  <a:moveTo>
                    <a:pt x="322" y="1"/>
                  </a:moveTo>
                  <a:cubicBezTo>
                    <a:pt x="122" y="1"/>
                    <a:pt x="1" y="95"/>
                    <a:pt x="1" y="437"/>
                  </a:cubicBezTo>
                  <a:cubicBezTo>
                    <a:pt x="1" y="1620"/>
                    <a:pt x="278" y="2458"/>
                    <a:pt x="1359" y="2458"/>
                  </a:cubicBezTo>
                  <a:cubicBezTo>
                    <a:pt x="2440" y="2458"/>
                    <a:pt x="2718" y="1622"/>
                    <a:pt x="2718" y="437"/>
                  </a:cubicBezTo>
                  <a:cubicBezTo>
                    <a:pt x="2718" y="95"/>
                    <a:pt x="2597" y="1"/>
                    <a:pt x="2397" y="1"/>
                  </a:cubicBezTo>
                  <a:cubicBezTo>
                    <a:pt x="2148" y="1"/>
                    <a:pt x="1776" y="147"/>
                    <a:pt x="1359" y="147"/>
                  </a:cubicBezTo>
                  <a:cubicBezTo>
                    <a:pt x="943" y="147"/>
                    <a:pt x="57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3723852" y="2732487"/>
              <a:ext cx="11696" cy="176649"/>
            </a:xfrm>
            <a:custGeom>
              <a:avLst/>
              <a:gdLst/>
              <a:ahLst/>
              <a:cxnLst/>
              <a:rect l="l" t="t" r="r" b="b"/>
              <a:pathLst>
                <a:path w="135" h="2039" extrusionOk="0">
                  <a:moveTo>
                    <a:pt x="66" y="1"/>
                  </a:moveTo>
                  <a:cubicBezTo>
                    <a:pt x="30" y="1"/>
                    <a:pt x="0" y="31"/>
                    <a:pt x="0" y="67"/>
                  </a:cubicBezTo>
                  <a:lnTo>
                    <a:pt x="0" y="1973"/>
                  </a:lnTo>
                  <a:cubicBezTo>
                    <a:pt x="0" y="2008"/>
                    <a:pt x="30" y="2038"/>
                    <a:pt x="66" y="2038"/>
                  </a:cubicBezTo>
                  <a:cubicBezTo>
                    <a:pt x="104" y="2038"/>
                    <a:pt x="134" y="2010"/>
                    <a:pt x="133" y="1973"/>
                  </a:cubicBezTo>
                  <a:lnTo>
                    <a:pt x="133" y="67"/>
                  </a:lnTo>
                  <a:cubicBezTo>
                    <a:pt x="133" y="31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3408159" y="2201596"/>
              <a:ext cx="173010" cy="145633"/>
            </a:xfrm>
            <a:custGeom>
              <a:avLst/>
              <a:gdLst/>
              <a:ahLst/>
              <a:cxnLst/>
              <a:rect l="l" t="t" r="r" b="b"/>
              <a:pathLst>
                <a:path w="1997" h="1681" extrusionOk="0">
                  <a:moveTo>
                    <a:pt x="920" y="0"/>
                  </a:moveTo>
                  <a:cubicBezTo>
                    <a:pt x="413" y="0"/>
                    <a:pt x="11" y="329"/>
                    <a:pt x="7" y="765"/>
                  </a:cubicBezTo>
                  <a:cubicBezTo>
                    <a:pt x="0" y="1227"/>
                    <a:pt x="440" y="1635"/>
                    <a:pt x="988" y="1677"/>
                  </a:cubicBezTo>
                  <a:cubicBezTo>
                    <a:pt x="1019" y="1679"/>
                    <a:pt x="1048" y="1680"/>
                    <a:pt x="1078" y="1680"/>
                  </a:cubicBezTo>
                  <a:cubicBezTo>
                    <a:pt x="1585" y="1680"/>
                    <a:pt x="1987" y="1352"/>
                    <a:pt x="1992" y="914"/>
                  </a:cubicBezTo>
                  <a:cubicBezTo>
                    <a:pt x="1996" y="452"/>
                    <a:pt x="1557" y="43"/>
                    <a:pt x="1010" y="3"/>
                  </a:cubicBezTo>
                  <a:cubicBezTo>
                    <a:pt x="979" y="1"/>
                    <a:pt x="950" y="0"/>
                    <a:pt x="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3481278" y="2225334"/>
              <a:ext cx="61164" cy="48689"/>
            </a:xfrm>
            <a:custGeom>
              <a:avLst/>
              <a:gdLst/>
              <a:ahLst/>
              <a:cxnLst/>
              <a:rect l="l" t="t" r="r" b="b"/>
              <a:pathLst>
                <a:path w="706" h="562" extrusionOk="0">
                  <a:moveTo>
                    <a:pt x="254" y="1"/>
                  </a:moveTo>
                  <a:cubicBezTo>
                    <a:pt x="186" y="1"/>
                    <a:pt x="126" y="23"/>
                    <a:pt x="87" y="68"/>
                  </a:cubicBezTo>
                  <a:cubicBezTo>
                    <a:pt x="0" y="168"/>
                    <a:pt x="49" y="345"/>
                    <a:pt x="194" y="462"/>
                  </a:cubicBezTo>
                  <a:cubicBezTo>
                    <a:pt x="275" y="527"/>
                    <a:pt x="369" y="561"/>
                    <a:pt x="452" y="561"/>
                  </a:cubicBezTo>
                  <a:cubicBezTo>
                    <a:pt x="518" y="561"/>
                    <a:pt x="578" y="539"/>
                    <a:pt x="617" y="493"/>
                  </a:cubicBezTo>
                  <a:cubicBezTo>
                    <a:pt x="705" y="392"/>
                    <a:pt x="657" y="216"/>
                    <a:pt x="510" y="98"/>
                  </a:cubicBezTo>
                  <a:cubicBezTo>
                    <a:pt x="430" y="34"/>
                    <a:pt x="336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3877973" y="2201596"/>
              <a:ext cx="173097" cy="145633"/>
            </a:xfrm>
            <a:custGeom>
              <a:avLst/>
              <a:gdLst/>
              <a:ahLst/>
              <a:cxnLst/>
              <a:rect l="l" t="t" r="r" b="b"/>
              <a:pathLst>
                <a:path w="1998" h="1681" extrusionOk="0">
                  <a:moveTo>
                    <a:pt x="1078" y="0"/>
                  </a:moveTo>
                  <a:cubicBezTo>
                    <a:pt x="1048" y="0"/>
                    <a:pt x="1018" y="1"/>
                    <a:pt x="988" y="3"/>
                  </a:cubicBezTo>
                  <a:cubicBezTo>
                    <a:pt x="441" y="43"/>
                    <a:pt x="0" y="452"/>
                    <a:pt x="6" y="914"/>
                  </a:cubicBezTo>
                  <a:cubicBezTo>
                    <a:pt x="11" y="1352"/>
                    <a:pt x="413" y="1680"/>
                    <a:pt x="920" y="1680"/>
                  </a:cubicBezTo>
                  <a:cubicBezTo>
                    <a:pt x="949" y="1680"/>
                    <a:pt x="979" y="1679"/>
                    <a:pt x="1010" y="1677"/>
                  </a:cubicBezTo>
                  <a:cubicBezTo>
                    <a:pt x="1556" y="1635"/>
                    <a:pt x="1998" y="1227"/>
                    <a:pt x="1991" y="765"/>
                  </a:cubicBezTo>
                  <a:cubicBezTo>
                    <a:pt x="1985" y="329"/>
                    <a:pt x="1583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3968245" y="2225334"/>
              <a:ext cx="61164" cy="48689"/>
            </a:xfrm>
            <a:custGeom>
              <a:avLst/>
              <a:gdLst/>
              <a:ahLst/>
              <a:cxnLst/>
              <a:rect l="l" t="t" r="r" b="b"/>
              <a:pathLst>
                <a:path w="706" h="562" extrusionOk="0">
                  <a:moveTo>
                    <a:pt x="256" y="1"/>
                  </a:moveTo>
                  <a:cubicBezTo>
                    <a:pt x="189" y="1"/>
                    <a:pt x="128" y="23"/>
                    <a:pt x="89" y="68"/>
                  </a:cubicBezTo>
                  <a:cubicBezTo>
                    <a:pt x="0" y="168"/>
                    <a:pt x="49" y="345"/>
                    <a:pt x="196" y="462"/>
                  </a:cubicBezTo>
                  <a:cubicBezTo>
                    <a:pt x="276" y="527"/>
                    <a:pt x="370" y="561"/>
                    <a:pt x="453" y="561"/>
                  </a:cubicBezTo>
                  <a:cubicBezTo>
                    <a:pt x="520" y="561"/>
                    <a:pt x="580" y="539"/>
                    <a:pt x="619" y="493"/>
                  </a:cubicBezTo>
                  <a:cubicBezTo>
                    <a:pt x="706" y="392"/>
                    <a:pt x="657" y="216"/>
                    <a:pt x="512" y="98"/>
                  </a:cubicBezTo>
                  <a:cubicBezTo>
                    <a:pt x="432" y="3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32"/>
          <p:cNvGrpSpPr/>
          <p:nvPr/>
        </p:nvGrpSpPr>
        <p:grpSpPr>
          <a:xfrm>
            <a:off x="4636272" y="2499155"/>
            <a:ext cx="2268844" cy="1506830"/>
            <a:chOff x="1349975" y="666050"/>
            <a:chExt cx="6264064" cy="4160215"/>
          </a:xfrm>
        </p:grpSpPr>
        <p:sp>
          <p:nvSpPr>
            <p:cNvPr id="2091" name="Google Shape;2091;p32"/>
            <p:cNvSpPr/>
            <p:nvPr/>
          </p:nvSpPr>
          <p:spPr>
            <a:xfrm>
              <a:off x="6102837" y="2561860"/>
              <a:ext cx="1511202" cy="1369353"/>
            </a:xfrm>
            <a:custGeom>
              <a:avLst/>
              <a:gdLst/>
              <a:ahLst/>
              <a:cxnLst/>
              <a:rect l="l" t="t" r="r" b="b"/>
              <a:pathLst>
                <a:path w="11508" h="10428" extrusionOk="0">
                  <a:moveTo>
                    <a:pt x="2810" y="0"/>
                  </a:moveTo>
                  <a:cubicBezTo>
                    <a:pt x="2124" y="0"/>
                    <a:pt x="1291" y="346"/>
                    <a:pt x="790" y="1055"/>
                  </a:cubicBezTo>
                  <a:cubicBezTo>
                    <a:pt x="0" y="2172"/>
                    <a:pt x="240" y="2967"/>
                    <a:pt x="306" y="4003"/>
                  </a:cubicBezTo>
                  <a:cubicBezTo>
                    <a:pt x="383" y="5197"/>
                    <a:pt x="614" y="6405"/>
                    <a:pt x="1104" y="7493"/>
                  </a:cubicBezTo>
                  <a:cubicBezTo>
                    <a:pt x="1258" y="7837"/>
                    <a:pt x="1441" y="8168"/>
                    <a:pt x="1655" y="8478"/>
                  </a:cubicBezTo>
                  <a:cubicBezTo>
                    <a:pt x="2421" y="9580"/>
                    <a:pt x="3714" y="9713"/>
                    <a:pt x="5026" y="9713"/>
                  </a:cubicBezTo>
                  <a:cubicBezTo>
                    <a:pt x="5443" y="9713"/>
                    <a:pt x="5863" y="9699"/>
                    <a:pt x="6268" y="9699"/>
                  </a:cubicBezTo>
                  <a:cubicBezTo>
                    <a:pt x="6730" y="9699"/>
                    <a:pt x="7173" y="9717"/>
                    <a:pt x="7573" y="9792"/>
                  </a:cubicBezTo>
                  <a:cubicBezTo>
                    <a:pt x="8222" y="9913"/>
                    <a:pt x="9196" y="10427"/>
                    <a:pt x="9994" y="10427"/>
                  </a:cubicBezTo>
                  <a:cubicBezTo>
                    <a:pt x="10440" y="10427"/>
                    <a:pt x="10830" y="10267"/>
                    <a:pt x="11079" y="9789"/>
                  </a:cubicBezTo>
                  <a:cubicBezTo>
                    <a:pt x="11507" y="8967"/>
                    <a:pt x="10903" y="8157"/>
                    <a:pt x="10225" y="7761"/>
                  </a:cubicBezTo>
                  <a:cubicBezTo>
                    <a:pt x="9480" y="7327"/>
                    <a:pt x="8546" y="6953"/>
                    <a:pt x="7723" y="6776"/>
                  </a:cubicBezTo>
                  <a:cubicBezTo>
                    <a:pt x="6667" y="6551"/>
                    <a:pt x="5226" y="6608"/>
                    <a:pt x="4604" y="6274"/>
                  </a:cubicBezTo>
                  <a:cubicBezTo>
                    <a:pt x="4271" y="5268"/>
                    <a:pt x="4398" y="4125"/>
                    <a:pt x="4428" y="3078"/>
                  </a:cubicBezTo>
                  <a:cubicBezTo>
                    <a:pt x="4459" y="2034"/>
                    <a:pt x="4192" y="578"/>
                    <a:pt x="3571" y="190"/>
                  </a:cubicBezTo>
                  <a:cubicBezTo>
                    <a:pt x="3370" y="64"/>
                    <a:pt x="3103" y="0"/>
                    <a:pt x="28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7303593" y="3678966"/>
              <a:ext cx="140904" cy="259084"/>
            </a:xfrm>
            <a:custGeom>
              <a:avLst/>
              <a:gdLst/>
              <a:ahLst/>
              <a:cxnLst/>
              <a:rect l="l" t="t" r="r" b="b"/>
              <a:pathLst>
                <a:path w="1073" h="1973" extrusionOk="0">
                  <a:moveTo>
                    <a:pt x="62" y="1"/>
                  </a:moveTo>
                  <a:cubicBezTo>
                    <a:pt x="40" y="1"/>
                    <a:pt x="19" y="14"/>
                    <a:pt x="10" y="35"/>
                  </a:cubicBezTo>
                  <a:cubicBezTo>
                    <a:pt x="0" y="63"/>
                    <a:pt x="14" y="94"/>
                    <a:pt x="41" y="105"/>
                  </a:cubicBezTo>
                  <a:cubicBezTo>
                    <a:pt x="49" y="108"/>
                    <a:pt x="694" y="374"/>
                    <a:pt x="824" y="828"/>
                  </a:cubicBezTo>
                  <a:cubicBezTo>
                    <a:pt x="962" y="1300"/>
                    <a:pt x="778" y="1900"/>
                    <a:pt x="777" y="1906"/>
                  </a:cubicBezTo>
                  <a:cubicBezTo>
                    <a:pt x="770" y="1932"/>
                    <a:pt x="784" y="1963"/>
                    <a:pt x="812" y="1972"/>
                  </a:cubicBezTo>
                  <a:cubicBezTo>
                    <a:pt x="817" y="1973"/>
                    <a:pt x="822" y="1973"/>
                    <a:pt x="828" y="1973"/>
                  </a:cubicBezTo>
                  <a:cubicBezTo>
                    <a:pt x="851" y="1973"/>
                    <a:pt x="872" y="1959"/>
                    <a:pt x="877" y="1934"/>
                  </a:cubicBezTo>
                  <a:cubicBezTo>
                    <a:pt x="885" y="1909"/>
                    <a:pt x="1072" y="1300"/>
                    <a:pt x="927" y="795"/>
                  </a:cubicBezTo>
                  <a:cubicBezTo>
                    <a:pt x="780" y="292"/>
                    <a:pt x="109" y="15"/>
                    <a:pt x="80" y="4"/>
                  </a:cubicBezTo>
                  <a:cubicBezTo>
                    <a:pt x="74" y="2"/>
                    <a:pt x="68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7423485" y="3622369"/>
              <a:ext cx="136176" cy="255539"/>
            </a:xfrm>
            <a:custGeom>
              <a:avLst/>
              <a:gdLst/>
              <a:ahLst/>
              <a:cxnLst/>
              <a:rect l="l" t="t" r="r" b="b"/>
              <a:pathLst>
                <a:path w="1037" h="1946" extrusionOk="0">
                  <a:moveTo>
                    <a:pt x="61" y="0"/>
                  </a:moveTo>
                  <a:cubicBezTo>
                    <a:pt x="40" y="0"/>
                    <a:pt x="20" y="12"/>
                    <a:pt x="11" y="32"/>
                  </a:cubicBezTo>
                  <a:cubicBezTo>
                    <a:pt x="1" y="60"/>
                    <a:pt x="14" y="91"/>
                    <a:pt x="39" y="102"/>
                  </a:cubicBezTo>
                  <a:cubicBezTo>
                    <a:pt x="45" y="105"/>
                    <a:pt x="673" y="375"/>
                    <a:pt x="823" y="826"/>
                  </a:cubicBezTo>
                  <a:cubicBezTo>
                    <a:pt x="915" y="1098"/>
                    <a:pt x="928" y="1464"/>
                    <a:pt x="859" y="1886"/>
                  </a:cubicBezTo>
                  <a:cubicBezTo>
                    <a:pt x="856" y="1914"/>
                    <a:pt x="875" y="1940"/>
                    <a:pt x="903" y="1946"/>
                  </a:cubicBezTo>
                  <a:lnTo>
                    <a:pt x="913" y="1946"/>
                  </a:lnTo>
                  <a:cubicBezTo>
                    <a:pt x="939" y="1946"/>
                    <a:pt x="960" y="1926"/>
                    <a:pt x="965" y="1901"/>
                  </a:cubicBezTo>
                  <a:cubicBezTo>
                    <a:pt x="1036" y="1464"/>
                    <a:pt x="1022" y="1080"/>
                    <a:pt x="925" y="793"/>
                  </a:cubicBezTo>
                  <a:cubicBezTo>
                    <a:pt x="759" y="297"/>
                    <a:pt x="108" y="17"/>
                    <a:pt x="81" y="4"/>
                  </a:cubicBezTo>
                  <a:cubicBezTo>
                    <a:pt x="74" y="1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6143151" y="3027507"/>
              <a:ext cx="501502" cy="771607"/>
            </a:xfrm>
            <a:custGeom>
              <a:avLst/>
              <a:gdLst/>
              <a:ahLst/>
              <a:cxnLst/>
              <a:rect l="l" t="t" r="r" b="b"/>
              <a:pathLst>
                <a:path w="3819" h="5876" extrusionOk="0">
                  <a:moveTo>
                    <a:pt x="3081" y="1"/>
                  </a:moveTo>
                  <a:lnTo>
                    <a:pt x="0" y="457"/>
                  </a:lnTo>
                  <a:cubicBezTo>
                    <a:pt x="77" y="1651"/>
                    <a:pt x="309" y="2860"/>
                    <a:pt x="798" y="3947"/>
                  </a:cubicBezTo>
                  <a:cubicBezTo>
                    <a:pt x="955" y="4291"/>
                    <a:pt x="1137" y="4624"/>
                    <a:pt x="1351" y="4932"/>
                  </a:cubicBezTo>
                  <a:cubicBezTo>
                    <a:pt x="1677" y="5402"/>
                    <a:pt x="2098" y="5695"/>
                    <a:pt x="2575" y="5876"/>
                  </a:cubicBezTo>
                  <a:cubicBezTo>
                    <a:pt x="3818" y="3696"/>
                    <a:pt x="3243" y="1043"/>
                    <a:pt x="308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1349975" y="1015876"/>
              <a:ext cx="1545082" cy="2497217"/>
            </a:xfrm>
            <a:custGeom>
              <a:avLst/>
              <a:gdLst/>
              <a:ahLst/>
              <a:cxnLst/>
              <a:rect l="l" t="t" r="r" b="b"/>
              <a:pathLst>
                <a:path w="11766" h="19017" extrusionOk="0">
                  <a:moveTo>
                    <a:pt x="8362" y="0"/>
                  </a:moveTo>
                  <a:cubicBezTo>
                    <a:pt x="8201" y="0"/>
                    <a:pt x="8038" y="39"/>
                    <a:pt x="7888" y="122"/>
                  </a:cubicBezTo>
                  <a:cubicBezTo>
                    <a:pt x="5912" y="1210"/>
                    <a:pt x="4197" y="2778"/>
                    <a:pt x="2937" y="4667"/>
                  </a:cubicBezTo>
                  <a:cubicBezTo>
                    <a:pt x="1034" y="7518"/>
                    <a:pt x="0" y="11364"/>
                    <a:pt x="1275" y="14677"/>
                  </a:cubicBezTo>
                  <a:cubicBezTo>
                    <a:pt x="2226" y="17160"/>
                    <a:pt x="4501" y="18682"/>
                    <a:pt x="7100" y="18973"/>
                  </a:cubicBezTo>
                  <a:cubicBezTo>
                    <a:pt x="7325" y="18998"/>
                    <a:pt x="7699" y="19016"/>
                    <a:pt x="8135" y="19016"/>
                  </a:cubicBezTo>
                  <a:cubicBezTo>
                    <a:pt x="9199" y="19016"/>
                    <a:pt x="10631" y="18909"/>
                    <a:pt x="11163" y="18538"/>
                  </a:cubicBezTo>
                  <a:cubicBezTo>
                    <a:pt x="11576" y="18248"/>
                    <a:pt x="11766" y="17718"/>
                    <a:pt x="11661" y="17221"/>
                  </a:cubicBezTo>
                  <a:cubicBezTo>
                    <a:pt x="11529" y="16605"/>
                    <a:pt x="10985" y="16181"/>
                    <a:pt x="10378" y="16181"/>
                  </a:cubicBezTo>
                  <a:cubicBezTo>
                    <a:pt x="10287" y="16181"/>
                    <a:pt x="10194" y="16190"/>
                    <a:pt x="10101" y="16210"/>
                  </a:cubicBezTo>
                  <a:lnTo>
                    <a:pt x="10087" y="16213"/>
                  </a:lnTo>
                  <a:cubicBezTo>
                    <a:pt x="9366" y="16366"/>
                    <a:pt x="8642" y="16464"/>
                    <a:pt x="7943" y="16464"/>
                  </a:cubicBezTo>
                  <a:cubicBezTo>
                    <a:pt x="7742" y="16464"/>
                    <a:pt x="7543" y="16456"/>
                    <a:pt x="7347" y="16439"/>
                  </a:cubicBezTo>
                  <a:cubicBezTo>
                    <a:pt x="5646" y="16298"/>
                    <a:pt x="4145" y="15377"/>
                    <a:pt x="3484" y="13790"/>
                  </a:cubicBezTo>
                  <a:cubicBezTo>
                    <a:pt x="2403" y="11199"/>
                    <a:pt x="3312" y="8075"/>
                    <a:pt x="4725" y="5830"/>
                  </a:cubicBezTo>
                  <a:cubicBezTo>
                    <a:pt x="5753" y="4198"/>
                    <a:pt x="7181" y="2818"/>
                    <a:pt x="8857" y="1838"/>
                  </a:cubicBezTo>
                  <a:lnTo>
                    <a:pt x="8863" y="1838"/>
                  </a:lnTo>
                  <a:cubicBezTo>
                    <a:pt x="9321" y="1568"/>
                    <a:pt x="9485" y="981"/>
                    <a:pt x="9227" y="512"/>
                  </a:cubicBezTo>
                  <a:cubicBezTo>
                    <a:pt x="9047" y="184"/>
                    <a:pt x="8710" y="0"/>
                    <a:pt x="8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380020" y="3140570"/>
              <a:ext cx="515027" cy="372541"/>
            </a:xfrm>
            <a:custGeom>
              <a:avLst/>
              <a:gdLst/>
              <a:ahLst/>
              <a:cxnLst/>
              <a:rect l="l" t="t" r="r" b="b"/>
              <a:pathLst>
                <a:path w="3922" h="2837" extrusionOk="0">
                  <a:moveTo>
                    <a:pt x="2531" y="0"/>
                  </a:moveTo>
                  <a:cubicBezTo>
                    <a:pt x="2441" y="0"/>
                    <a:pt x="2349" y="10"/>
                    <a:pt x="2257" y="29"/>
                  </a:cubicBezTo>
                  <a:lnTo>
                    <a:pt x="2243" y="32"/>
                  </a:lnTo>
                  <a:cubicBezTo>
                    <a:pt x="1739" y="139"/>
                    <a:pt x="1230" y="219"/>
                    <a:pt x="733" y="257"/>
                  </a:cubicBezTo>
                  <a:cubicBezTo>
                    <a:pt x="448" y="682"/>
                    <a:pt x="35" y="1511"/>
                    <a:pt x="1" y="2832"/>
                  </a:cubicBezTo>
                  <a:lnTo>
                    <a:pt x="1" y="2835"/>
                  </a:lnTo>
                  <a:cubicBezTo>
                    <a:pt x="87" y="2836"/>
                    <a:pt x="178" y="2837"/>
                    <a:pt x="271" y="2837"/>
                  </a:cubicBezTo>
                  <a:cubicBezTo>
                    <a:pt x="1337" y="2837"/>
                    <a:pt x="2782" y="2732"/>
                    <a:pt x="3318" y="2358"/>
                  </a:cubicBezTo>
                  <a:cubicBezTo>
                    <a:pt x="3732" y="2068"/>
                    <a:pt x="3922" y="1538"/>
                    <a:pt x="3817" y="1040"/>
                  </a:cubicBezTo>
                  <a:cubicBezTo>
                    <a:pt x="3684" y="422"/>
                    <a:pt x="3139" y="0"/>
                    <a:pt x="2531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408253" y="1944018"/>
              <a:ext cx="4284759" cy="2024877"/>
            </a:xfrm>
            <a:custGeom>
              <a:avLst/>
              <a:gdLst/>
              <a:ahLst/>
              <a:cxnLst/>
              <a:rect l="l" t="t" r="r" b="b"/>
              <a:pathLst>
                <a:path w="32629" h="15420" extrusionOk="0">
                  <a:moveTo>
                    <a:pt x="21379" y="0"/>
                  </a:moveTo>
                  <a:cubicBezTo>
                    <a:pt x="21130" y="753"/>
                    <a:pt x="21123" y="1945"/>
                    <a:pt x="20668" y="2349"/>
                  </a:cubicBezTo>
                  <a:cubicBezTo>
                    <a:pt x="20301" y="2677"/>
                    <a:pt x="19739" y="2747"/>
                    <a:pt x="19173" y="2747"/>
                  </a:cubicBezTo>
                  <a:cubicBezTo>
                    <a:pt x="18746" y="2747"/>
                    <a:pt x="18317" y="2708"/>
                    <a:pt x="17965" y="2708"/>
                  </a:cubicBezTo>
                  <a:cubicBezTo>
                    <a:pt x="17932" y="2708"/>
                    <a:pt x="17900" y="2708"/>
                    <a:pt x="17868" y="2709"/>
                  </a:cubicBezTo>
                  <a:cubicBezTo>
                    <a:pt x="15683" y="2762"/>
                    <a:pt x="13213" y="2899"/>
                    <a:pt x="11044" y="3176"/>
                  </a:cubicBezTo>
                  <a:cubicBezTo>
                    <a:pt x="9145" y="3418"/>
                    <a:pt x="7202" y="3772"/>
                    <a:pt x="5396" y="4454"/>
                  </a:cubicBezTo>
                  <a:cubicBezTo>
                    <a:pt x="4182" y="4912"/>
                    <a:pt x="2936" y="5546"/>
                    <a:pt x="2082" y="6564"/>
                  </a:cubicBezTo>
                  <a:cubicBezTo>
                    <a:pt x="0" y="9037"/>
                    <a:pt x="984" y="13172"/>
                    <a:pt x="4099" y="14228"/>
                  </a:cubicBezTo>
                  <a:lnTo>
                    <a:pt x="6401" y="14991"/>
                  </a:lnTo>
                  <a:cubicBezTo>
                    <a:pt x="7268" y="15277"/>
                    <a:pt x="8171" y="15420"/>
                    <a:pt x="9078" y="15420"/>
                  </a:cubicBezTo>
                  <a:cubicBezTo>
                    <a:pt x="9622" y="15420"/>
                    <a:pt x="10167" y="15369"/>
                    <a:pt x="10706" y="15266"/>
                  </a:cubicBezTo>
                  <a:cubicBezTo>
                    <a:pt x="13598" y="14717"/>
                    <a:pt x="16531" y="14334"/>
                    <a:pt x="19457" y="14334"/>
                  </a:cubicBezTo>
                  <a:cubicBezTo>
                    <a:pt x="20657" y="14334"/>
                    <a:pt x="21857" y="14399"/>
                    <a:pt x="23052" y="14542"/>
                  </a:cubicBezTo>
                  <a:cubicBezTo>
                    <a:pt x="23772" y="14629"/>
                    <a:pt x="24436" y="14670"/>
                    <a:pt x="25047" y="14670"/>
                  </a:cubicBezTo>
                  <a:cubicBezTo>
                    <a:pt x="32629" y="14670"/>
                    <a:pt x="32180" y="8440"/>
                    <a:pt x="32177" y="6699"/>
                  </a:cubicBezTo>
                  <a:cubicBezTo>
                    <a:pt x="32175" y="3917"/>
                    <a:pt x="30710" y="2275"/>
                    <a:pt x="30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5115207" y="2097001"/>
              <a:ext cx="73669" cy="348510"/>
            </a:xfrm>
            <a:custGeom>
              <a:avLst/>
              <a:gdLst/>
              <a:ahLst/>
              <a:cxnLst/>
              <a:rect l="l" t="t" r="r" b="b"/>
              <a:pathLst>
                <a:path w="561" h="2654" extrusionOk="0">
                  <a:moveTo>
                    <a:pt x="499" y="0"/>
                  </a:moveTo>
                  <a:cubicBezTo>
                    <a:pt x="476" y="0"/>
                    <a:pt x="457" y="17"/>
                    <a:pt x="451" y="40"/>
                  </a:cubicBezTo>
                  <a:cubicBezTo>
                    <a:pt x="448" y="52"/>
                    <a:pt x="182" y="1093"/>
                    <a:pt x="4" y="2595"/>
                  </a:cubicBezTo>
                  <a:cubicBezTo>
                    <a:pt x="1" y="2623"/>
                    <a:pt x="22" y="2650"/>
                    <a:pt x="51" y="2653"/>
                  </a:cubicBezTo>
                  <a:lnTo>
                    <a:pt x="58" y="2653"/>
                  </a:lnTo>
                  <a:cubicBezTo>
                    <a:pt x="84" y="2653"/>
                    <a:pt x="108" y="2633"/>
                    <a:pt x="108" y="2607"/>
                  </a:cubicBezTo>
                  <a:cubicBezTo>
                    <a:pt x="284" y="1113"/>
                    <a:pt x="548" y="77"/>
                    <a:pt x="552" y="67"/>
                  </a:cubicBezTo>
                  <a:cubicBezTo>
                    <a:pt x="561" y="39"/>
                    <a:pt x="544" y="10"/>
                    <a:pt x="515" y="3"/>
                  </a:cubicBezTo>
                  <a:cubicBezTo>
                    <a:pt x="510" y="1"/>
                    <a:pt x="504" y="0"/>
                    <a:pt x="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221573" y="1944018"/>
              <a:ext cx="1242526" cy="481401"/>
            </a:xfrm>
            <a:custGeom>
              <a:avLst/>
              <a:gdLst/>
              <a:ahLst/>
              <a:cxnLst/>
              <a:rect l="l" t="t" r="r" b="b"/>
              <a:pathLst>
                <a:path w="9462" h="3666" extrusionOk="0">
                  <a:moveTo>
                    <a:pt x="1" y="0"/>
                  </a:moveTo>
                  <a:cubicBezTo>
                    <a:pt x="350" y="1730"/>
                    <a:pt x="2713" y="3665"/>
                    <a:pt x="5446" y="3665"/>
                  </a:cubicBezTo>
                  <a:cubicBezTo>
                    <a:pt x="6760" y="3665"/>
                    <a:pt x="8159" y="3218"/>
                    <a:pt x="9461" y="2085"/>
                  </a:cubicBezTo>
                  <a:cubicBezTo>
                    <a:pt x="9159" y="1418"/>
                    <a:pt x="8866" y="743"/>
                    <a:pt x="8663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6103756" y="2816614"/>
              <a:ext cx="546543" cy="999307"/>
            </a:xfrm>
            <a:custGeom>
              <a:avLst/>
              <a:gdLst/>
              <a:ahLst/>
              <a:cxnLst/>
              <a:rect l="l" t="t" r="r" b="b"/>
              <a:pathLst>
                <a:path w="4162" h="7610" extrusionOk="0">
                  <a:moveTo>
                    <a:pt x="4035" y="0"/>
                  </a:moveTo>
                  <a:cubicBezTo>
                    <a:pt x="4005" y="0"/>
                    <a:pt x="3983" y="26"/>
                    <a:pt x="3983" y="54"/>
                  </a:cubicBezTo>
                  <a:cubicBezTo>
                    <a:pt x="3983" y="136"/>
                    <a:pt x="3983" y="227"/>
                    <a:pt x="3984" y="329"/>
                  </a:cubicBezTo>
                  <a:cubicBezTo>
                    <a:pt x="4005" y="2062"/>
                    <a:pt x="4054" y="6123"/>
                    <a:pt x="42" y="7505"/>
                  </a:cubicBezTo>
                  <a:cubicBezTo>
                    <a:pt x="15" y="7515"/>
                    <a:pt x="0" y="7545"/>
                    <a:pt x="9" y="7573"/>
                  </a:cubicBezTo>
                  <a:cubicBezTo>
                    <a:pt x="16" y="7595"/>
                    <a:pt x="38" y="7609"/>
                    <a:pt x="59" y="7609"/>
                  </a:cubicBezTo>
                  <a:cubicBezTo>
                    <a:pt x="65" y="7609"/>
                    <a:pt x="72" y="7609"/>
                    <a:pt x="78" y="7605"/>
                  </a:cubicBezTo>
                  <a:cubicBezTo>
                    <a:pt x="4161" y="6197"/>
                    <a:pt x="4113" y="2083"/>
                    <a:pt x="4091" y="327"/>
                  </a:cubicBezTo>
                  <a:cubicBezTo>
                    <a:pt x="4091" y="227"/>
                    <a:pt x="4090" y="136"/>
                    <a:pt x="4090" y="54"/>
                  </a:cubicBezTo>
                  <a:cubicBezTo>
                    <a:pt x="4090" y="23"/>
                    <a:pt x="4064" y="0"/>
                    <a:pt x="4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3797579" y="2938212"/>
              <a:ext cx="1194070" cy="737859"/>
            </a:xfrm>
            <a:custGeom>
              <a:avLst/>
              <a:gdLst/>
              <a:ahLst/>
              <a:cxnLst/>
              <a:rect l="l" t="t" r="r" b="b"/>
              <a:pathLst>
                <a:path w="9093" h="5619" extrusionOk="0">
                  <a:moveTo>
                    <a:pt x="6890" y="0"/>
                  </a:moveTo>
                  <a:cubicBezTo>
                    <a:pt x="6706" y="0"/>
                    <a:pt x="6543" y="15"/>
                    <a:pt x="6351" y="68"/>
                  </a:cubicBezTo>
                  <a:cubicBezTo>
                    <a:pt x="6137" y="129"/>
                    <a:pt x="5883" y="161"/>
                    <a:pt x="5662" y="178"/>
                  </a:cubicBezTo>
                  <a:cubicBezTo>
                    <a:pt x="5547" y="186"/>
                    <a:pt x="5418" y="197"/>
                    <a:pt x="5292" y="197"/>
                  </a:cubicBezTo>
                  <a:cubicBezTo>
                    <a:pt x="5187" y="197"/>
                    <a:pt x="5083" y="189"/>
                    <a:pt x="4990" y="166"/>
                  </a:cubicBezTo>
                  <a:cubicBezTo>
                    <a:pt x="4880" y="139"/>
                    <a:pt x="4781" y="95"/>
                    <a:pt x="4664" y="95"/>
                  </a:cubicBezTo>
                  <a:cubicBezTo>
                    <a:pt x="4661" y="95"/>
                    <a:pt x="4657" y="95"/>
                    <a:pt x="4653" y="95"/>
                  </a:cubicBezTo>
                  <a:cubicBezTo>
                    <a:pt x="4534" y="99"/>
                    <a:pt x="4412" y="131"/>
                    <a:pt x="4295" y="149"/>
                  </a:cubicBezTo>
                  <a:cubicBezTo>
                    <a:pt x="4084" y="181"/>
                    <a:pt x="3942" y="275"/>
                    <a:pt x="3745" y="336"/>
                  </a:cubicBezTo>
                  <a:cubicBezTo>
                    <a:pt x="3704" y="349"/>
                    <a:pt x="3665" y="354"/>
                    <a:pt x="3626" y="354"/>
                  </a:cubicBezTo>
                  <a:cubicBezTo>
                    <a:pt x="3481" y="354"/>
                    <a:pt x="3348" y="284"/>
                    <a:pt x="3201" y="284"/>
                  </a:cubicBezTo>
                  <a:cubicBezTo>
                    <a:pt x="3183" y="284"/>
                    <a:pt x="3164" y="285"/>
                    <a:pt x="3146" y="288"/>
                  </a:cubicBezTo>
                  <a:cubicBezTo>
                    <a:pt x="2940" y="315"/>
                    <a:pt x="2722" y="438"/>
                    <a:pt x="2519" y="493"/>
                  </a:cubicBezTo>
                  <a:cubicBezTo>
                    <a:pt x="2291" y="555"/>
                    <a:pt x="2118" y="597"/>
                    <a:pt x="1892" y="597"/>
                  </a:cubicBezTo>
                  <a:cubicBezTo>
                    <a:pt x="1877" y="597"/>
                    <a:pt x="1863" y="597"/>
                    <a:pt x="1848" y="596"/>
                  </a:cubicBezTo>
                  <a:cubicBezTo>
                    <a:pt x="1842" y="596"/>
                    <a:pt x="1837" y="596"/>
                    <a:pt x="1832" y="596"/>
                  </a:cubicBezTo>
                  <a:cubicBezTo>
                    <a:pt x="1604" y="596"/>
                    <a:pt x="1380" y="684"/>
                    <a:pt x="1164" y="752"/>
                  </a:cubicBezTo>
                  <a:cubicBezTo>
                    <a:pt x="965" y="816"/>
                    <a:pt x="811" y="950"/>
                    <a:pt x="628" y="1049"/>
                  </a:cubicBezTo>
                  <a:cubicBezTo>
                    <a:pt x="486" y="1125"/>
                    <a:pt x="313" y="1186"/>
                    <a:pt x="214" y="1323"/>
                  </a:cubicBezTo>
                  <a:cubicBezTo>
                    <a:pt x="94" y="1493"/>
                    <a:pt x="77" y="1788"/>
                    <a:pt x="69" y="1987"/>
                  </a:cubicBezTo>
                  <a:cubicBezTo>
                    <a:pt x="59" y="2207"/>
                    <a:pt x="97" y="2407"/>
                    <a:pt x="49" y="2627"/>
                  </a:cubicBezTo>
                  <a:cubicBezTo>
                    <a:pt x="0" y="2849"/>
                    <a:pt x="6" y="2986"/>
                    <a:pt x="100" y="3188"/>
                  </a:cubicBezTo>
                  <a:cubicBezTo>
                    <a:pt x="190" y="3381"/>
                    <a:pt x="212" y="3576"/>
                    <a:pt x="240" y="3787"/>
                  </a:cubicBezTo>
                  <a:cubicBezTo>
                    <a:pt x="297" y="4204"/>
                    <a:pt x="244" y="4704"/>
                    <a:pt x="493" y="5058"/>
                  </a:cubicBezTo>
                  <a:cubicBezTo>
                    <a:pt x="717" y="5380"/>
                    <a:pt x="1026" y="5618"/>
                    <a:pt x="1439" y="5618"/>
                  </a:cubicBezTo>
                  <a:cubicBezTo>
                    <a:pt x="1446" y="5618"/>
                    <a:pt x="1454" y="5618"/>
                    <a:pt x="1461" y="5618"/>
                  </a:cubicBezTo>
                  <a:cubicBezTo>
                    <a:pt x="1905" y="5609"/>
                    <a:pt x="2315" y="5522"/>
                    <a:pt x="2743" y="5377"/>
                  </a:cubicBezTo>
                  <a:cubicBezTo>
                    <a:pt x="2811" y="5353"/>
                    <a:pt x="2873" y="5345"/>
                    <a:pt x="2931" y="5345"/>
                  </a:cubicBezTo>
                  <a:cubicBezTo>
                    <a:pt x="3091" y="5345"/>
                    <a:pt x="3225" y="5409"/>
                    <a:pt x="3401" y="5409"/>
                  </a:cubicBezTo>
                  <a:cubicBezTo>
                    <a:pt x="3414" y="5409"/>
                    <a:pt x="3427" y="5409"/>
                    <a:pt x="3440" y="5408"/>
                  </a:cubicBezTo>
                  <a:cubicBezTo>
                    <a:pt x="3691" y="5395"/>
                    <a:pt x="3962" y="5324"/>
                    <a:pt x="4209" y="5267"/>
                  </a:cubicBezTo>
                  <a:cubicBezTo>
                    <a:pt x="4755" y="5141"/>
                    <a:pt x="5283" y="5151"/>
                    <a:pt x="5834" y="5134"/>
                  </a:cubicBezTo>
                  <a:cubicBezTo>
                    <a:pt x="6076" y="5127"/>
                    <a:pt x="6348" y="5085"/>
                    <a:pt x="6584" y="5028"/>
                  </a:cubicBezTo>
                  <a:cubicBezTo>
                    <a:pt x="6696" y="5001"/>
                    <a:pt x="6803" y="4964"/>
                    <a:pt x="6915" y="4964"/>
                  </a:cubicBezTo>
                  <a:cubicBezTo>
                    <a:pt x="6928" y="4964"/>
                    <a:pt x="6941" y="4964"/>
                    <a:pt x="6954" y="4965"/>
                  </a:cubicBezTo>
                  <a:cubicBezTo>
                    <a:pt x="7069" y="4974"/>
                    <a:pt x="7179" y="5025"/>
                    <a:pt x="7294" y="5041"/>
                  </a:cubicBezTo>
                  <a:cubicBezTo>
                    <a:pt x="7322" y="5045"/>
                    <a:pt x="7350" y="5047"/>
                    <a:pt x="7379" y="5047"/>
                  </a:cubicBezTo>
                  <a:cubicBezTo>
                    <a:pt x="7545" y="5047"/>
                    <a:pt x="7710" y="4986"/>
                    <a:pt x="7876" y="4986"/>
                  </a:cubicBezTo>
                  <a:cubicBezTo>
                    <a:pt x="7897" y="4986"/>
                    <a:pt x="7919" y="4987"/>
                    <a:pt x="7940" y="4990"/>
                  </a:cubicBezTo>
                  <a:cubicBezTo>
                    <a:pt x="8073" y="5002"/>
                    <a:pt x="8190" y="5041"/>
                    <a:pt x="8313" y="5041"/>
                  </a:cubicBezTo>
                  <a:cubicBezTo>
                    <a:pt x="8371" y="5041"/>
                    <a:pt x="8431" y="5033"/>
                    <a:pt x="8494" y="5008"/>
                  </a:cubicBezTo>
                  <a:cubicBezTo>
                    <a:pt x="8897" y="4854"/>
                    <a:pt x="9093" y="4479"/>
                    <a:pt x="9085" y="4072"/>
                  </a:cubicBezTo>
                  <a:cubicBezTo>
                    <a:pt x="9075" y="3629"/>
                    <a:pt x="8828" y="3192"/>
                    <a:pt x="8897" y="2745"/>
                  </a:cubicBezTo>
                  <a:cubicBezTo>
                    <a:pt x="8931" y="2521"/>
                    <a:pt x="8968" y="2295"/>
                    <a:pt x="9004" y="2071"/>
                  </a:cubicBezTo>
                  <a:cubicBezTo>
                    <a:pt x="9038" y="1858"/>
                    <a:pt x="8954" y="1680"/>
                    <a:pt x="8958" y="1473"/>
                  </a:cubicBezTo>
                  <a:cubicBezTo>
                    <a:pt x="8961" y="1244"/>
                    <a:pt x="9054" y="1050"/>
                    <a:pt x="8974" y="825"/>
                  </a:cubicBezTo>
                  <a:cubicBezTo>
                    <a:pt x="8917" y="668"/>
                    <a:pt x="8837" y="499"/>
                    <a:pt x="8761" y="349"/>
                  </a:cubicBezTo>
                  <a:cubicBezTo>
                    <a:pt x="8653" y="131"/>
                    <a:pt x="8487" y="137"/>
                    <a:pt x="8266" y="128"/>
                  </a:cubicBezTo>
                  <a:cubicBezTo>
                    <a:pt x="8060" y="118"/>
                    <a:pt x="7846" y="128"/>
                    <a:pt x="7643" y="111"/>
                  </a:cubicBezTo>
                  <a:cubicBezTo>
                    <a:pt x="7533" y="102"/>
                    <a:pt x="7439" y="59"/>
                    <a:pt x="7336" y="31"/>
                  </a:cubicBezTo>
                  <a:cubicBezTo>
                    <a:pt x="7232" y="2"/>
                    <a:pt x="7132" y="4"/>
                    <a:pt x="7025" y="2"/>
                  </a:cubicBezTo>
                  <a:cubicBezTo>
                    <a:pt x="6978" y="1"/>
                    <a:pt x="6933" y="0"/>
                    <a:pt x="6890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3789832" y="2930859"/>
              <a:ext cx="1208384" cy="752304"/>
            </a:xfrm>
            <a:custGeom>
              <a:avLst/>
              <a:gdLst/>
              <a:ahLst/>
              <a:cxnLst/>
              <a:rect l="l" t="t" r="r" b="b"/>
              <a:pathLst>
                <a:path w="9202" h="5729" extrusionOk="0">
                  <a:moveTo>
                    <a:pt x="6955" y="1"/>
                  </a:moveTo>
                  <a:cubicBezTo>
                    <a:pt x="6756" y="1"/>
                    <a:pt x="6588" y="17"/>
                    <a:pt x="6396" y="71"/>
                  </a:cubicBezTo>
                  <a:cubicBezTo>
                    <a:pt x="6167" y="135"/>
                    <a:pt x="5900" y="164"/>
                    <a:pt x="5718" y="178"/>
                  </a:cubicBezTo>
                  <a:lnTo>
                    <a:pt x="5676" y="181"/>
                  </a:lnTo>
                  <a:cubicBezTo>
                    <a:pt x="5568" y="189"/>
                    <a:pt x="5453" y="197"/>
                    <a:pt x="5342" y="197"/>
                  </a:cubicBezTo>
                  <a:cubicBezTo>
                    <a:pt x="5243" y="197"/>
                    <a:pt x="5148" y="190"/>
                    <a:pt x="5062" y="170"/>
                  </a:cubicBezTo>
                  <a:cubicBezTo>
                    <a:pt x="5029" y="160"/>
                    <a:pt x="4999" y="151"/>
                    <a:pt x="4969" y="143"/>
                  </a:cubicBezTo>
                  <a:cubicBezTo>
                    <a:pt x="4893" y="121"/>
                    <a:pt x="4814" y="95"/>
                    <a:pt x="4722" y="95"/>
                  </a:cubicBezTo>
                  <a:cubicBezTo>
                    <a:pt x="4718" y="95"/>
                    <a:pt x="4713" y="95"/>
                    <a:pt x="4708" y="95"/>
                  </a:cubicBezTo>
                  <a:cubicBezTo>
                    <a:pt x="4623" y="100"/>
                    <a:pt x="4537" y="115"/>
                    <a:pt x="4454" y="131"/>
                  </a:cubicBezTo>
                  <a:cubicBezTo>
                    <a:pt x="4415" y="138"/>
                    <a:pt x="4378" y="145"/>
                    <a:pt x="4343" y="151"/>
                  </a:cubicBezTo>
                  <a:cubicBezTo>
                    <a:pt x="4208" y="173"/>
                    <a:pt x="4100" y="217"/>
                    <a:pt x="3994" y="262"/>
                  </a:cubicBezTo>
                  <a:cubicBezTo>
                    <a:pt x="3930" y="288"/>
                    <a:pt x="3863" y="317"/>
                    <a:pt x="3787" y="341"/>
                  </a:cubicBezTo>
                  <a:cubicBezTo>
                    <a:pt x="3753" y="352"/>
                    <a:pt x="3719" y="356"/>
                    <a:pt x="3686" y="356"/>
                  </a:cubicBezTo>
                  <a:cubicBezTo>
                    <a:pt x="3620" y="356"/>
                    <a:pt x="3555" y="339"/>
                    <a:pt x="3487" y="322"/>
                  </a:cubicBezTo>
                  <a:cubicBezTo>
                    <a:pt x="3416" y="305"/>
                    <a:pt x="3341" y="287"/>
                    <a:pt x="3262" y="287"/>
                  </a:cubicBezTo>
                  <a:cubicBezTo>
                    <a:pt x="3241" y="287"/>
                    <a:pt x="3219" y="288"/>
                    <a:pt x="3198" y="291"/>
                  </a:cubicBezTo>
                  <a:cubicBezTo>
                    <a:pt x="3069" y="308"/>
                    <a:pt x="2936" y="360"/>
                    <a:pt x="2808" y="410"/>
                  </a:cubicBezTo>
                  <a:cubicBezTo>
                    <a:pt x="2722" y="444"/>
                    <a:pt x="2642" y="477"/>
                    <a:pt x="2564" y="498"/>
                  </a:cubicBezTo>
                  <a:cubicBezTo>
                    <a:pt x="2342" y="558"/>
                    <a:pt x="2168" y="600"/>
                    <a:pt x="1930" y="600"/>
                  </a:cubicBezTo>
                  <a:cubicBezTo>
                    <a:pt x="1922" y="600"/>
                    <a:pt x="1915" y="600"/>
                    <a:pt x="1907" y="599"/>
                  </a:cubicBezTo>
                  <a:cubicBezTo>
                    <a:pt x="1900" y="599"/>
                    <a:pt x="1894" y="599"/>
                    <a:pt x="1887" y="599"/>
                  </a:cubicBezTo>
                  <a:cubicBezTo>
                    <a:pt x="1690" y="599"/>
                    <a:pt x="1495" y="661"/>
                    <a:pt x="1307" y="724"/>
                  </a:cubicBezTo>
                  <a:cubicBezTo>
                    <a:pt x="1273" y="735"/>
                    <a:pt x="1241" y="745"/>
                    <a:pt x="1207" y="756"/>
                  </a:cubicBezTo>
                  <a:cubicBezTo>
                    <a:pt x="1070" y="801"/>
                    <a:pt x="953" y="876"/>
                    <a:pt x="842" y="948"/>
                  </a:cubicBezTo>
                  <a:cubicBezTo>
                    <a:pt x="782" y="985"/>
                    <a:pt x="723" y="1022"/>
                    <a:pt x="660" y="1056"/>
                  </a:cubicBezTo>
                  <a:cubicBezTo>
                    <a:pt x="630" y="1072"/>
                    <a:pt x="599" y="1088"/>
                    <a:pt x="566" y="1105"/>
                  </a:cubicBezTo>
                  <a:cubicBezTo>
                    <a:pt x="442" y="1166"/>
                    <a:pt x="313" y="1229"/>
                    <a:pt x="228" y="1349"/>
                  </a:cubicBezTo>
                  <a:cubicBezTo>
                    <a:pt x="95" y="1536"/>
                    <a:pt x="79" y="1864"/>
                    <a:pt x="72" y="2042"/>
                  </a:cubicBezTo>
                  <a:cubicBezTo>
                    <a:pt x="68" y="2123"/>
                    <a:pt x="72" y="2201"/>
                    <a:pt x="73" y="2277"/>
                  </a:cubicBezTo>
                  <a:cubicBezTo>
                    <a:pt x="79" y="2411"/>
                    <a:pt x="82" y="2537"/>
                    <a:pt x="53" y="2671"/>
                  </a:cubicBezTo>
                  <a:cubicBezTo>
                    <a:pt x="1" y="2914"/>
                    <a:pt x="15" y="3064"/>
                    <a:pt x="109" y="3268"/>
                  </a:cubicBezTo>
                  <a:cubicBezTo>
                    <a:pt x="188" y="3439"/>
                    <a:pt x="213" y="3615"/>
                    <a:pt x="238" y="3803"/>
                  </a:cubicBezTo>
                  <a:lnTo>
                    <a:pt x="245" y="3852"/>
                  </a:lnTo>
                  <a:cubicBezTo>
                    <a:pt x="261" y="3962"/>
                    <a:pt x="268" y="4076"/>
                    <a:pt x="275" y="4198"/>
                  </a:cubicBezTo>
                  <a:cubicBezTo>
                    <a:pt x="295" y="4530"/>
                    <a:pt x="318" y="4876"/>
                    <a:pt x="508" y="5147"/>
                  </a:cubicBezTo>
                  <a:cubicBezTo>
                    <a:pt x="777" y="5533"/>
                    <a:pt x="1110" y="5728"/>
                    <a:pt x="1498" y="5728"/>
                  </a:cubicBezTo>
                  <a:cubicBezTo>
                    <a:pt x="1506" y="5728"/>
                    <a:pt x="1513" y="5728"/>
                    <a:pt x="1523" y="5724"/>
                  </a:cubicBezTo>
                  <a:cubicBezTo>
                    <a:pt x="1553" y="5724"/>
                    <a:pt x="1577" y="5698"/>
                    <a:pt x="1577" y="5668"/>
                  </a:cubicBezTo>
                  <a:cubicBezTo>
                    <a:pt x="1577" y="5638"/>
                    <a:pt x="1556" y="5614"/>
                    <a:pt x="1521" y="5614"/>
                  </a:cubicBezTo>
                  <a:lnTo>
                    <a:pt x="1501" y="5614"/>
                  </a:lnTo>
                  <a:cubicBezTo>
                    <a:pt x="1151" y="5614"/>
                    <a:pt x="849" y="5434"/>
                    <a:pt x="600" y="5079"/>
                  </a:cubicBezTo>
                  <a:cubicBezTo>
                    <a:pt x="428" y="4831"/>
                    <a:pt x="406" y="4503"/>
                    <a:pt x="386" y="4185"/>
                  </a:cubicBezTo>
                  <a:cubicBezTo>
                    <a:pt x="379" y="4068"/>
                    <a:pt x="372" y="3946"/>
                    <a:pt x="356" y="3832"/>
                  </a:cubicBezTo>
                  <a:lnTo>
                    <a:pt x="349" y="3782"/>
                  </a:lnTo>
                  <a:cubicBezTo>
                    <a:pt x="323" y="3586"/>
                    <a:pt x="299" y="3401"/>
                    <a:pt x="211" y="3215"/>
                  </a:cubicBezTo>
                  <a:cubicBezTo>
                    <a:pt x="125" y="3034"/>
                    <a:pt x="115" y="2911"/>
                    <a:pt x="163" y="2690"/>
                  </a:cubicBezTo>
                  <a:cubicBezTo>
                    <a:pt x="195" y="2543"/>
                    <a:pt x="192" y="2404"/>
                    <a:pt x="186" y="2269"/>
                  </a:cubicBezTo>
                  <a:cubicBezTo>
                    <a:pt x="182" y="2194"/>
                    <a:pt x="181" y="2119"/>
                    <a:pt x="185" y="2042"/>
                  </a:cubicBezTo>
                  <a:cubicBezTo>
                    <a:pt x="192" y="1877"/>
                    <a:pt x="206" y="1569"/>
                    <a:pt x="320" y="1408"/>
                  </a:cubicBezTo>
                  <a:cubicBezTo>
                    <a:pt x="389" y="1312"/>
                    <a:pt x="506" y="1255"/>
                    <a:pt x="617" y="1199"/>
                  </a:cubicBezTo>
                  <a:cubicBezTo>
                    <a:pt x="652" y="1183"/>
                    <a:pt x="685" y="1165"/>
                    <a:pt x="716" y="1149"/>
                  </a:cubicBezTo>
                  <a:cubicBezTo>
                    <a:pt x="782" y="1113"/>
                    <a:pt x="843" y="1073"/>
                    <a:pt x="903" y="1035"/>
                  </a:cubicBezTo>
                  <a:cubicBezTo>
                    <a:pt x="1014" y="964"/>
                    <a:pt x="1120" y="895"/>
                    <a:pt x="1243" y="856"/>
                  </a:cubicBezTo>
                  <a:cubicBezTo>
                    <a:pt x="1277" y="845"/>
                    <a:pt x="1310" y="834"/>
                    <a:pt x="1344" y="822"/>
                  </a:cubicBezTo>
                  <a:cubicBezTo>
                    <a:pt x="1526" y="764"/>
                    <a:pt x="1718" y="702"/>
                    <a:pt x="1896" y="702"/>
                  </a:cubicBezTo>
                  <a:cubicBezTo>
                    <a:pt x="1900" y="702"/>
                    <a:pt x="1904" y="702"/>
                    <a:pt x="1908" y="702"/>
                  </a:cubicBezTo>
                  <a:cubicBezTo>
                    <a:pt x="1920" y="702"/>
                    <a:pt x="1932" y="703"/>
                    <a:pt x="1943" y="703"/>
                  </a:cubicBezTo>
                  <a:cubicBezTo>
                    <a:pt x="2190" y="703"/>
                    <a:pt x="2370" y="659"/>
                    <a:pt x="2595" y="598"/>
                  </a:cubicBezTo>
                  <a:cubicBezTo>
                    <a:pt x="2679" y="574"/>
                    <a:pt x="2766" y="541"/>
                    <a:pt x="2851" y="507"/>
                  </a:cubicBezTo>
                  <a:cubicBezTo>
                    <a:pt x="2972" y="458"/>
                    <a:pt x="3099" y="408"/>
                    <a:pt x="3215" y="394"/>
                  </a:cubicBezTo>
                  <a:cubicBezTo>
                    <a:pt x="3231" y="392"/>
                    <a:pt x="3247" y="391"/>
                    <a:pt x="3263" y="391"/>
                  </a:cubicBezTo>
                  <a:cubicBezTo>
                    <a:pt x="3330" y="391"/>
                    <a:pt x="3395" y="406"/>
                    <a:pt x="3465" y="424"/>
                  </a:cubicBezTo>
                  <a:cubicBezTo>
                    <a:pt x="3538" y="441"/>
                    <a:pt x="3612" y="460"/>
                    <a:pt x="3691" y="460"/>
                  </a:cubicBezTo>
                  <a:cubicBezTo>
                    <a:pt x="3733" y="460"/>
                    <a:pt x="3777" y="455"/>
                    <a:pt x="3823" y="441"/>
                  </a:cubicBezTo>
                  <a:cubicBezTo>
                    <a:pt x="3901" y="417"/>
                    <a:pt x="3973" y="387"/>
                    <a:pt x="4041" y="358"/>
                  </a:cubicBezTo>
                  <a:cubicBezTo>
                    <a:pt x="4144" y="315"/>
                    <a:pt x="4243" y="274"/>
                    <a:pt x="4364" y="255"/>
                  </a:cubicBezTo>
                  <a:cubicBezTo>
                    <a:pt x="4401" y="250"/>
                    <a:pt x="4441" y="242"/>
                    <a:pt x="4478" y="235"/>
                  </a:cubicBezTo>
                  <a:cubicBezTo>
                    <a:pt x="4558" y="221"/>
                    <a:pt x="4641" y="205"/>
                    <a:pt x="4718" y="203"/>
                  </a:cubicBezTo>
                  <a:cubicBezTo>
                    <a:pt x="4721" y="202"/>
                    <a:pt x="4723" y="202"/>
                    <a:pt x="4726" y="202"/>
                  </a:cubicBezTo>
                  <a:cubicBezTo>
                    <a:pt x="4801" y="202"/>
                    <a:pt x="4870" y="223"/>
                    <a:pt x="4942" y="245"/>
                  </a:cubicBezTo>
                  <a:cubicBezTo>
                    <a:pt x="4975" y="257"/>
                    <a:pt x="5007" y="265"/>
                    <a:pt x="5041" y="274"/>
                  </a:cubicBezTo>
                  <a:cubicBezTo>
                    <a:pt x="5138" y="298"/>
                    <a:pt x="5245" y="306"/>
                    <a:pt x="5353" y="306"/>
                  </a:cubicBezTo>
                  <a:cubicBezTo>
                    <a:pt x="5466" y="306"/>
                    <a:pt x="5581" y="297"/>
                    <a:pt x="5689" y="288"/>
                  </a:cubicBezTo>
                  <a:lnTo>
                    <a:pt x="5729" y="285"/>
                  </a:lnTo>
                  <a:cubicBezTo>
                    <a:pt x="5919" y="271"/>
                    <a:pt x="6193" y="241"/>
                    <a:pt x="6429" y="174"/>
                  </a:cubicBezTo>
                  <a:cubicBezTo>
                    <a:pt x="6617" y="122"/>
                    <a:pt x="6778" y="109"/>
                    <a:pt x="6980" y="109"/>
                  </a:cubicBezTo>
                  <a:cubicBezTo>
                    <a:pt x="7015" y="109"/>
                    <a:pt x="7051" y="109"/>
                    <a:pt x="7088" y="110"/>
                  </a:cubicBezTo>
                  <a:lnTo>
                    <a:pt x="7127" y="110"/>
                  </a:lnTo>
                  <a:cubicBezTo>
                    <a:pt x="7217" y="113"/>
                    <a:pt x="7303" y="114"/>
                    <a:pt x="7385" y="137"/>
                  </a:cubicBezTo>
                  <a:cubicBezTo>
                    <a:pt x="7418" y="145"/>
                    <a:pt x="7448" y="155"/>
                    <a:pt x="7478" y="165"/>
                  </a:cubicBezTo>
                  <a:cubicBezTo>
                    <a:pt x="7548" y="188"/>
                    <a:pt x="7621" y="212"/>
                    <a:pt x="7704" y="220"/>
                  </a:cubicBezTo>
                  <a:cubicBezTo>
                    <a:pt x="7825" y="228"/>
                    <a:pt x="7952" y="230"/>
                    <a:pt x="8075" y="230"/>
                  </a:cubicBezTo>
                  <a:cubicBezTo>
                    <a:pt x="8161" y="231"/>
                    <a:pt x="8245" y="231"/>
                    <a:pt x="8328" y="235"/>
                  </a:cubicBezTo>
                  <a:lnTo>
                    <a:pt x="8362" y="237"/>
                  </a:lnTo>
                  <a:cubicBezTo>
                    <a:pt x="8566" y="244"/>
                    <a:pt x="8689" y="250"/>
                    <a:pt x="8777" y="427"/>
                  </a:cubicBezTo>
                  <a:cubicBezTo>
                    <a:pt x="8839" y="548"/>
                    <a:pt x="8926" y="728"/>
                    <a:pt x="8987" y="898"/>
                  </a:cubicBezTo>
                  <a:cubicBezTo>
                    <a:pt x="9033" y="1031"/>
                    <a:pt x="9013" y="1158"/>
                    <a:pt x="8992" y="1292"/>
                  </a:cubicBezTo>
                  <a:cubicBezTo>
                    <a:pt x="8980" y="1366"/>
                    <a:pt x="8967" y="1445"/>
                    <a:pt x="8966" y="1528"/>
                  </a:cubicBezTo>
                  <a:cubicBezTo>
                    <a:pt x="8963" y="1622"/>
                    <a:pt x="8980" y="1709"/>
                    <a:pt x="8995" y="1793"/>
                  </a:cubicBezTo>
                  <a:cubicBezTo>
                    <a:pt x="9012" y="1902"/>
                    <a:pt x="9030" y="2006"/>
                    <a:pt x="9012" y="2119"/>
                  </a:cubicBezTo>
                  <a:lnTo>
                    <a:pt x="8997" y="2206"/>
                  </a:lnTo>
                  <a:cubicBezTo>
                    <a:pt x="8967" y="2401"/>
                    <a:pt x="8935" y="2597"/>
                    <a:pt x="8905" y="2793"/>
                  </a:cubicBezTo>
                  <a:cubicBezTo>
                    <a:pt x="8863" y="3058"/>
                    <a:pt x="8930" y="3319"/>
                    <a:pt x="8995" y="3571"/>
                  </a:cubicBezTo>
                  <a:cubicBezTo>
                    <a:pt x="9040" y="3755"/>
                    <a:pt x="9089" y="3943"/>
                    <a:pt x="9092" y="4128"/>
                  </a:cubicBezTo>
                  <a:cubicBezTo>
                    <a:pt x="9092" y="4156"/>
                    <a:pt x="9116" y="4182"/>
                    <a:pt x="9143" y="4182"/>
                  </a:cubicBezTo>
                  <a:cubicBezTo>
                    <a:pt x="9145" y="4182"/>
                    <a:pt x="9146" y="4182"/>
                    <a:pt x="9147" y="4182"/>
                  </a:cubicBezTo>
                  <a:cubicBezTo>
                    <a:pt x="9177" y="4182"/>
                    <a:pt x="9202" y="4156"/>
                    <a:pt x="9202" y="4126"/>
                  </a:cubicBezTo>
                  <a:cubicBezTo>
                    <a:pt x="9197" y="3928"/>
                    <a:pt x="9147" y="3734"/>
                    <a:pt x="9099" y="3544"/>
                  </a:cubicBezTo>
                  <a:cubicBezTo>
                    <a:pt x="9034" y="3291"/>
                    <a:pt x="8975" y="3054"/>
                    <a:pt x="9012" y="2808"/>
                  </a:cubicBezTo>
                  <a:cubicBezTo>
                    <a:pt x="9042" y="2613"/>
                    <a:pt x="9073" y="2418"/>
                    <a:pt x="9104" y="2221"/>
                  </a:cubicBezTo>
                  <a:lnTo>
                    <a:pt x="9119" y="2134"/>
                  </a:lnTo>
                  <a:cubicBezTo>
                    <a:pt x="9139" y="2004"/>
                    <a:pt x="9119" y="1886"/>
                    <a:pt x="9099" y="1773"/>
                  </a:cubicBezTo>
                  <a:cubicBezTo>
                    <a:pt x="9084" y="1692"/>
                    <a:pt x="9070" y="1613"/>
                    <a:pt x="9073" y="1529"/>
                  </a:cubicBezTo>
                  <a:cubicBezTo>
                    <a:pt x="9074" y="1455"/>
                    <a:pt x="9087" y="1380"/>
                    <a:pt x="9097" y="1309"/>
                  </a:cubicBezTo>
                  <a:cubicBezTo>
                    <a:pt x="9120" y="1169"/>
                    <a:pt x="9144" y="1022"/>
                    <a:pt x="9087" y="862"/>
                  </a:cubicBezTo>
                  <a:cubicBezTo>
                    <a:pt x="9024" y="687"/>
                    <a:pt x="8935" y="502"/>
                    <a:pt x="8873" y="380"/>
                  </a:cubicBezTo>
                  <a:cubicBezTo>
                    <a:pt x="8755" y="144"/>
                    <a:pt x="8573" y="138"/>
                    <a:pt x="8363" y="130"/>
                  </a:cubicBezTo>
                  <a:lnTo>
                    <a:pt x="8331" y="128"/>
                  </a:lnTo>
                  <a:cubicBezTo>
                    <a:pt x="8246" y="124"/>
                    <a:pt x="8159" y="123"/>
                    <a:pt x="8074" y="123"/>
                  </a:cubicBezTo>
                  <a:cubicBezTo>
                    <a:pt x="7952" y="123"/>
                    <a:pt x="7827" y="121"/>
                    <a:pt x="7709" y="113"/>
                  </a:cubicBezTo>
                  <a:cubicBezTo>
                    <a:pt x="7641" y="107"/>
                    <a:pt x="7577" y="85"/>
                    <a:pt x="7510" y="64"/>
                  </a:cubicBezTo>
                  <a:cubicBezTo>
                    <a:pt x="7477" y="53"/>
                    <a:pt x="7445" y="43"/>
                    <a:pt x="7411" y="34"/>
                  </a:cubicBezTo>
                  <a:cubicBezTo>
                    <a:pt x="7313" y="7"/>
                    <a:pt x="7221" y="5"/>
                    <a:pt x="7125" y="3"/>
                  </a:cubicBezTo>
                  <a:lnTo>
                    <a:pt x="7086" y="3"/>
                  </a:lnTo>
                  <a:cubicBezTo>
                    <a:pt x="7040" y="1"/>
                    <a:pt x="6997" y="1"/>
                    <a:pt x="6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3" name="Google Shape;2103;p32"/>
            <p:cNvGrpSpPr/>
            <p:nvPr/>
          </p:nvGrpSpPr>
          <p:grpSpPr>
            <a:xfrm>
              <a:off x="3926138" y="3092509"/>
              <a:ext cx="931041" cy="457502"/>
              <a:chOff x="3926138" y="3092509"/>
              <a:chExt cx="931041" cy="457502"/>
            </a:xfrm>
          </p:grpSpPr>
          <p:sp>
            <p:nvSpPr>
              <p:cNvPr id="2104" name="Google Shape;2104;p32"/>
              <p:cNvSpPr/>
              <p:nvPr/>
            </p:nvSpPr>
            <p:spPr>
              <a:xfrm>
                <a:off x="3926138" y="3255997"/>
                <a:ext cx="931041" cy="152194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1159" extrusionOk="0">
                    <a:moveTo>
                      <a:pt x="6840" y="1"/>
                    </a:moveTo>
                    <a:cubicBezTo>
                      <a:pt x="3757" y="1"/>
                      <a:pt x="177" y="846"/>
                      <a:pt x="141" y="853"/>
                    </a:cubicBezTo>
                    <a:cubicBezTo>
                      <a:pt x="65" y="871"/>
                      <a:pt x="15" y="906"/>
                      <a:pt x="11" y="982"/>
                    </a:cubicBezTo>
                    <a:cubicBezTo>
                      <a:pt x="0" y="1112"/>
                      <a:pt x="81" y="1159"/>
                      <a:pt x="157" y="1159"/>
                    </a:cubicBezTo>
                    <a:cubicBezTo>
                      <a:pt x="173" y="1159"/>
                      <a:pt x="189" y="1157"/>
                      <a:pt x="203" y="1153"/>
                    </a:cubicBezTo>
                    <a:cubicBezTo>
                      <a:pt x="239" y="1143"/>
                      <a:pt x="3785" y="266"/>
                      <a:pt x="6837" y="266"/>
                    </a:cubicBezTo>
                    <a:cubicBezTo>
                      <a:pt x="6873" y="266"/>
                      <a:pt x="6909" y="266"/>
                      <a:pt x="6946" y="267"/>
                    </a:cubicBezTo>
                    <a:cubicBezTo>
                      <a:pt x="7023" y="267"/>
                      <a:pt x="7090" y="225"/>
                      <a:pt x="7090" y="150"/>
                    </a:cubicBezTo>
                    <a:cubicBezTo>
                      <a:pt x="7090" y="72"/>
                      <a:pt x="7024" y="1"/>
                      <a:pt x="6947" y="1"/>
                    </a:cubicBezTo>
                    <a:cubicBezTo>
                      <a:pt x="6912" y="1"/>
                      <a:pt x="6876" y="1"/>
                      <a:pt x="6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351340" y="3104065"/>
                <a:ext cx="78134" cy="40261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066" extrusionOk="0">
                    <a:moveTo>
                      <a:pt x="150" y="1"/>
                    </a:moveTo>
                    <a:cubicBezTo>
                      <a:pt x="143" y="1"/>
                      <a:pt x="135" y="1"/>
                      <a:pt x="128" y="3"/>
                    </a:cubicBezTo>
                    <a:cubicBezTo>
                      <a:pt x="52" y="19"/>
                      <a:pt x="1" y="121"/>
                      <a:pt x="17" y="196"/>
                    </a:cubicBezTo>
                    <a:cubicBezTo>
                      <a:pt x="21" y="210"/>
                      <a:pt x="347" y="1686"/>
                      <a:pt x="339" y="2930"/>
                    </a:cubicBezTo>
                    <a:cubicBezTo>
                      <a:pt x="338" y="3004"/>
                      <a:pt x="394" y="3061"/>
                      <a:pt x="471" y="3061"/>
                    </a:cubicBezTo>
                    <a:lnTo>
                      <a:pt x="471" y="3066"/>
                    </a:lnTo>
                    <a:cubicBezTo>
                      <a:pt x="545" y="3066"/>
                      <a:pt x="585" y="3007"/>
                      <a:pt x="586" y="2931"/>
                    </a:cubicBezTo>
                    <a:cubicBezTo>
                      <a:pt x="595" y="1658"/>
                      <a:pt x="331" y="191"/>
                      <a:pt x="318" y="131"/>
                    </a:cubicBezTo>
                    <a:cubicBezTo>
                      <a:pt x="304" y="64"/>
                      <a:pt x="221" y="1"/>
                      <a:pt x="1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4623690" y="3092509"/>
                <a:ext cx="60406" cy="39919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3040" extrusionOk="0">
                    <a:moveTo>
                      <a:pt x="169" y="1"/>
                    </a:moveTo>
                    <a:cubicBezTo>
                      <a:pt x="162" y="1"/>
                      <a:pt x="154" y="1"/>
                      <a:pt x="147" y="2"/>
                    </a:cubicBezTo>
                    <a:cubicBezTo>
                      <a:pt x="70" y="11"/>
                      <a:pt x="0" y="74"/>
                      <a:pt x="10" y="148"/>
                    </a:cubicBezTo>
                    <a:cubicBezTo>
                      <a:pt x="12" y="162"/>
                      <a:pt x="186" y="1659"/>
                      <a:pt x="72" y="2897"/>
                    </a:cubicBezTo>
                    <a:cubicBezTo>
                      <a:pt x="64" y="2974"/>
                      <a:pt x="146" y="3032"/>
                      <a:pt x="221" y="3039"/>
                    </a:cubicBezTo>
                    <a:lnTo>
                      <a:pt x="234" y="3039"/>
                    </a:lnTo>
                    <a:cubicBezTo>
                      <a:pt x="306" y="3039"/>
                      <a:pt x="336" y="2994"/>
                      <a:pt x="341" y="2922"/>
                    </a:cubicBezTo>
                    <a:cubicBezTo>
                      <a:pt x="460" y="1653"/>
                      <a:pt x="320" y="174"/>
                      <a:pt x="313" y="111"/>
                    </a:cubicBezTo>
                    <a:cubicBezTo>
                      <a:pt x="305" y="43"/>
                      <a:pt x="237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4103284" y="3153571"/>
                <a:ext cx="100064" cy="39644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3019" extrusionOk="0">
                    <a:moveTo>
                      <a:pt x="117" y="0"/>
                    </a:moveTo>
                    <a:cubicBezTo>
                      <a:pt x="109" y="0"/>
                      <a:pt x="100" y="2"/>
                      <a:pt x="91" y="4"/>
                    </a:cubicBezTo>
                    <a:cubicBezTo>
                      <a:pt x="18" y="26"/>
                      <a:pt x="1" y="120"/>
                      <a:pt x="22" y="194"/>
                    </a:cubicBezTo>
                    <a:cubicBezTo>
                      <a:pt x="28" y="208"/>
                      <a:pt x="385" y="1669"/>
                      <a:pt x="458" y="2911"/>
                    </a:cubicBezTo>
                    <a:cubicBezTo>
                      <a:pt x="462" y="2986"/>
                      <a:pt x="549" y="3018"/>
                      <a:pt x="622" y="3018"/>
                    </a:cubicBezTo>
                    <a:cubicBezTo>
                      <a:pt x="625" y="3018"/>
                      <a:pt x="626" y="3014"/>
                      <a:pt x="629" y="3011"/>
                    </a:cubicBezTo>
                    <a:cubicBezTo>
                      <a:pt x="706" y="3008"/>
                      <a:pt x="762" y="2970"/>
                      <a:pt x="756" y="2894"/>
                    </a:cubicBezTo>
                    <a:cubicBezTo>
                      <a:pt x="682" y="1623"/>
                      <a:pt x="271" y="190"/>
                      <a:pt x="254" y="130"/>
                    </a:cubicBezTo>
                    <a:cubicBezTo>
                      <a:pt x="235" y="64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8" name="Google Shape;2108;p32"/>
            <p:cNvSpPr/>
            <p:nvPr/>
          </p:nvSpPr>
          <p:spPr>
            <a:xfrm>
              <a:off x="2813364" y="3265846"/>
              <a:ext cx="896767" cy="649221"/>
            </a:xfrm>
            <a:custGeom>
              <a:avLst/>
              <a:gdLst/>
              <a:ahLst/>
              <a:cxnLst/>
              <a:rect l="l" t="t" r="r" b="b"/>
              <a:pathLst>
                <a:path w="6829" h="4944" extrusionOk="0">
                  <a:moveTo>
                    <a:pt x="6828" y="0"/>
                  </a:moveTo>
                  <a:lnTo>
                    <a:pt x="1" y="3667"/>
                  </a:lnTo>
                  <a:cubicBezTo>
                    <a:pt x="308" y="3870"/>
                    <a:pt x="646" y="4038"/>
                    <a:pt x="1013" y="4162"/>
                  </a:cubicBezTo>
                  <a:lnTo>
                    <a:pt x="3316" y="4925"/>
                  </a:lnTo>
                  <a:cubicBezTo>
                    <a:pt x="3335" y="4931"/>
                    <a:pt x="3353" y="4938"/>
                    <a:pt x="3373" y="4943"/>
                  </a:cubicBezTo>
                  <a:cubicBezTo>
                    <a:pt x="6590" y="312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3543614" y="2393251"/>
              <a:ext cx="257120" cy="244377"/>
            </a:xfrm>
            <a:custGeom>
              <a:avLst/>
              <a:gdLst/>
              <a:ahLst/>
              <a:cxnLst/>
              <a:rect l="l" t="t" r="r" b="b"/>
              <a:pathLst>
                <a:path w="1958" h="1861" extrusionOk="0">
                  <a:moveTo>
                    <a:pt x="728" y="0"/>
                  </a:moveTo>
                  <a:cubicBezTo>
                    <a:pt x="485" y="43"/>
                    <a:pt x="242" y="86"/>
                    <a:pt x="1" y="134"/>
                  </a:cubicBezTo>
                  <a:cubicBezTo>
                    <a:pt x="164" y="219"/>
                    <a:pt x="369" y="276"/>
                    <a:pt x="499" y="351"/>
                  </a:cubicBezTo>
                  <a:cubicBezTo>
                    <a:pt x="755" y="497"/>
                    <a:pt x="992" y="676"/>
                    <a:pt x="1212" y="874"/>
                  </a:cubicBezTo>
                  <a:cubicBezTo>
                    <a:pt x="1462" y="1101"/>
                    <a:pt x="1881" y="1504"/>
                    <a:pt x="1957" y="1861"/>
                  </a:cubicBezTo>
                  <a:cubicBezTo>
                    <a:pt x="1831" y="1110"/>
                    <a:pt x="1336" y="461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3979190" y="2338492"/>
              <a:ext cx="141560" cy="274974"/>
            </a:xfrm>
            <a:custGeom>
              <a:avLst/>
              <a:gdLst/>
              <a:ahLst/>
              <a:cxnLst/>
              <a:rect l="l" t="t" r="r" b="b"/>
              <a:pathLst>
                <a:path w="1078" h="2094" extrusionOk="0">
                  <a:moveTo>
                    <a:pt x="635" y="0"/>
                  </a:moveTo>
                  <a:cubicBezTo>
                    <a:pt x="422" y="20"/>
                    <a:pt x="209" y="39"/>
                    <a:pt x="1" y="63"/>
                  </a:cubicBezTo>
                  <a:cubicBezTo>
                    <a:pt x="86" y="169"/>
                    <a:pt x="192" y="266"/>
                    <a:pt x="239" y="336"/>
                  </a:cubicBezTo>
                  <a:cubicBezTo>
                    <a:pt x="616" y="871"/>
                    <a:pt x="895" y="1457"/>
                    <a:pt x="1046" y="2093"/>
                  </a:cubicBezTo>
                  <a:cubicBezTo>
                    <a:pt x="1077" y="1380"/>
                    <a:pt x="937" y="65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4428029" y="2308026"/>
              <a:ext cx="103347" cy="288499"/>
            </a:xfrm>
            <a:custGeom>
              <a:avLst/>
              <a:gdLst/>
              <a:ahLst/>
              <a:cxnLst/>
              <a:rect l="l" t="t" r="r" b="b"/>
              <a:pathLst>
                <a:path w="787" h="2197" extrusionOk="0">
                  <a:moveTo>
                    <a:pt x="639" y="1"/>
                  </a:moveTo>
                  <a:lnTo>
                    <a:pt x="639" y="1"/>
                  </a:lnTo>
                  <a:cubicBezTo>
                    <a:pt x="426" y="10"/>
                    <a:pt x="215" y="20"/>
                    <a:pt x="1" y="31"/>
                  </a:cubicBezTo>
                  <a:cubicBezTo>
                    <a:pt x="47" y="145"/>
                    <a:pt x="125" y="258"/>
                    <a:pt x="161" y="345"/>
                  </a:cubicBezTo>
                  <a:cubicBezTo>
                    <a:pt x="396" y="938"/>
                    <a:pt x="504" y="1560"/>
                    <a:pt x="474" y="2197"/>
                  </a:cubicBezTo>
                  <a:cubicBezTo>
                    <a:pt x="705" y="1497"/>
                    <a:pt x="786" y="729"/>
                    <a:pt x="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4794270" y="2300016"/>
              <a:ext cx="103216" cy="276943"/>
            </a:xfrm>
            <a:custGeom>
              <a:avLst/>
              <a:gdLst/>
              <a:ahLst/>
              <a:cxnLst/>
              <a:rect l="l" t="t" r="r" b="b"/>
              <a:pathLst>
                <a:path w="786" h="2109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109"/>
                    <a:pt x="135" y="215"/>
                    <a:pt x="165" y="286"/>
                  </a:cubicBezTo>
                  <a:cubicBezTo>
                    <a:pt x="413" y="866"/>
                    <a:pt x="540" y="1480"/>
                    <a:pt x="533" y="2108"/>
                  </a:cubicBezTo>
                  <a:cubicBezTo>
                    <a:pt x="733" y="1441"/>
                    <a:pt x="786" y="714"/>
                    <a:pt x="643" y="28"/>
                  </a:cubicBezTo>
                  <a:cubicBezTo>
                    <a:pt x="420" y="21"/>
                    <a:pt x="200" y="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3443945" y="4327799"/>
              <a:ext cx="2758" cy="2232"/>
            </a:xfrm>
            <a:custGeom>
              <a:avLst/>
              <a:gdLst/>
              <a:ahLst/>
              <a:cxnLst/>
              <a:rect l="l" t="t" r="r" b="b"/>
              <a:pathLst>
                <a:path w="21" h="17" extrusionOk="0">
                  <a:moveTo>
                    <a:pt x="0" y="0"/>
                  </a:moveTo>
                  <a:cubicBezTo>
                    <a:pt x="10" y="9"/>
                    <a:pt x="21" y="17"/>
                    <a:pt x="21" y="17"/>
                  </a:cubicBezTo>
                  <a:cubicBezTo>
                    <a:pt x="21" y="17"/>
                    <a:pt x="15" y="13"/>
                    <a:pt x="0" y="0"/>
                  </a:cubicBezTo>
                  <a:close/>
                </a:path>
              </a:pathLst>
            </a:custGeom>
            <a:solidFill>
              <a:srgbClr val="599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2648562" y="3638127"/>
              <a:ext cx="1522364" cy="1188138"/>
            </a:xfrm>
            <a:custGeom>
              <a:avLst/>
              <a:gdLst/>
              <a:ahLst/>
              <a:cxnLst/>
              <a:rect l="l" t="t" r="r" b="b"/>
              <a:pathLst>
                <a:path w="11593" h="9048" extrusionOk="0">
                  <a:moveTo>
                    <a:pt x="9123" y="0"/>
                  </a:moveTo>
                  <a:cubicBezTo>
                    <a:pt x="8332" y="0"/>
                    <a:pt x="7664" y="260"/>
                    <a:pt x="7020" y="568"/>
                  </a:cubicBezTo>
                  <a:cubicBezTo>
                    <a:pt x="6164" y="976"/>
                    <a:pt x="5545" y="1690"/>
                    <a:pt x="4649" y="2064"/>
                  </a:cubicBezTo>
                  <a:cubicBezTo>
                    <a:pt x="3666" y="2474"/>
                    <a:pt x="2669" y="2641"/>
                    <a:pt x="1627" y="2797"/>
                  </a:cubicBezTo>
                  <a:cubicBezTo>
                    <a:pt x="803" y="2919"/>
                    <a:pt x="50" y="3461"/>
                    <a:pt x="30" y="4363"/>
                  </a:cubicBezTo>
                  <a:cubicBezTo>
                    <a:pt x="1" y="5629"/>
                    <a:pt x="1274" y="6259"/>
                    <a:pt x="2225" y="6766"/>
                  </a:cubicBezTo>
                  <a:cubicBezTo>
                    <a:pt x="2725" y="7033"/>
                    <a:pt x="3192" y="7286"/>
                    <a:pt x="3589" y="7544"/>
                  </a:cubicBezTo>
                  <a:cubicBezTo>
                    <a:pt x="3804" y="7685"/>
                    <a:pt x="4103" y="7865"/>
                    <a:pt x="4220" y="8108"/>
                  </a:cubicBezTo>
                  <a:cubicBezTo>
                    <a:pt x="4503" y="8701"/>
                    <a:pt x="5094" y="9048"/>
                    <a:pt x="5711" y="9048"/>
                  </a:cubicBezTo>
                  <a:cubicBezTo>
                    <a:pt x="5949" y="9048"/>
                    <a:pt x="6192" y="8996"/>
                    <a:pt x="6421" y="8886"/>
                  </a:cubicBezTo>
                  <a:cubicBezTo>
                    <a:pt x="7244" y="8494"/>
                    <a:pt x="7594" y="7507"/>
                    <a:pt x="7201" y="6685"/>
                  </a:cubicBezTo>
                  <a:cubicBezTo>
                    <a:pt x="6988" y="6209"/>
                    <a:pt x="6437" y="5602"/>
                    <a:pt x="6057" y="5252"/>
                  </a:cubicBezTo>
                  <a:cubicBezTo>
                    <a:pt x="6314" y="5201"/>
                    <a:pt x="6574" y="5158"/>
                    <a:pt x="6830" y="5151"/>
                  </a:cubicBezTo>
                  <a:cubicBezTo>
                    <a:pt x="7915" y="5118"/>
                    <a:pt x="8964" y="4844"/>
                    <a:pt x="9934" y="4356"/>
                  </a:cubicBezTo>
                  <a:cubicBezTo>
                    <a:pt x="11112" y="3766"/>
                    <a:pt x="11593" y="2374"/>
                    <a:pt x="11236" y="1323"/>
                  </a:cubicBezTo>
                  <a:cubicBezTo>
                    <a:pt x="11008" y="645"/>
                    <a:pt x="10429" y="107"/>
                    <a:pt x="9466" y="17"/>
                  </a:cubicBezTo>
                  <a:cubicBezTo>
                    <a:pt x="9349" y="6"/>
                    <a:pt x="9235" y="0"/>
                    <a:pt x="9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3190110" y="4184533"/>
              <a:ext cx="261978" cy="150487"/>
            </a:xfrm>
            <a:custGeom>
              <a:avLst/>
              <a:gdLst/>
              <a:ahLst/>
              <a:cxnLst/>
              <a:rect l="l" t="t" r="r" b="b"/>
              <a:pathLst>
                <a:path w="1995" h="1146" extrusionOk="0">
                  <a:moveTo>
                    <a:pt x="62" y="0"/>
                  </a:moveTo>
                  <a:cubicBezTo>
                    <a:pt x="41" y="0"/>
                    <a:pt x="20" y="13"/>
                    <a:pt x="13" y="33"/>
                  </a:cubicBezTo>
                  <a:cubicBezTo>
                    <a:pt x="0" y="61"/>
                    <a:pt x="14" y="92"/>
                    <a:pt x="41" y="103"/>
                  </a:cubicBezTo>
                  <a:cubicBezTo>
                    <a:pt x="585" y="325"/>
                    <a:pt x="1282" y="710"/>
                    <a:pt x="1903" y="1136"/>
                  </a:cubicBezTo>
                  <a:cubicBezTo>
                    <a:pt x="1912" y="1141"/>
                    <a:pt x="1922" y="1146"/>
                    <a:pt x="1933" y="1146"/>
                  </a:cubicBezTo>
                  <a:cubicBezTo>
                    <a:pt x="1950" y="1146"/>
                    <a:pt x="1968" y="1136"/>
                    <a:pt x="1979" y="1121"/>
                  </a:cubicBezTo>
                  <a:cubicBezTo>
                    <a:pt x="1995" y="1099"/>
                    <a:pt x="1990" y="1064"/>
                    <a:pt x="1965" y="1049"/>
                  </a:cubicBezTo>
                  <a:cubicBezTo>
                    <a:pt x="1338" y="619"/>
                    <a:pt x="634" y="229"/>
                    <a:pt x="83" y="5"/>
                  </a:cubicBez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3405863" y="4549198"/>
              <a:ext cx="212603" cy="57122"/>
            </a:xfrm>
            <a:custGeom>
              <a:avLst/>
              <a:gdLst/>
              <a:ahLst/>
              <a:cxnLst/>
              <a:rect l="l" t="t" r="r" b="b"/>
              <a:pathLst>
                <a:path w="1619" h="435" extrusionOk="0">
                  <a:moveTo>
                    <a:pt x="61" y="1"/>
                  </a:moveTo>
                  <a:cubicBezTo>
                    <a:pt x="50" y="1"/>
                    <a:pt x="39" y="4"/>
                    <a:pt x="29" y="11"/>
                  </a:cubicBezTo>
                  <a:cubicBezTo>
                    <a:pt x="6" y="28"/>
                    <a:pt x="0" y="62"/>
                    <a:pt x="18" y="85"/>
                  </a:cubicBezTo>
                  <a:cubicBezTo>
                    <a:pt x="192" y="333"/>
                    <a:pt x="450" y="435"/>
                    <a:pt x="733" y="435"/>
                  </a:cubicBezTo>
                  <a:cubicBezTo>
                    <a:pt x="1014" y="435"/>
                    <a:pt x="1320" y="333"/>
                    <a:pt x="1585" y="175"/>
                  </a:cubicBezTo>
                  <a:cubicBezTo>
                    <a:pt x="1611" y="158"/>
                    <a:pt x="1618" y="126"/>
                    <a:pt x="1604" y="101"/>
                  </a:cubicBezTo>
                  <a:cubicBezTo>
                    <a:pt x="1593" y="85"/>
                    <a:pt x="1575" y="76"/>
                    <a:pt x="1558" y="76"/>
                  </a:cubicBezTo>
                  <a:cubicBezTo>
                    <a:pt x="1548" y="76"/>
                    <a:pt x="1539" y="79"/>
                    <a:pt x="1530" y="84"/>
                  </a:cubicBezTo>
                  <a:cubicBezTo>
                    <a:pt x="1281" y="230"/>
                    <a:pt x="995" y="326"/>
                    <a:pt x="734" y="326"/>
                  </a:cubicBezTo>
                  <a:cubicBezTo>
                    <a:pt x="483" y="326"/>
                    <a:pt x="256" y="238"/>
                    <a:pt x="105" y="22"/>
                  </a:cubicBezTo>
                  <a:cubicBezTo>
                    <a:pt x="93" y="8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3340599" y="4719778"/>
              <a:ext cx="229806" cy="64344"/>
            </a:xfrm>
            <a:custGeom>
              <a:avLst/>
              <a:gdLst/>
              <a:ahLst/>
              <a:cxnLst/>
              <a:rect l="l" t="t" r="r" b="b"/>
              <a:pathLst>
                <a:path w="1750" h="490" extrusionOk="0">
                  <a:moveTo>
                    <a:pt x="61" y="0"/>
                  </a:moveTo>
                  <a:cubicBezTo>
                    <a:pt x="54" y="0"/>
                    <a:pt x="46" y="2"/>
                    <a:pt x="39" y="5"/>
                  </a:cubicBezTo>
                  <a:cubicBezTo>
                    <a:pt x="12" y="18"/>
                    <a:pt x="1" y="50"/>
                    <a:pt x="12" y="77"/>
                  </a:cubicBezTo>
                  <a:cubicBezTo>
                    <a:pt x="138" y="347"/>
                    <a:pt x="448" y="489"/>
                    <a:pt x="840" y="489"/>
                  </a:cubicBezTo>
                  <a:cubicBezTo>
                    <a:pt x="1103" y="489"/>
                    <a:pt x="1403" y="425"/>
                    <a:pt x="1708" y="294"/>
                  </a:cubicBezTo>
                  <a:cubicBezTo>
                    <a:pt x="1737" y="284"/>
                    <a:pt x="1750" y="251"/>
                    <a:pt x="1737" y="225"/>
                  </a:cubicBezTo>
                  <a:cubicBezTo>
                    <a:pt x="1728" y="204"/>
                    <a:pt x="1709" y="192"/>
                    <a:pt x="1688" y="192"/>
                  </a:cubicBezTo>
                  <a:cubicBezTo>
                    <a:pt x="1681" y="192"/>
                    <a:pt x="1674" y="194"/>
                    <a:pt x="1667" y="197"/>
                  </a:cubicBezTo>
                  <a:cubicBezTo>
                    <a:pt x="1367" y="326"/>
                    <a:pt x="1089" y="381"/>
                    <a:pt x="852" y="381"/>
                  </a:cubicBezTo>
                  <a:cubicBezTo>
                    <a:pt x="478" y="381"/>
                    <a:pt x="207" y="242"/>
                    <a:pt x="111" y="32"/>
                  </a:cubicBezTo>
                  <a:cubicBezTo>
                    <a:pt x="101" y="13"/>
                    <a:pt x="8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3992322" y="3662421"/>
              <a:ext cx="158238" cy="315681"/>
            </a:xfrm>
            <a:custGeom>
              <a:avLst/>
              <a:gdLst/>
              <a:ahLst/>
              <a:cxnLst/>
              <a:rect l="l" t="t" r="r" b="b"/>
              <a:pathLst>
                <a:path w="1205" h="2404" extrusionOk="0">
                  <a:moveTo>
                    <a:pt x="61" y="1"/>
                  </a:moveTo>
                  <a:cubicBezTo>
                    <a:pt x="41" y="1"/>
                    <a:pt x="21" y="12"/>
                    <a:pt x="12" y="32"/>
                  </a:cubicBezTo>
                  <a:cubicBezTo>
                    <a:pt x="1" y="57"/>
                    <a:pt x="11" y="90"/>
                    <a:pt x="38" y="103"/>
                  </a:cubicBezTo>
                  <a:cubicBezTo>
                    <a:pt x="479" y="320"/>
                    <a:pt x="795" y="683"/>
                    <a:pt x="953" y="1154"/>
                  </a:cubicBezTo>
                  <a:cubicBezTo>
                    <a:pt x="1077" y="1518"/>
                    <a:pt x="1097" y="1928"/>
                    <a:pt x="1017" y="2339"/>
                  </a:cubicBezTo>
                  <a:cubicBezTo>
                    <a:pt x="1010" y="2367"/>
                    <a:pt x="1030" y="2396"/>
                    <a:pt x="1059" y="2402"/>
                  </a:cubicBezTo>
                  <a:cubicBezTo>
                    <a:pt x="1063" y="2403"/>
                    <a:pt x="1066" y="2403"/>
                    <a:pt x="1070" y="2403"/>
                  </a:cubicBezTo>
                  <a:cubicBezTo>
                    <a:pt x="1094" y="2403"/>
                    <a:pt x="1117" y="2385"/>
                    <a:pt x="1122" y="2356"/>
                  </a:cubicBezTo>
                  <a:cubicBezTo>
                    <a:pt x="1204" y="1928"/>
                    <a:pt x="1182" y="1499"/>
                    <a:pt x="1053" y="1118"/>
                  </a:cubicBezTo>
                  <a:cubicBezTo>
                    <a:pt x="883" y="620"/>
                    <a:pt x="550" y="236"/>
                    <a:pt x="84" y="6"/>
                  </a:cubicBezTo>
                  <a:cubicBezTo>
                    <a:pt x="76" y="2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3251041" y="3705755"/>
              <a:ext cx="327243" cy="210629"/>
            </a:xfrm>
            <a:custGeom>
              <a:avLst/>
              <a:gdLst/>
              <a:ahLst/>
              <a:cxnLst/>
              <a:rect l="l" t="t" r="r" b="b"/>
              <a:pathLst>
                <a:path w="2492" h="1604" extrusionOk="0">
                  <a:moveTo>
                    <a:pt x="2430" y="1"/>
                  </a:moveTo>
                  <a:cubicBezTo>
                    <a:pt x="2423" y="1"/>
                    <a:pt x="2415" y="3"/>
                    <a:pt x="2407" y="6"/>
                  </a:cubicBezTo>
                  <a:cubicBezTo>
                    <a:pt x="2005" y="198"/>
                    <a:pt x="1648" y="463"/>
                    <a:pt x="1304" y="718"/>
                  </a:cubicBezTo>
                  <a:cubicBezTo>
                    <a:pt x="914" y="1008"/>
                    <a:pt x="511" y="1305"/>
                    <a:pt x="40" y="1502"/>
                  </a:cubicBezTo>
                  <a:cubicBezTo>
                    <a:pt x="13" y="1512"/>
                    <a:pt x="0" y="1545"/>
                    <a:pt x="12" y="1572"/>
                  </a:cubicBezTo>
                  <a:cubicBezTo>
                    <a:pt x="20" y="1591"/>
                    <a:pt x="40" y="1603"/>
                    <a:pt x="61" y="1603"/>
                  </a:cubicBezTo>
                  <a:cubicBezTo>
                    <a:pt x="69" y="1603"/>
                    <a:pt x="76" y="1602"/>
                    <a:pt x="80" y="1601"/>
                  </a:cubicBezTo>
                  <a:cubicBezTo>
                    <a:pt x="564" y="1398"/>
                    <a:pt x="972" y="1096"/>
                    <a:pt x="1368" y="804"/>
                  </a:cubicBezTo>
                  <a:cubicBezTo>
                    <a:pt x="1708" y="552"/>
                    <a:pt x="2060" y="291"/>
                    <a:pt x="2455" y="103"/>
                  </a:cubicBezTo>
                  <a:cubicBezTo>
                    <a:pt x="2482" y="90"/>
                    <a:pt x="2492" y="58"/>
                    <a:pt x="2479" y="31"/>
                  </a:cubicBezTo>
                  <a:cubicBezTo>
                    <a:pt x="2471" y="12"/>
                    <a:pt x="2451" y="1"/>
                    <a:pt x="2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2020213" y="2578931"/>
              <a:ext cx="1760574" cy="2080817"/>
            </a:xfrm>
            <a:custGeom>
              <a:avLst/>
              <a:gdLst/>
              <a:ahLst/>
              <a:cxnLst/>
              <a:rect l="l" t="t" r="r" b="b"/>
              <a:pathLst>
                <a:path w="13407" h="15846" extrusionOk="0">
                  <a:moveTo>
                    <a:pt x="9975" y="0"/>
                  </a:moveTo>
                  <a:cubicBezTo>
                    <a:pt x="9069" y="0"/>
                    <a:pt x="8104" y="208"/>
                    <a:pt x="7260" y="561"/>
                  </a:cubicBezTo>
                  <a:cubicBezTo>
                    <a:pt x="5391" y="1343"/>
                    <a:pt x="3699" y="2788"/>
                    <a:pt x="3699" y="4312"/>
                  </a:cubicBezTo>
                  <a:cubicBezTo>
                    <a:pt x="3699" y="4489"/>
                    <a:pt x="3732" y="4724"/>
                    <a:pt x="3796" y="4986"/>
                  </a:cubicBezTo>
                  <a:cubicBezTo>
                    <a:pt x="4102" y="6206"/>
                    <a:pt x="3673" y="7499"/>
                    <a:pt x="2654" y="8237"/>
                  </a:cubicBezTo>
                  <a:cubicBezTo>
                    <a:pt x="2164" y="8591"/>
                    <a:pt x="1620" y="8884"/>
                    <a:pt x="1203" y="9323"/>
                  </a:cubicBezTo>
                  <a:cubicBezTo>
                    <a:pt x="1" y="10587"/>
                    <a:pt x="775" y="12817"/>
                    <a:pt x="1372" y="14181"/>
                  </a:cubicBezTo>
                  <a:cubicBezTo>
                    <a:pt x="1784" y="15117"/>
                    <a:pt x="2310" y="15216"/>
                    <a:pt x="3348" y="15706"/>
                  </a:cubicBezTo>
                  <a:cubicBezTo>
                    <a:pt x="3552" y="15802"/>
                    <a:pt x="3737" y="15845"/>
                    <a:pt x="3902" y="15845"/>
                  </a:cubicBezTo>
                  <a:cubicBezTo>
                    <a:pt x="4783" y="15845"/>
                    <a:pt x="5111" y="14630"/>
                    <a:pt x="4798" y="13804"/>
                  </a:cubicBezTo>
                  <a:cubicBezTo>
                    <a:pt x="4594" y="13261"/>
                    <a:pt x="4366" y="12732"/>
                    <a:pt x="4132" y="12200"/>
                  </a:cubicBezTo>
                  <a:cubicBezTo>
                    <a:pt x="4132" y="12199"/>
                    <a:pt x="4130" y="12198"/>
                    <a:pt x="4130" y="12196"/>
                  </a:cubicBezTo>
                  <a:cubicBezTo>
                    <a:pt x="3969" y="11821"/>
                    <a:pt x="4127" y="11385"/>
                    <a:pt x="4491" y="11200"/>
                  </a:cubicBezTo>
                  <a:cubicBezTo>
                    <a:pt x="4830" y="11028"/>
                    <a:pt x="5182" y="10854"/>
                    <a:pt x="5512" y="10690"/>
                  </a:cubicBezTo>
                  <a:cubicBezTo>
                    <a:pt x="9463" y="8715"/>
                    <a:pt x="13407" y="7426"/>
                    <a:pt x="13275" y="2695"/>
                  </a:cubicBezTo>
                  <a:cubicBezTo>
                    <a:pt x="13221" y="755"/>
                    <a:pt x="11705" y="0"/>
                    <a:pt x="99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2735625" y="2572234"/>
              <a:ext cx="1050409" cy="1417414"/>
            </a:xfrm>
            <a:custGeom>
              <a:avLst/>
              <a:gdLst/>
              <a:ahLst/>
              <a:cxnLst/>
              <a:rect l="l" t="t" r="r" b="b"/>
              <a:pathLst>
                <a:path w="7999" h="10794" extrusionOk="0">
                  <a:moveTo>
                    <a:pt x="4527" y="1"/>
                  </a:moveTo>
                  <a:cubicBezTo>
                    <a:pt x="4337" y="1"/>
                    <a:pt x="4141" y="10"/>
                    <a:pt x="3941" y="28"/>
                  </a:cubicBezTo>
                  <a:cubicBezTo>
                    <a:pt x="3912" y="29"/>
                    <a:pt x="3889" y="56"/>
                    <a:pt x="3894" y="85"/>
                  </a:cubicBezTo>
                  <a:cubicBezTo>
                    <a:pt x="3895" y="112"/>
                    <a:pt x="3919" y="134"/>
                    <a:pt x="3946" y="134"/>
                  </a:cubicBezTo>
                  <a:cubicBezTo>
                    <a:pt x="3948" y="134"/>
                    <a:pt x="3949" y="134"/>
                    <a:pt x="3951" y="134"/>
                  </a:cubicBezTo>
                  <a:cubicBezTo>
                    <a:pt x="4151" y="115"/>
                    <a:pt x="4347" y="106"/>
                    <a:pt x="4537" y="106"/>
                  </a:cubicBezTo>
                  <a:cubicBezTo>
                    <a:pt x="5555" y="106"/>
                    <a:pt x="6406" y="371"/>
                    <a:pt x="6972" y="875"/>
                  </a:cubicBezTo>
                  <a:cubicBezTo>
                    <a:pt x="7482" y="1327"/>
                    <a:pt x="7752" y="1958"/>
                    <a:pt x="7773" y="2751"/>
                  </a:cubicBezTo>
                  <a:cubicBezTo>
                    <a:pt x="7887" y="6916"/>
                    <a:pt x="4862" y="8369"/>
                    <a:pt x="1359" y="10051"/>
                  </a:cubicBezTo>
                  <a:cubicBezTo>
                    <a:pt x="925" y="10258"/>
                    <a:pt x="478" y="10472"/>
                    <a:pt x="36" y="10694"/>
                  </a:cubicBezTo>
                  <a:cubicBezTo>
                    <a:pt x="11" y="10707"/>
                    <a:pt x="0" y="10739"/>
                    <a:pt x="13" y="10765"/>
                  </a:cubicBezTo>
                  <a:cubicBezTo>
                    <a:pt x="24" y="10784"/>
                    <a:pt x="41" y="10794"/>
                    <a:pt x="61" y="10794"/>
                  </a:cubicBezTo>
                  <a:cubicBezTo>
                    <a:pt x="70" y="10794"/>
                    <a:pt x="77" y="10792"/>
                    <a:pt x="86" y="10791"/>
                  </a:cubicBezTo>
                  <a:cubicBezTo>
                    <a:pt x="528" y="10569"/>
                    <a:pt x="975" y="10355"/>
                    <a:pt x="1406" y="10148"/>
                  </a:cubicBezTo>
                  <a:cubicBezTo>
                    <a:pt x="4943" y="8451"/>
                    <a:pt x="7999" y="6983"/>
                    <a:pt x="7880" y="2748"/>
                  </a:cubicBezTo>
                  <a:cubicBezTo>
                    <a:pt x="7857" y="1925"/>
                    <a:pt x="7575" y="1269"/>
                    <a:pt x="7043" y="796"/>
                  </a:cubicBezTo>
                  <a:cubicBezTo>
                    <a:pt x="6457" y="275"/>
                    <a:pt x="5576" y="1"/>
                    <a:pt x="4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2372141" y="4302455"/>
              <a:ext cx="107418" cy="212205"/>
            </a:xfrm>
            <a:custGeom>
              <a:avLst/>
              <a:gdLst/>
              <a:ahLst/>
              <a:cxnLst/>
              <a:rect l="l" t="t" r="r" b="b"/>
              <a:pathLst>
                <a:path w="818" h="1616" extrusionOk="0">
                  <a:moveTo>
                    <a:pt x="408" y="1"/>
                  </a:moveTo>
                  <a:cubicBezTo>
                    <a:pt x="400" y="1"/>
                    <a:pt x="391" y="3"/>
                    <a:pt x="384" y="6"/>
                  </a:cubicBezTo>
                  <a:cubicBezTo>
                    <a:pt x="358" y="19"/>
                    <a:pt x="346" y="51"/>
                    <a:pt x="359" y="78"/>
                  </a:cubicBezTo>
                  <a:cubicBezTo>
                    <a:pt x="689" y="772"/>
                    <a:pt x="341" y="1159"/>
                    <a:pt x="134" y="1391"/>
                  </a:cubicBezTo>
                  <a:cubicBezTo>
                    <a:pt x="84" y="1444"/>
                    <a:pt x="41" y="1493"/>
                    <a:pt x="17" y="1536"/>
                  </a:cubicBezTo>
                  <a:cubicBezTo>
                    <a:pt x="1" y="1561"/>
                    <a:pt x="9" y="1593"/>
                    <a:pt x="34" y="1608"/>
                  </a:cubicBezTo>
                  <a:cubicBezTo>
                    <a:pt x="41" y="1614"/>
                    <a:pt x="52" y="1616"/>
                    <a:pt x="61" y="1616"/>
                  </a:cubicBezTo>
                  <a:cubicBezTo>
                    <a:pt x="79" y="1616"/>
                    <a:pt x="97" y="1607"/>
                    <a:pt x="109" y="1590"/>
                  </a:cubicBezTo>
                  <a:cubicBezTo>
                    <a:pt x="129" y="1556"/>
                    <a:pt x="168" y="1513"/>
                    <a:pt x="215" y="1461"/>
                  </a:cubicBezTo>
                  <a:cubicBezTo>
                    <a:pt x="425" y="1227"/>
                    <a:pt x="818" y="787"/>
                    <a:pt x="455" y="31"/>
                  </a:cubicBezTo>
                  <a:cubicBezTo>
                    <a:pt x="447" y="11"/>
                    <a:pt x="428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2548761" y="4408296"/>
              <a:ext cx="109256" cy="207478"/>
            </a:xfrm>
            <a:custGeom>
              <a:avLst/>
              <a:gdLst/>
              <a:ahLst/>
              <a:cxnLst/>
              <a:rect l="l" t="t" r="r" b="b"/>
              <a:pathLst>
                <a:path w="832" h="1580" extrusionOk="0">
                  <a:moveTo>
                    <a:pt x="387" y="1"/>
                  </a:moveTo>
                  <a:cubicBezTo>
                    <a:pt x="380" y="1"/>
                    <a:pt x="372" y="2"/>
                    <a:pt x="365" y="6"/>
                  </a:cubicBezTo>
                  <a:cubicBezTo>
                    <a:pt x="338" y="16"/>
                    <a:pt x="326" y="49"/>
                    <a:pt x="338" y="74"/>
                  </a:cubicBezTo>
                  <a:cubicBezTo>
                    <a:pt x="352" y="108"/>
                    <a:pt x="702" y="914"/>
                    <a:pt x="28" y="1485"/>
                  </a:cubicBezTo>
                  <a:cubicBezTo>
                    <a:pt x="5" y="1505"/>
                    <a:pt x="1" y="1536"/>
                    <a:pt x="21" y="1559"/>
                  </a:cubicBezTo>
                  <a:cubicBezTo>
                    <a:pt x="31" y="1572"/>
                    <a:pt x="48" y="1579"/>
                    <a:pt x="62" y="1579"/>
                  </a:cubicBezTo>
                  <a:cubicBezTo>
                    <a:pt x="74" y="1579"/>
                    <a:pt x="87" y="1576"/>
                    <a:pt x="95" y="1566"/>
                  </a:cubicBezTo>
                  <a:cubicBezTo>
                    <a:pt x="832" y="944"/>
                    <a:pt x="438" y="41"/>
                    <a:pt x="435" y="31"/>
                  </a:cubicBezTo>
                  <a:cubicBezTo>
                    <a:pt x="427" y="13"/>
                    <a:pt x="408" y="1"/>
                    <a:pt x="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882094" y="666050"/>
              <a:ext cx="682326" cy="601948"/>
            </a:xfrm>
            <a:custGeom>
              <a:avLst/>
              <a:gdLst/>
              <a:ahLst/>
              <a:cxnLst/>
              <a:rect l="l" t="t" r="r" b="b"/>
              <a:pathLst>
                <a:path w="5196" h="4584" extrusionOk="0">
                  <a:moveTo>
                    <a:pt x="3744" y="0"/>
                  </a:moveTo>
                  <a:cubicBezTo>
                    <a:pt x="3744" y="0"/>
                    <a:pt x="875" y="693"/>
                    <a:pt x="1" y="2706"/>
                  </a:cubicBezTo>
                  <a:lnTo>
                    <a:pt x="4321" y="4583"/>
                  </a:lnTo>
                  <a:cubicBezTo>
                    <a:pt x="5195" y="2570"/>
                    <a:pt x="3744" y="0"/>
                    <a:pt x="37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53793" y="767032"/>
              <a:ext cx="514896" cy="469845"/>
            </a:xfrm>
            <a:custGeom>
              <a:avLst/>
              <a:gdLst/>
              <a:ahLst/>
              <a:cxnLst/>
              <a:rect l="l" t="t" r="r" b="b"/>
              <a:pathLst>
                <a:path w="3921" h="3578" extrusionOk="0">
                  <a:moveTo>
                    <a:pt x="2864" y="1"/>
                  </a:moveTo>
                  <a:cubicBezTo>
                    <a:pt x="2864" y="1"/>
                    <a:pt x="690" y="585"/>
                    <a:pt x="0" y="2172"/>
                  </a:cubicBezTo>
                  <a:lnTo>
                    <a:pt x="3231" y="3577"/>
                  </a:lnTo>
                  <a:cubicBezTo>
                    <a:pt x="3921" y="1991"/>
                    <a:pt x="2864" y="1"/>
                    <a:pt x="2864" y="1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4916657" y="863943"/>
              <a:ext cx="659476" cy="599059"/>
            </a:xfrm>
            <a:custGeom>
              <a:avLst/>
              <a:gdLst/>
              <a:ahLst/>
              <a:cxnLst/>
              <a:rect l="l" t="t" r="r" b="b"/>
              <a:pathLst>
                <a:path w="5022" h="4562" extrusionOk="0">
                  <a:moveTo>
                    <a:pt x="851" y="0"/>
                  </a:moveTo>
                  <a:cubicBezTo>
                    <a:pt x="731" y="0"/>
                    <a:pt x="663" y="4"/>
                    <a:pt x="663" y="4"/>
                  </a:cubicBezTo>
                  <a:cubicBezTo>
                    <a:pt x="663" y="4"/>
                    <a:pt x="1" y="2881"/>
                    <a:pt x="1410" y="4561"/>
                  </a:cubicBezTo>
                  <a:lnTo>
                    <a:pt x="5021" y="1534"/>
                  </a:lnTo>
                  <a:cubicBezTo>
                    <a:pt x="3825" y="108"/>
                    <a:pt x="1521" y="0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015538" y="948905"/>
              <a:ext cx="500714" cy="464199"/>
            </a:xfrm>
            <a:custGeom>
              <a:avLst/>
              <a:gdLst/>
              <a:ahLst/>
              <a:cxnLst/>
              <a:rect l="l" t="t" r="r" b="b"/>
              <a:pathLst>
                <a:path w="3813" h="3535" extrusionOk="0">
                  <a:moveTo>
                    <a:pt x="489" y="0"/>
                  </a:moveTo>
                  <a:cubicBezTo>
                    <a:pt x="463" y="0"/>
                    <a:pt x="449" y="1"/>
                    <a:pt x="449" y="1"/>
                  </a:cubicBezTo>
                  <a:cubicBezTo>
                    <a:pt x="449" y="1"/>
                    <a:pt x="0" y="2208"/>
                    <a:pt x="1113" y="3535"/>
                  </a:cubicBezTo>
                  <a:lnTo>
                    <a:pt x="3813" y="1270"/>
                  </a:lnTo>
                  <a:cubicBezTo>
                    <a:pt x="2790" y="49"/>
                    <a:pt x="799" y="0"/>
                    <a:pt x="489" y="0"/>
                  </a:cubicBezTo>
                  <a:close/>
                </a:path>
              </a:pathLst>
            </a:custGeom>
            <a:solidFill>
              <a:srgbClr val="E05C41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8" name="Google Shape;2128;p32"/>
            <p:cNvGrpSpPr/>
            <p:nvPr/>
          </p:nvGrpSpPr>
          <p:grpSpPr>
            <a:xfrm>
              <a:off x="4872666" y="995259"/>
              <a:ext cx="1914595" cy="1340201"/>
              <a:chOff x="4872666" y="995259"/>
              <a:chExt cx="1914595" cy="1340201"/>
            </a:xfrm>
          </p:grpSpPr>
          <p:sp>
            <p:nvSpPr>
              <p:cNvPr id="2129" name="Google Shape;2129;p32"/>
              <p:cNvSpPr/>
              <p:nvPr/>
            </p:nvSpPr>
            <p:spPr>
              <a:xfrm>
                <a:off x="4973123" y="995259"/>
                <a:ext cx="1715007" cy="1340201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10206" extrusionOk="0">
                    <a:moveTo>
                      <a:pt x="6589" y="0"/>
                    </a:moveTo>
                    <a:cubicBezTo>
                      <a:pt x="6300" y="0"/>
                      <a:pt x="6007" y="21"/>
                      <a:pt x="5713" y="63"/>
                    </a:cubicBezTo>
                    <a:cubicBezTo>
                      <a:pt x="2329" y="554"/>
                      <a:pt x="1" y="3797"/>
                      <a:pt x="399" y="6568"/>
                    </a:cubicBezTo>
                    <a:cubicBezTo>
                      <a:pt x="741" y="8947"/>
                      <a:pt x="2986" y="10205"/>
                      <a:pt x="5753" y="10205"/>
                    </a:cubicBezTo>
                    <a:cubicBezTo>
                      <a:pt x="6212" y="10205"/>
                      <a:pt x="6685" y="10171"/>
                      <a:pt x="7167" y="10101"/>
                    </a:cubicBezTo>
                    <a:cubicBezTo>
                      <a:pt x="10551" y="9610"/>
                      <a:pt x="13060" y="7565"/>
                      <a:pt x="12654" y="4794"/>
                    </a:cubicBezTo>
                    <a:cubicBezTo>
                      <a:pt x="12285" y="2262"/>
                      <a:pt x="9624" y="0"/>
                      <a:pt x="65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2"/>
              <p:cNvGrpSpPr/>
              <p:nvPr/>
            </p:nvGrpSpPr>
            <p:grpSpPr>
              <a:xfrm>
                <a:off x="4872666" y="1527484"/>
                <a:ext cx="1914595" cy="719084"/>
                <a:chOff x="4872666" y="1527484"/>
                <a:chExt cx="1914595" cy="719084"/>
              </a:xfrm>
            </p:grpSpPr>
            <p:sp>
              <p:nvSpPr>
                <p:cNvPr id="2131" name="Google Shape;2131;p32"/>
                <p:cNvSpPr/>
                <p:nvPr/>
              </p:nvSpPr>
              <p:spPr>
                <a:xfrm>
                  <a:off x="4935304" y="1810338"/>
                  <a:ext cx="281676" cy="26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2007" extrusionOk="0">
                      <a:moveTo>
                        <a:pt x="1938" y="0"/>
                      </a:moveTo>
                      <a:cubicBezTo>
                        <a:pt x="860" y="254"/>
                        <a:pt x="76" y="1072"/>
                        <a:pt x="0" y="2006"/>
                      </a:cubicBezTo>
                      <a:cubicBezTo>
                        <a:pt x="664" y="1736"/>
                        <a:pt x="1385" y="1539"/>
                        <a:pt x="2145" y="1429"/>
                      </a:cubicBezTo>
                      <a:lnTo>
                        <a:pt x="1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2"/>
                <p:cNvSpPr/>
                <p:nvPr/>
              </p:nvSpPr>
              <p:spPr>
                <a:xfrm>
                  <a:off x="5001487" y="1914866"/>
                  <a:ext cx="272352" cy="33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2526" extrusionOk="0">
                      <a:moveTo>
                        <a:pt x="1414" y="1"/>
                      </a:moveTo>
                      <a:cubicBezTo>
                        <a:pt x="477" y="591"/>
                        <a:pt x="0" y="1619"/>
                        <a:pt x="229" y="2525"/>
                      </a:cubicBezTo>
                      <a:cubicBezTo>
                        <a:pt x="770" y="2055"/>
                        <a:pt x="1390" y="1636"/>
                        <a:pt x="2073" y="1286"/>
                      </a:cubicBezTo>
                      <a:lnTo>
                        <a:pt x="14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2"/>
                <p:cNvSpPr/>
                <p:nvPr/>
              </p:nvSpPr>
              <p:spPr>
                <a:xfrm>
                  <a:off x="4872666" y="1739034"/>
                  <a:ext cx="34234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1445" extrusionOk="0">
                      <a:moveTo>
                        <a:pt x="2013" y="0"/>
                      </a:moveTo>
                      <a:cubicBezTo>
                        <a:pt x="1153" y="0"/>
                        <a:pt x="380" y="393"/>
                        <a:pt x="0" y="1053"/>
                      </a:cubicBezTo>
                      <a:cubicBezTo>
                        <a:pt x="716" y="1093"/>
                        <a:pt x="1451" y="1221"/>
                        <a:pt x="2186" y="1444"/>
                      </a:cubicBezTo>
                      <a:lnTo>
                        <a:pt x="2606" y="62"/>
                      </a:lnTo>
                      <a:cubicBezTo>
                        <a:pt x="2406" y="20"/>
                        <a:pt x="2207" y="0"/>
                        <a:pt x="20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2"/>
                <p:cNvSpPr/>
                <p:nvPr/>
              </p:nvSpPr>
              <p:spPr>
                <a:xfrm>
                  <a:off x="6463957" y="1625183"/>
                  <a:ext cx="318839" cy="1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1435" extrusionOk="0">
                      <a:moveTo>
                        <a:pt x="165" y="1"/>
                      </a:moveTo>
                      <a:cubicBezTo>
                        <a:pt x="110" y="1"/>
                        <a:pt x="55" y="2"/>
                        <a:pt x="0" y="5"/>
                      </a:cubicBezTo>
                      <a:lnTo>
                        <a:pt x="207" y="1434"/>
                      </a:lnTo>
                      <a:cubicBezTo>
                        <a:pt x="665" y="1368"/>
                        <a:pt x="1118" y="1337"/>
                        <a:pt x="1562" y="1337"/>
                      </a:cubicBezTo>
                      <a:cubicBezTo>
                        <a:pt x="1855" y="1337"/>
                        <a:pt x="2144" y="1351"/>
                        <a:pt x="2428" y="1377"/>
                      </a:cubicBezTo>
                      <a:cubicBezTo>
                        <a:pt x="2106" y="548"/>
                        <a:pt x="1202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2"/>
                <p:cNvSpPr/>
                <p:nvPr/>
              </p:nvSpPr>
              <p:spPr>
                <a:xfrm>
                  <a:off x="6461068" y="1725377"/>
                  <a:ext cx="278656" cy="27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" h="2085" extrusionOk="0">
                      <a:moveTo>
                        <a:pt x="268" y="0"/>
                      </a:moveTo>
                      <a:lnTo>
                        <a:pt x="1" y="1420"/>
                      </a:lnTo>
                      <a:cubicBezTo>
                        <a:pt x="756" y="1561"/>
                        <a:pt x="1469" y="1789"/>
                        <a:pt x="2121" y="2085"/>
                      </a:cubicBezTo>
                      <a:cubicBezTo>
                        <a:pt x="2081" y="1150"/>
                        <a:pt x="1333" y="30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2"/>
                <p:cNvSpPr/>
                <p:nvPr/>
              </p:nvSpPr>
              <p:spPr>
                <a:xfrm>
                  <a:off x="6422067" y="1527484"/>
                  <a:ext cx="365194" cy="20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1549" extrusionOk="0">
                      <a:moveTo>
                        <a:pt x="1313" y="1"/>
                      </a:moveTo>
                      <a:cubicBezTo>
                        <a:pt x="880" y="1"/>
                        <a:pt x="426" y="113"/>
                        <a:pt x="1" y="342"/>
                      </a:cubicBezTo>
                      <a:lnTo>
                        <a:pt x="795" y="1549"/>
                      </a:lnTo>
                      <a:cubicBezTo>
                        <a:pt x="1436" y="1126"/>
                        <a:pt x="2107" y="793"/>
                        <a:pt x="2781" y="552"/>
                      </a:cubicBezTo>
                      <a:cubicBezTo>
                        <a:pt x="2398" y="188"/>
                        <a:pt x="1873" y="1"/>
                        <a:pt x="13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37" name="Google Shape;2137;p32"/>
            <p:cNvSpPr/>
            <p:nvPr/>
          </p:nvSpPr>
          <p:spPr>
            <a:xfrm>
              <a:off x="5471074" y="1852885"/>
              <a:ext cx="768733" cy="228094"/>
            </a:xfrm>
            <a:custGeom>
              <a:avLst/>
              <a:gdLst/>
              <a:ahLst/>
              <a:cxnLst/>
              <a:rect l="l" t="t" r="r" b="b"/>
              <a:pathLst>
                <a:path w="5854" h="1737" extrusionOk="0">
                  <a:moveTo>
                    <a:pt x="5797" y="1"/>
                  </a:moveTo>
                  <a:cubicBezTo>
                    <a:pt x="5770" y="1"/>
                    <a:pt x="5750" y="18"/>
                    <a:pt x="5744" y="43"/>
                  </a:cubicBezTo>
                  <a:cubicBezTo>
                    <a:pt x="5605" y="658"/>
                    <a:pt x="5117" y="1115"/>
                    <a:pt x="4494" y="1205"/>
                  </a:cubicBezTo>
                  <a:cubicBezTo>
                    <a:pt x="4424" y="1215"/>
                    <a:pt x="4354" y="1220"/>
                    <a:pt x="4285" y="1220"/>
                  </a:cubicBezTo>
                  <a:cubicBezTo>
                    <a:pt x="3746" y="1220"/>
                    <a:pt x="3237" y="923"/>
                    <a:pt x="2975" y="441"/>
                  </a:cubicBezTo>
                  <a:cubicBezTo>
                    <a:pt x="2965" y="424"/>
                    <a:pt x="2949" y="414"/>
                    <a:pt x="2929" y="414"/>
                  </a:cubicBezTo>
                  <a:cubicBezTo>
                    <a:pt x="2926" y="414"/>
                    <a:pt x="2924" y="414"/>
                    <a:pt x="2921" y="414"/>
                  </a:cubicBezTo>
                  <a:cubicBezTo>
                    <a:pt x="2899" y="417"/>
                    <a:pt x="2882" y="434"/>
                    <a:pt x="2877" y="456"/>
                  </a:cubicBezTo>
                  <a:cubicBezTo>
                    <a:pt x="2745" y="1063"/>
                    <a:pt x="2247" y="1529"/>
                    <a:pt x="1634" y="1618"/>
                  </a:cubicBezTo>
                  <a:cubicBezTo>
                    <a:pt x="1562" y="1628"/>
                    <a:pt x="1490" y="1633"/>
                    <a:pt x="1419" y="1633"/>
                  </a:cubicBezTo>
                  <a:cubicBezTo>
                    <a:pt x="878" y="1633"/>
                    <a:pt x="378" y="1342"/>
                    <a:pt x="108" y="854"/>
                  </a:cubicBezTo>
                  <a:cubicBezTo>
                    <a:pt x="100" y="836"/>
                    <a:pt x="82" y="826"/>
                    <a:pt x="63" y="826"/>
                  </a:cubicBezTo>
                  <a:cubicBezTo>
                    <a:pt x="54" y="826"/>
                    <a:pt x="45" y="828"/>
                    <a:pt x="37" y="833"/>
                  </a:cubicBezTo>
                  <a:cubicBezTo>
                    <a:pt x="11" y="844"/>
                    <a:pt x="1" y="878"/>
                    <a:pt x="15" y="904"/>
                  </a:cubicBezTo>
                  <a:cubicBezTo>
                    <a:pt x="299" y="1419"/>
                    <a:pt x="848" y="1736"/>
                    <a:pt x="1426" y="1736"/>
                  </a:cubicBezTo>
                  <a:cubicBezTo>
                    <a:pt x="1499" y="1736"/>
                    <a:pt x="1574" y="1732"/>
                    <a:pt x="1649" y="1721"/>
                  </a:cubicBezTo>
                  <a:cubicBezTo>
                    <a:pt x="2263" y="1634"/>
                    <a:pt x="2769" y="1191"/>
                    <a:pt x="2948" y="601"/>
                  </a:cubicBezTo>
                  <a:cubicBezTo>
                    <a:pt x="3244" y="1053"/>
                    <a:pt x="3752" y="1326"/>
                    <a:pt x="4286" y="1326"/>
                  </a:cubicBezTo>
                  <a:cubicBezTo>
                    <a:pt x="4360" y="1326"/>
                    <a:pt x="4435" y="1320"/>
                    <a:pt x="4510" y="1310"/>
                  </a:cubicBezTo>
                  <a:cubicBezTo>
                    <a:pt x="5167" y="1218"/>
                    <a:pt x="5704" y="716"/>
                    <a:pt x="5848" y="66"/>
                  </a:cubicBezTo>
                  <a:cubicBezTo>
                    <a:pt x="5854" y="36"/>
                    <a:pt x="5836" y="9"/>
                    <a:pt x="5808" y="2"/>
                  </a:cubicBezTo>
                  <a:cubicBezTo>
                    <a:pt x="5804" y="1"/>
                    <a:pt x="5800" y="1"/>
                    <a:pt x="5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2"/>
            <p:cNvSpPr/>
            <p:nvPr/>
          </p:nvSpPr>
          <p:spPr>
            <a:xfrm>
              <a:off x="5843093" y="1870350"/>
              <a:ext cx="20092" cy="50819"/>
            </a:xfrm>
            <a:custGeom>
              <a:avLst/>
              <a:gdLst/>
              <a:ahLst/>
              <a:cxnLst/>
              <a:rect l="l" t="t" r="r" b="b"/>
              <a:pathLst>
                <a:path w="153" h="387" extrusionOk="0">
                  <a:moveTo>
                    <a:pt x="57" y="1"/>
                  </a:moveTo>
                  <a:cubicBezTo>
                    <a:pt x="54" y="1"/>
                    <a:pt x="52" y="1"/>
                    <a:pt x="49" y="1"/>
                  </a:cubicBezTo>
                  <a:cubicBezTo>
                    <a:pt x="21" y="6"/>
                    <a:pt x="1" y="33"/>
                    <a:pt x="5" y="61"/>
                  </a:cubicBezTo>
                  <a:lnTo>
                    <a:pt x="44" y="340"/>
                  </a:lnTo>
                  <a:cubicBezTo>
                    <a:pt x="48" y="367"/>
                    <a:pt x="69" y="387"/>
                    <a:pt x="95" y="387"/>
                  </a:cubicBezTo>
                  <a:cubicBezTo>
                    <a:pt x="98" y="387"/>
                    <a:pt x="101" y="386"/>
                    <a:pt x="105" y="386"/>
                  </a:cubicBezTo>
                  <a:cubicBezTo>
                    <a:pt x="134" y="380"/>
                    <a:pt x="152" y="353"/>
                    <a:pt x="149" y="324"/>
                  </a:cubicBezTo>
                  <a:lnTo>
                    <a:pt x="109" y="46"/>
                  </a:lnTo>
                  <a:cubicBezTo>
                    <a:pt x="105" y="20"/>
                    <a:pt x="83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2"/>
            <p:cNvSpPr/>
            <p:nvPr/>
          </p:nvSpPr>
          <p:spPr>
            <a:xfrm>
              <a:off x="5701141" y="1719468"/>
              <a:ext cx="265130" cy="159679"/>
            </a:xfrm>
            <a:custGeom>
              <a:avLst/>
              <a:gdLst/>
              <a:ahLst/>
              <a:cxnLst/>
              <a:rect l="l" t="t" r="r" b="b"/>
              <a:pathLst>
                <a:path w="2019" h="1216" extrusionOk="0">
                  <a:moveTo>
                    <a:pt x="1854" y="1"/>
                  </a:moveTo>
                  <a:cubicBezTo>
                    <a:pt x="1668" y="1"/>
                    <a:pt x="1309" y="342"/>
                    <a:pt x="1017" y="385"/>
                  </a:cubicBezTo>
                  <a:cubicBezTo>
                    <a:pt x="992" y="389"/>
                    <a:pt x="966" y="390"/>
                    <a:pt x="939" y="390"/>
                  </a:cubicBezTo>
                  <a:cubicBezTo>
                    <a:pt x="685" y="390"/>
                    <a:pt x="358" y="246"/>
                    <a:pt x="172" y="246"/>
                  </a:cubicBezTo>
                  <a:cubicBezTo>
                    <a:pt x="98" y="246"/>
                    <a:pt x="46" y="270"/>
                    <a:pt x="31" y="335"/>
                  </a:cubicBezTo>
                  <a:cubicBezTo>
                    <a:pt x="1" y="478"/>
                    <a:pt x="98" y="604"/>
                    <a:pt x="186" y="692"/>
                  </a:cubicBezTo>
                  <a:cubicBezTo>
                    <a:pt x="405" y="908"/>
                    <a:pt x="873" y="1215"/>
                    <a:pt x="1106" y="1215"/>
                  </a:cubicBezTo>
                  <a:cubicBezTo>
                    <a:pt x="1117" y="1215"/>
                    <a:pt x="1128" y="1215"/>
                    <a:pt x="1137" y="1213"/>
                  </a:cubicBezTo>
                  <a:cubicBezTo>
                    <a:pt x="1354" y="1180"/>
                    <a:pt x="1746" y="725"/>
                    <a:pt x="1901" y="444"/>
                  </a:cubicBezTo>
                  <a:cubicBezTo>
                    <a:pt x="1960" y="332"/>
                    <a:pt x="2018" y="182"/>
                    <a:pt x="1950" y="57"/>
                  </a:cubicBezTo>
                  <a:cubicBezTo>
                    <a:pt x="1928" y="17"/>
                    <a:pt x="1895" y="1"/>
                    <a:pt x="1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2"/>
            <p:cNvSpPr/>
            <p:nvPr/>
          </p:nvSpPr>
          <p:spPr>
            <a:xfrm>
              <a:off x="5970864" y="1665365"/>
              <a:ext cx="526714" cy="221528"/>
            </a:xfrm>
            <a:custGeom>
              <a:avLst/>
              <a:gdLst/>
              <a:ahLst/>
              <a:cxnLst/>
              <a:rect l="l" t="t" r="r" b="b"/>
              <a:pathLst>
                <a:path w="4011" h="1687" extrusionOk="0">
                  <a:moveTo>
                    <a:pt x="3958" y="0"/>
                  </a:moveTo>
                  <a:cubicBezTo>
                    <a:pt x="2339" y="28"/>
                    <a:pt x="865" y="626"/>
                    <a:pt x="20" y="1600"/>
                  </a:cubicBezTo>
                  <a:cubicBezTo>
                    <a:pt x="0" y="1621"/>
                    <a:pt x="4" y="1655"/>
                    <a:pt x="26" y="1675"/>
                  </a:cubicBezTo>
                  <a:cubicBezTo>
                    <a:pt x="36" y="1684"/>
                    <a:pt x="49" y="1687"/>
                    <a:pt x="61" y="1687"/>
                  </a:cubicBezTo>
                  <a:cubicBezTo>
                    <a:pt x="76" y="1687"/>
                    <a:pt x="91" y="1682"/>
                    <a:pt x="100" y="1667"/>
                  </a:cubicBezTo>
                  <a:cubicBezTo>
                    <a:pt x="928" y="716"/>
                    <a:pt x="2370" y="132"/>
                    <a:pt x="3959" y="106"/>
                  </a:cubicBezTo>
                  <a:cubicBezTo>
                    <a:pt x="3988" y="106"/>
                    <a:pt x="4011" y="80"/>
                    <a:pt x="4011" y="52"/>
                  </a:cubicBezTo>
                  <a:cubicBezTo>
                    <a:pt x="4011" y="23"/>
                    <a:pt x="3987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2"/>
            <p:cNvSpPr/>
            <p:nvPr/>
          </p:nvSpPr>
          <p:spPr>
            <a:xfrm>
              <a:off x="6026936" y="1867198"/>
              <a:ext cx="471824" cy="78789"/>
            </a:xfrm>
            <a:custGeom>
              <a:avLst/>
              <a:gdLst/>
              <a:ahLst/>
              <a:cxnLst/>
              <a:rect l="l" t="t" r="r" b="b"/>
              <a:pathLst>
                <a:path w="3593" h="600" extrusionOk="0">
                  <a:moveTo>
                    <a:pt x="2187" y="1"/>
                  </a:moveTo>
                  <a:cubicBezTo>
                    <a:pt x="1386" y="1"/>
                    <a:pt x="639" y="170"/>
                    <a:pt x="36" y="499"/>
                  </a:cubicBezTo>
                  <a:cubicBezTo>
                    <a:pt x="9" y="512"/>
                    <a:pt x="0" y="547"/>
                    <a:pt x="14" y="571"/>
                  </a:cubicBezTo>
                  <a:cubicBezTo>
                    <a:pt x="23" y="589"/>
                    <a:pt x="41" y="599"/>
                    <a:pt x="61" y="599"/>
                  </a:cubicBezTo>
                  <a:cubicBezTo>
                    <a:pt x="69" y="599"/>
                    <a:pt x="77" y="598"/>
                    <a:pt x="86" y="595"/>
                  </a:cubicBezTo>
                  <a:cubicBezTo>
                    <a:pt x="674" y="272"/>
                    <a:pt x="1402" y="106"/>
                    <a:pt x="2184" y="106"/>
                  </a:cubicBezTo>
                  <a:cubicBezTo>
                    <a:pt x="2618" y="106"/>
                    <a:pt x="3069" y="158"/>
                    <a:pt x="3521" y="261"/>
                  </a:cubicBezTo>
                  <a:cubicBezTo>
                    <a:pt x="3526" y="262"/>
                    <a:pt x="3530" y="263"/>
                    <a:pt x="3534" y="263"/>
                  </a:cubicBezTo>
                  <a:cubicBezTo>
                    <a:pt x="3560" y="263"/>
                    <a:pt x="3579" y="245"/>
                    <a:pt x="3585" y="221"/>
                  </a:cubicBezTo>
                  <a:cubicBezTo>
                    <a:pt x="3592" y="192"/>
                    <a:pt x="3575" y="164"/>
                    <a:pt x="3547" y="157"/>
                  </a:cubicBezTo>
                  <a:cubicBezTo>
                    <a:pt x="3087" y="52"/>
                    <a:pt x="2629" y="1"/>
                    <a:pt x="2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2"/>
            <p:cNvSpPr/>
            <p:nvPr/>
          </p:nvSpPr>
          <p:spPr>
            <a:xfrm>
              <a:off x="5170229" y="1823864"/>
              <a:ext cx="565453" cy="99668"/>
            </a:xfrm>
            <a:custGeom>
              <a:avLst/>
              <a:gdLst/>
              <a:ahLst/>
              <a:cxnLst/>
              <a:rect l="l" t="t" r="r" b="b"/>
              <a:pathLst>
                <a:path w="4306" h="759" extrusionOk="0">
                  <a:moveTo>
                    <a:pt x="1778" y="0"/>
                  </a:moveTo>
                  <a:cubicBezTo>
                    <a:pt x="1216" y="0"/>
                    <a:pt x="629" y="80"/>
                    <a:pt x="46" y="243"/>
                  </a:cubicBezTo>
                  <a:cubicBezTo>
                    <a:pt x="16" y="251"/>
                    <a:pt x="0" y="280"/>
                    <a:pt x="7" y="308"/>
                  </a:cubicBezTo>
                  <a:cubicBezTo>
                    <a:pt x="15" y="333"/>
                    <a:pt x="37" y="348"/>
                    <a:pt x="61" y="348"/>
                  </a:cubicBezTo>
                  <a:cubicBezTo>
                    <a:pt x="65" y="348"/>
                    <a:pt x="69" y="348"/>
                    <a:pt x="73" y="347"/>
                  </a:cubicBezTo>
                  <a:cubicBezTo>
                    <a:pt x="648" y="187"/>
                    <a:pt x="1225" y="108"/>
                    <a:pt x="1778" y="108"/>
                  </a:cubicBezTo>
                  <a:cubicBezTo>
                    <a:pt x="2698" y="108"/>
                    <a:pt x="3552" y="326"/>
                    <a:pt x="4217" y="750"/>
                  </a:cubicBezTo>
                  <a:cubicBezTo>
                    <a:pt x="4225" y="755"/>
                    <a:pt x="4234" y="758"/>
                    <a:pt x="4245" y="758"/>
                  </a:cubicBezTo>
                  <a:cubicBezTo>
                    <a:pt x="4262" y="758"/>
                    <a:pt x="4281" y="750"/>
                    <a:pt x="4289" y="732"/>
                  </a:cubicBezTo>
                  <a:cubicBezTo>
                    <a:pt x="4305" y="707"/>
                    <a:pt x="4298" y="674"/>
                    <a:pt x="4274" y="658"/>
                  </a:cubicBezTo>
                  <a:cubicBezTo>
                    <a:pt x="3594" y="224"/>
                    <a:pt x="2720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2"/>
            <p:cNvSpPr/>
            <p:nvPr/>
          </p:nvSpPr>
          <p:spPr>
            <a:xfrm>
              <a:off x="5232867" y="1971069"/>
              <a:ext cx="465652" cy="111618"/>
            </a:xfrm>
            <a:custGeom>
              <a:avLst/>
              <a:gdLst/>
              <a:ahLst/>
              <a:cxnLst/>
              <a:rect l="l" t="t" r="r" b="b"/>
              <a:pathLst>
                <a:path w="3546" h="850" extrusionOk="0">
                  <a:moveTo>
                    <a:pt x="2697" y="0"/>
                  </a:moveTo>
                  <a:cubicBezTo>
                    <a:pt x="1842" y="0"/>
                    <a:pt x="908" y="259"/>
                    <a:pt x="34" y="749"/>
                  </a:cubicBezTo>
                  <a:cubicBezTo>
                    <a:pt x="9" y="764"/>
                    <a:pt x="0" y="798"/>
                    <a:pt x="14" y="822"/>
                  </a:cubicBezTo>
                  <a:cubicBezTo>
                    <a:pt x="23" y="841"/>
                    <a:pt x="43" y="849"/>
                    <a:pt x="62" y="849"/>
                  </a:cubicBezTo>
                  <a:cubicBezTo>
                    <a:pt x="70" y="849"/>
                    <a:pt x="79" y="848"/>
                    <a:pt x="87" y="841"/>
                  </a:cubicBezTo>
                  <a:cubicBezTo>
                    <a:pt x="946" y="360"/>
                    <a:pt x="1862" y="106"/>
                    <a:pt x="2699" y="106"/>
                  </a:cubicBezTo>
                  <a:cubicBezTo>
                    <a:pt x="2968" y="106"/>
                    <a:pt x="3229" y="132"/>
                    <a:pt x="3477" y="185"/>
                  </a:cubicBezTo>
                  <a:cubicBezTo>
                    <a:pt x="3480" y="186"/>
                    <a:pt x="3484" y="186"/>
                    <a:pt x="3487" y="186"/>
                  </a:cubicBezTo>
                  <a:cubicBezTo>
                    <a:pt x="3512" y="186"/>
                    <a:pt x="3535" y="169"/>
                    <a:pt x="3540" y="144"/>
                  </a:cubicBezTo>
                  <a:cubicBezTo>
                    <a:pt x="3545" y="115"/>
                    <a:pt x="3527" y="87"/>
                    <a:pt x="3498" y="83"/>
                  </a:cubicBezTo>
                  <a:cubicBezTo>
                    <a:pt x="3243" y="27"/>
                    <a:pt x="2974" y="0"/>
                    <a:pt x="2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2"/>
            <p:cNvSpPr/>
            <p:nvPr/>
          </p:nvSpPr>
          <p:spPr>
            <a:xfrm>
              <a:off x="6016694" y="1402996"/>
              <a:ext cx="289292" cy="223892"/>
            </a:xfrm>
            <a:custGeom>
              <a:avLst/>
              <a:gdLst/>
              <a:ahLst/>
              <a:cxnLst/>
              <a:rect l="l" t="t" r="r" b="b"/>
              <a:pathLst>
                <a:path w="2203" h="1705" extrusionOk="0">
                  <a:moveTo>
                    <a:pt x="1673" y="0"/>
                  </a:moveTo>
                  <a:cubicBezTo>
                    <a:pt x="881" y="0"/>
                    <a:pt x="41" y="435"/>
                    <a:pt x="11" y="1217"/>
                  </a:cubicBezTo>
                  <a:cubicBezTo>
                    <a:pt x="1" y="1436"/>
                    <a:pt x="79" y="1569"/>
                    <a:pt x="207" y="1640"/>
                  </a:cubicBezTo>
                  <a:cubicBezTo>
                    <a:pt x="289" y="1685"/>
                    <a:pt x="391" y="1705"/>
                    <a:pt x="504" y="1705"/>
                  </a:cubicBezTo>
                  <a:cubicBezTo>
                    <a:pt x="873" y="1705"/>
                    <a:pt x="1351" y="1497"/>
                    <a:pt x="1586" y="1306"/>
                  </a:cubicBezTo>
                  <a:cubicBezTo>
                    <a:pt x="1971" y="993"/>
                    <a:pt x="2188" y="532"/>
                    <a:pt x="2203" y="71"/>
                  </a:cubicBezTo>
                  <a:cubicBezTo>
                    <a:pt x="2036" y="23"/>
                    <a:pt x="1856" y="0"/>
                    <a:pt x="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2"/>
            <p:cNvSpPr/>
            <p:nvPr/>
          </p:nvSpPr>
          <p:spPr>
            <a:xfrm>
              <a:off x="6085897" y="1414420"/>
              <a:ext cx="146419" cy="183184"/>
            </a:xfrm>
            <a:custGeom>
              <a:avLst/>
              <a:gdLst/>
              <a:ahLst/>
              <a:cxnLst/>
              <a:rect l="l" t="t" r="r" b="b"/>
              <a:pathLst>
                <a:path w="1115" h="1395" extrusionOk="0">
                  <a:moveTo>
                    <a:pt x="522" y="1"/>
                  </a:moveTo>
                  <a:cubicBezTo>
                    <a:pt x="519" y="1"/>
                    <a:pt x="516" y="1"/>
                    <a:pt x="513" y="1"/>
                  </a:cubicBezTo>
                  <a:cubicBezTo>
                    <a:pt x="319" y="5"/>
                    <a:pt x="156" y="158"/>
                    <a:pt x="99" y="327"/>
                  </a:cubicBezTo>
                  <a:cubicBezTo>
                    <a:pt x="1" y="611"/>
                    <a:pt x="84" y="996"/>
                    <a:pt x="295" y="1225"/>
                  </a:cubicBezTo>
                  <a:cubicBezTo>
                    <a:pt x="397" y="1333"/>
                    <a:pt x="538" y="1394"/>
                    <a:pt x="674" y="1394"/>
                  </a:cubicBezTo>
                  <a:cubicBezTo>
                    <a:pt x="817" y="1394"/>
                    <a:pt x="955" y="1328"/>
                    <a:pt x="1040" y="1180"/>
                  </a:cubicBezTo>
                  <a:cubicBezTo>
                    <a:pt x="1092" y="1089"/>
                    <a:pt x="1107" y="985"/>
                    <a:pt x="1109" y="883"/>
                  </a:cubicBezTo>
                  <a:cubicBezTo>
                    <a:pt x="1114" y="675"/>
                    <a:pt x="1069" y="464"/>
                    <a:pt x="956" y="284"/>
                  </a:cubicBezTo>
                  <a:cubicBezTo>
                    <a:pt x="866" y="136"/>
                    <a:pt x="708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2"/>
            <p:cNvSpPr/>
            <p:nvPr/>
          </p:nvSpPr>
          <p:spPr>
            <a:xfrm>
              <a:off x="5284999" y="1535888"/>
              <a:ext cx="331577" cy="187387"/>
            </a:xfrm>
            <a:custGeom>
              <a:avLst/>
              <a:gdLst/>
              <a:ahLst/>
              <a:cxnLst/>
              <a:rect l="l" t="t" r="r" b="b"/>
              <a:pathLst>
                <a:path w="2525" h="1427" extrusionOk="0">
                  <a:moveTo>
                    <a:pt x="1188" y="0"/>
                  </a:moveTo>
                  <a:cubicBezTo>
                    <a:pt x="768" y="0"/>
                    <a:pt x="330" y="131"/>
                    <a:pt x="0" y="362"/>
                  </a:cubicBezTo>
                  <a:cubicBezTo>
                    <a:pt x="164" y="792"/>
                    <a:pt x="518" y="1158"/>
                    <a:pt x="982" y="1328"/>
                  </a:cubicBezTo>
                  <a:cubicBezTo>
                    <a:pt x="1146" y="1387"/>
                    <a:pt x="1386" y="1426"/>
                    <a:pt x="1625" y="1426"/>
                  </a:cubicBezTo>
                  <a:cubicBezTo>
                    <a:pt x="1935" y="1426"/>
                    <a:pt x="2246" y="1362"/>
                    <a:pt x="2396" y="1193"/>
                  </a:cubicBezTo>
                  <a:cubicBezTo>
                    <a:pt x="2495" y="1085"/>
                    <a:pt x="2524" y="935"/>
                    <a:pt x="2445" y="729"/>
                  </a:cubicBezTo>
                  <a:cubicBezTo>
                    <a:pt x="2248" y="222"/>
                    <a:pt x="1734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2"/>
            <p:cNvSpPr/>
            <p:nvPr/>
          </p:nvSpPr>
          <p:spPr>
            <a:xfrm>
              <a:off x="5380729" y="1533393"/>
              <a:ext cx="145237" cy="185417"/>
            </a:xfrm>
            <a:custGeom>
              <a:avLst/>
              <a:gdLst/>
              <a:ahLst/>
              <a:cxnLst/>
              <a:rect l="l" t="t" r="r" b="b"/>
              <a:pathLst>
                <a:path w="1106" h="1412" extrusionOk="0">
                  <a:moveTo>
                    <a:pt x="494" y="0"/>
                  </a:moveTo>
                  <a:cubicBezTo>
                    <a:pt x="454" y="0"/>
                    <a:pt x="413" y="6"/>
                    <a:pt x="373" y="19"/>
                  </a:cubicBezTo>
                  <a:cubicBezTo>
                    <a:pt x="192" y="76"/>
                    <a:pt x="85" y="257"/>
                    <a:pt x="46" y="429"/>
                  </a:cubicBezTo>
                  <a:cubicBezTo>
                    <a:pt x="1" y="638"/>
                    <a:pt x="25" y="853"/>
                    <a:pt x="99" y="1047"/>
                  </a:cubicBezTo>
                  <a:cubicBezTo>
                    <a:pt x="135" y="1141"/>
                    <a:pt x="182" y="1234"/>
                    <a:pt x="261" y="1304"/>
                  </a:cubicBezTo>
                  <a:cubicBezTo>
                    <a:pt x="346" y="1379"/>
                    <a:pt x="441" y="1412"/>
                    <a:pt x="536" y="1412"/>
                  </a:cubicBezTo>
                  <a:cubicBezTo>
                    <a:pt x="719" y="1412"/>
                    <a:pt x="896" y="1288"/>
                    <a:pt x="979" y="1104"/>
                  </a:cubicBezTo>
                  <a:cubicBezTo>
                    <a:pt x="1106" y="820"/>
                    <a:pt x="1059" y="427"/>
                    <a:pt x="872" y="190"/>
                  </a:cubicBezTo>
                  <a:cubicBezTo>
                    <a:pt x="786" y="80"/>
                    <a:pt x="642" y="0"/>
                    <a:pt x="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2"/>
            <p:cNvSpPr/>
            <p:nvPr/>
          </p:nvSpPr>
          <p:spPr>
            <a:xfrm>
              <a:off x="5365890" y="1101757"/>
              <a:ext cx="298879" cy="337086"/>
            </a:xfrm>
            <a:custGeom>
              <a:avLst/>
              <a:gdLst/>
              <a:ahLst/>
              <a:cxnLst/>
              <a:rect l="l" t="t" r="r" b="b"/>
              <a:pathLst>
                <a:path w="2276" h="2567" extrusionOk="0">
                  <a:moveTo>
                    <a:pt x="555" y="0"/>
                  </a:moveTo>
                  <a:cubicBezTo>
                    <a:pt x="364" y="110"/>
                    <a:pt x="179" y="229"/>
                    <a:pt x="1" y="354"/>
                  </a:cubicBezTo>
                  <a:cubicBezTo>
                    <a:pt x="188" y="487"/>
                    <a:pt x="409" y="609"/>
                    <a:pt x="531" y="706"/>
                  </a:cubicBezTo>
                  <a:cubicBezTo>
                    <a:pt x="1197" y="1243"/>
                    <a:pt x="1777" y="1869"/>
                    <a:pt x="2275" y="2566"/>
                  </a:cubicBezTo>
                  <a:cubicBezTo>
                    <a:pt x="1844" y="1634"/>
                    <a:pt x="1270" y="744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5682100" y="998674"/>
              <a:ext cx="119105" cy="389874"/>
            </a:xfrm>
            <a:custGeom>
              <a:avLst/>
              <a:gdLst/>
              <a:ahLst/>
              <a:cxnLst/>
              <a:rect l="l" t="t" r="r" b="b"/>
              <a:pathLst>
                <a:path w="907" h="2969" extrusionOk="0">
                  <a:moveTo>
                    <a:pt x="606" y="0"/>
                  </a:moveTo>
                  <a:cubicBezTo>
                    <a:pt x="507" y="9"/>
                    <a:pt x="411" y="21"/>
                    <a:pt x="313" y="36"/>
                  </a:cubicBezTo>
                  <a:cubicBezTo>
                    <a:pt x="207" y="51"/>
                    <a:pt x="103" y="67"/>
                    <a:pt x="0" y="89"/>
                  </a:cubicBezTo>
                  <a:cubicBezTo>
                    <a:pt x="83" y="241"/>
                    <a:pt x="170" y="386"/>
                    <a:pt x="213" y="493"/>
                  </a:cubicBezTo>
                  <a:cubicBezTo>
                    <a:pt x="534" y="1288"/>
                    <a:pt x="738" y="2119"/>
                    <a:pt x="834" y="2969"/>
                  </a:cubicBezTo>
                  <a:cubicBezTo>
                    <a:pt x="907" y="1983"/>
                    <a:pt x="846" y="967"/>
                    <a:pt x="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5920964" y="1013118"/>
              <a:ext cx="160995" cy="381470"/>
            </a:xfrm>
            <a:custGeom>
              <a:avLst/>
              <a:gdLst/>
              <a:ahLst/>
              <a:cxnLst/>
              <a:rect l="l" t="t" r="r" b="b"/>
              <a:pathLst>
                <a:path w="1226" h="2905" extrusionOk="0">
                  <a:moveTo>
                    <a:pt x="651" y="0"/>
                  </a:moveTo>
                  <a:cubicBezTo>
                    <a:pt x="613" y="123"/>
                    <a:pt x="579" y="240"/>
                    <a:pt x="550" y="316"/>
                  </a:cubicBezTo>
                  <a:cubicBezTo>
                    <a:pt x="249" y="1152"/>
                    <a:pt x="66" y="2019"/>
                    <a:pt x="0" y="2904"/>
                  </a:cubicBezTo>
                  <a:cubicBezTo>
                    <a:pt x="259" y="1939"/>
                    <a:pt x="657" y="982"/>
                    <a:pt x="1225" y="149"/>
                  </a:cubicBezTo>
                  <a:cubicBezTo>
                    <a:pt x="1037" y="90"/>
                    <a:pt x="847" y="4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5265433" y="2128649"/>
              <a:ext cx="1142331" cy="213650"/>
            </a:xfrm>
            <a:custGeom>
              <a:avLst/>
              <a:gdLst/>
              <a:ahLst/>
              <a:cxnLst/>
              <a:rect l="l" t="t" r="r" b="b"/>
              <a:pathLst>
                <a:path w="8699" h="1627" extrusionOk="0">
                  <a:moveTo>
                    <a:pt x="8638" y="1"/>
                  </a:moveTo>
                  <a:cubicBezTo>
                    <a:pt x="8627" y="1"/>
                    <a:pt x="8616" y="4"/>
                    <a:pt x="8606" y="12"/>
                  </a:cubicBezTo>
                  <a:cubicBezTo>
                    <a:pt x="7642" y="722"/>
                    <a:pt x="6372" y="1207"/>
                    <a:pt x="4934" y="1416"/>
                  </a:cubicBezTo>
                  <a:cubicBezTo>
                    <a:pt x="4448" y="1486"/>
                    <a:pt x="3973" y="1521"/>
                    <a:pt x="3514" y="1521"/>
                  </a:cubicBezTo>
                  <a:cubicBezTo>
                    <a:pt x="2198" y="1521"/>
                    <a:pt x="1014" y="1233"/>
                    <a:pt x="89" y="677"/>
                  </a:cubicBezTo>
                  <a:cubicBezTo>
                    <a:pt x="81" y="672"/>
                    <a:pt x="71" y="669"/>
                    <a:pt x="62" y="669"/>
                  </a:cubicBezTo>
                  <a:cubicBezTo>
                    <a:pt x="44" y="669"/>
                    <a:pt x="27" y="679"/>
                    <a:pt x="16" y="694"/>
                  </a:cubicBezTo>
                  <a:cubicBezTo>
                    <a:pt x="1" y="720"/>
                    <a:pt x="9" y="754"/>
                    <a:pt x="35" y="769"/>
                  </a:cubicBezTo>
                  <a:cubicBezTo>
                    <a:pt x="977" y="1334"/>
                    <a:pt x="2181" y="1627"/>
                    <a:pt x="3520" y="1627"/>
                  </a:cubicBezTo>
                  <a:cubicBezTo>
                    <a:pt x="3983" y="1627"/>
                    <a:pt x="4461" y="1593"/>
                    <a:pt x="4949" y="1521"/>
                  </a:cubicBezTo>
                  <a:cubicBezTo>
                    <a:pt x="6404" y="1311"/>
                    <a:pt x="7691" y="819"/>
                    <a:pt x="8670" y="98"/>
                  </a:cubicBezTo>
                  <a:cubicBezTo>
                    <a:pt x="8695" y="79"/>
                    <a:pt x="8699" y="46"/>
                    <a:pt x="8682" y="22"/>
                  </a:cubicBezTo>
                  <a:cubicBezTo>
                    <a:pt x="8671" y="8"/>
                    <a:pt x="8655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5101550" y="2586942"/>
              <a:ext cx="1706208" cy="1680175"/>
            </a:xfrm>
            <a:custGeom>
              <a:avLst/>
              <a:gdLst/>
              <a:ahLst/>
              <a:cxnLst/>
              <a:rect l="l" t="t" r="r" b="b"/>
              <a:pathLst>
                <a:path w="12993" h="12795" extrusionOk="0">
                  <a:moveTo>
                    <a:pt x="3358" y="0"/>
                  </a:moveTo>
                  <a:cubicBezTo>
                    <a:pt x="3308" y="0"/>
                    <a:pt x="3258" y="1"/>
                    <a:pt x="3206" y="4"/>
                  </a:cubicBezTo>
                  <a:cubicBezTo>
                    <a:pt x="2394" y="50"/>
                    <a:pt x="1623" y="516"/>
                    <a:pt x="1166" y="1237"/>
                  </a:cubicBezTo>
                  <a:cubicBezTo>
                    <a:pt x="1" y="3070"/>
                    <a:pt x="1052" y="5746"/>
                    <a:pt x="1787" y="7436"/>
                  </a:cubicBezTo>
                  <a:cubicBezTo>
                    <a:pt x="2111" y="8174"/>
                    <a:pt x="2418" y="8944"/>
                    <a:pt x="2918" y="9571"/>
                  </a:cubicBezTo>
                  <a:cubicBezTo>
                    <a:pt x="3482" y="10278"/>
                    <a:pt x="4228" y="10589"/>
                    <a:pt x="5092" y="10743"/>
                  </a:cubicBezTo>
                  <a:cubicBezTo>
                    <a:pt x="6512" y="10994"/>
                    <a:pt x="7004" y="10996"/>
                    <a:pt x="8348" y="11541"/>
                  </a:cubicBezTo>
                  <a:cubicBezTo>
                    <a:pt x="9062" y="11828"/>
                    <a:pt x="9858" y="12064"/>
                    <a:pt x="10481" y="12529"/>
                  </a:cubicBezTo>
                  <a:cubicBezTo>
                    <a:pt x="10715" y="12704"/>
                    <a:pt x="11002" y="12794"/>
                    <a:pt x="11287" y="12794"/>
                  </a:cubicBezTo>
                  <a:cubicBezTo>
                    <a:pt x="11696" y="12794"/>
                    <a:pt x="12098" y="12608"/>
                    <a:pt x="12323" y="12221"/>
                  </a:cubicBezTo>
                  <a:cubicBezTo>
                    <a:pt x="12992" y="11074"/>
                    <a:pt x="11844" y="9926"/>
                    <a:pt x="10968" y="9354"/>
                  </a:cubicBezTo>
                  <a:cubicBezTo>
                    <a:pt x="10392" y="8978"/>
                    <a:pt x="8636" y="8219"/>
                    <a:pt x="7203" y="7693"/>
                  </a:cubicBezTo>
                  <a:cubicBezTo>
                    <a:pt x="6449" y="7415"/>
                    <a:pt x="5878" y="6705"/>
                    <a:pt x="5848" y="5870"/>
                  </a:cubicBezTo>
                  <a:cubicBezTo>
                    <a:pt x="5825" y="5220"/>
                    <a:pt x="5792" y="3510"/>
                    <a:pt x="5752" y="2739"/>
                  </a:cubicBezTo>
                  <a:cubicBezTo>
                    <a:pt x="5672" y="1277"/>
                    <a:pt x="4846" y="0"/>
                    <a:pt x="3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2"/>
            <p:cNvSpPr/>
            <p:nvPr/>
          </p:nvSpPr>
          <p:spPr>
            <a:xfrm>
              <a:off x="5186118" y="3103933"/>
              <a:ext cx="592111" cy="900558"/>
            </a:xfrm>
            <a:custGeom>
              <a:avLst/>
              <a:gdLst/>
              <a:ahLst/>
              <a:cxnLst/>
              <a:rect l="l" t="t" r="r" b="b"/>
              <a:pathLst>
                <a:path w="4509" h="6858" extrusionOk="0">
                  <a:moveTo>
                    <a:pt x="58" y="0"/>
                  </a:moveTo>
                  <a:cubicBezTo>
                    <a:pt x="56" y="0"/>
                    <a:pt x="53" y="1"/>
                    <a:pt x="51" y="1"/>
                  </a:cubicBezTo>
                  <a:cubicBezTo>
                    <a:pt x="21" y="4"/>
                    <a:pt x="1" y="31"/>
                    <a:pt x="5" y="60"/>
                  </a:cubicBezTo>
                  <a:cubicBezTo>
                    <a:pt x="165" y="1268"/>
                    <a:pt x="647" y="2487"/>
                    <a:pt x="1097" y="3521"/>
                  </a:cubicBezTo>
                  <a:lnTo>
                    <a:pt x="1189" y="3731"/>
                  </a:lnTo>
                  <a:cubicBezTo>
                    <a:pt x="1477" y="4400"/>
                    <a:pt x="1777" y="5093"/>
                    <a:pt x="2234" y="5665"/>
                  </a:cubicBezTo>
                  <a:cubicBezTo>
                    <a:pt x="2748" y="6309"/>
                    <a:pt x="3430" y="6678"/>
                    <a:pt x="4441" y="6857"/>
                  </a:cubicBezTo>
                  <a:lnTo>
                    <a:pt x="4451" y="6857"/>
                  </a:lnTo>
                  <a:cubicBezTo>
                    <a:pt x="4475" y="6857"/>
                    <a:pt x="4498" y="6840"/>
                    <a:pt x="4503" y="6819"/>
                  </a:cubicBezTo>
                  <a:cubicBezTo>
                    <a:pt x="4508" y="6787"/>
                    <a:pt x="4488" y="6762"/>
                    <a:pt x="4460" y="6756"/>
                  </a:cubicBezTo>
                  <a:cubicBezTo>
                    <a:pt x="3475" y="6580"/>
                    <a:pt x="2812" y="6226"/>
                    <a:pt x="2317" y="5602"/>
                  </a:cubicBezTo>
                  <a:cubicBezTo>
                    <a:pt x="1868" y="5041"/>
                    <a:pt x="1571" y="4356"/>
                    <a:pt x="1284" y="3692"/>
                  </a:cubicBezTo>
                  <a:lnTo>
                    <a:pt x="1193" y="3479"/>
                  </a:lnTo>
                  <a:cubicBezTo>
                    <a:pt x="747" y="2453"/>
                    <a:pt x="269" y="1243"/>
                    <a:pt x="111" y="47"/>
                  </a:cubicBezTo>
                  <a:cubicBezTo>
                    <a:pt x="107" y="19"/>
                    <a:pt x="83" y="0"/>
                    <a:pt x="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2"/>
            <p:cNvSpPr/>
            <p:nvPr/>
          </p:nvSpPr>
          <p:spPr>
            <a:xfrm>
              <a:off x="5849659" y="2939131"/>
              <a:ext cx="700316" cy="883093"/>
            </a:xfrm>
            <a:custGeom>
              <a:avLst/>
              <a:gdLst/>
              <a:ahLst/>
              <a:cxnLst/>
              <a:rect l="l" t="t" r="r" b="b"/>
              <a:pathLst>
                <a:path w="5333" h="6725" extrusionOk="0">
                  <a:moveTo>
                    <a:pt x="55" y="1"/>
                  </a:moveTo>
                  <a:cubicBezTo>
                    <a:pt x="54" y="1"/>
                    <a:pt x="53" y="1"/>
                    <a:pt x="52" y="1"/>
                  </a:cubicBezTo>
                  <a:cubicBezTo>
                    <a:pt x="24" y="2"/>
                    <a:pt x="1" y="28"/>
                    <a:pt x="2" y="57"/>
                  </a:cubicBezTo>
                  <a:cubicBezTo>
                    <a:pt x="29" y="549"/>
                    <a:pt x="52" y="1445"/>
                    <a:pt x="71" y="2166"/>
                  </a:cubicBezTo>
                  <a:cubicBezTo>
                    <a:pt x="81" y="2584"/>
                    <a:pt x="91" y="2955"/>
                    <a:pt x="99" y="3188"/>
                  </a:cubicBezTo>
                  <a:cubicBezTo>
                    <a:pt x="129" y="4013"/>
                    <a:pt x="686" y="4764"/>
                    <a:pt x="1487" y="5058"/>
                  </a:cubicBezTo>
                  <a:cubicBezTo>
                    <a:pt x="2834" y="5554"/>
                    <a:pt x="4653" y="6328"/>
                    <a:pt x="5242" y="6715"/>
                  </a:cubicBezTo>
                  <a:cubicBezTo>
                    <a:pt x="5252" y="6720"/>
                    <a:pt x="5261" y="6725"/>
                    <a:pt x="5271" y="6725"/>
                  </a:cubicBezTo>
                  <a:cubicBezTo>
                    <a:pt x="5289" y="6725"/>
                    <a:pt x="5305" y="6717"/>
                    <a:pt x="5316" y="6699"/>
                  </a:cubicBezTo>
                  <a:cubicBezTo>
                    <a:pt x="5332" y="6676"/>
                    <a:pt x="5325" y="6642"/>
                    <a:pt x="5299" y="6626"/>
                  </a:cubicBezTo>
                  <a:cubicBezTo>
                    <a:pt x="4695" y="6229"/>
                    <a:pt x="2905" y="5468"/>
                    <a:pt x="1523" y="4958"/>
                  </a:cubicBezTo>
                  <a:cubicBezTo>
                    <a:pt x="763" y="4679"/>
                    <a:pt x="233" y="3966"/>
                    <a:pt x="205" y="3185"/>
                  </a:cubicBezTo>
                  <a:cubicBezTo>
                    <a:pt x="195" y="2951"/>
                    <a:pt x="186" y="2580"/>
                    <a:pt x="176" y="2164"/>
                  </a:cubicBezTo>
                  <a:cubicBezTo>
                    <a:pt x="158" y="1443"/>
                    <a:pt x="135" y="545"/>
                    <a:pt x="108" y="51"/>
                  </a:cubicBezTo>
                  <a:cubicBezTo>
                    <a:pt x="108" y="23"/>
                    <a:pt x="88" y="1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6482079" y="4014479"/>
              <a:ext cx="140772" cy="259084"/>
            </a:xfrm>
            <a:custGeom>
              <a:avLst/>
              <a:gdLst/>
              <a:ahLst/>
              <a:cxnLst/>
              <a:rect l="l" t="t" r="r" b="b"/>
              <a:pathLst>
                <a:path w="1072" h="1973" extrusionOk="0">
                  <a:moveTo>
                    <a:pt x="63" y="0"/>
                  </a:moveTo>
                  <a:cubicBezTo>
                    <a:pt x="41" y="0"/>
                    <a:pt x="20" y="14"/>
                    <a:pt x="11" y="35"/>
                  </a:cubicBezTo>
                  <a:cubicBezTo>
                    <a:pt x="1" y="61"/>
                    <a:pt x="15" y="93"/>
                    <a:pt x="41" y="103"/>
                  </a:cubicBezTo>
                  <a:cubicBezTo>
                    <a:pt x="48" y="108"/>
                    <a:pt x="693" y="372"/>
                    <a:pt x="825" y="827"/>
                  </a:cubicBezTo>
                  <a:cubicBezTo>
                    <a:pt x="962" y="1301"/>
                    <a:pt x="807" y="1901"/>
                    <a:pt x="805" y="1907"/>
                  </a:cubicBezTo>
                  <a:cubicBezTo>
                    <a:pt x="797" y="1934"/>
                    <a:pt x="815" y="1964"/>
                    <a:pt x="843" y="1971"/>
                  </a:cubicBezTo>
                  <a:cubicBezTo>
                    <a:pt x="847" y="1972"/>
                    <a:pt x="852" y="1972"/>
                    <a:pt x="857" y="1972"/>
                  </a:cubicBezTo>
                  <a:cubicBezTo>
                    <a:pt x="880" y="1972"/>
                    <a:pt x="902" y="1957"/>
                    <a:pt x="907" y="1931"/>
                  </a:cubicBezTo>
                  <a:cubicBezTo>
                    <a:pt x="915" y="1907"/>
                    <a:pt x="1072" y="1298"/>
                    <a:pt x="926" y="794"/>
                  </a:cubicBezTo>
                  <a:cubicBezTo>
                    <a:pt x="780" y="292"/>
                    <a:pt x="109" y="15"/>
                    <a:pt x="81" y="3"/>
                  </a:cubicBezTo>
                  <a:cubicBezTo>
                    <a:pt x="75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6602102" y="3956962"/>
              <a:ext cx="137358" cy="216407"/>
            </a:xfrm>
            <a:custGeom>
              <a:avLst/>
              <a:gdLst/>
              <a:ahLst/>
              <a:cxnLst/>
              <a:rect l="l" t="t" r="r" b="b"/>
              <a:pathLst>
                <a:path w="1046" h="1648" extrusionOk="0">
                  <a:moveTo>
                    <a:pt x="60" y="0"/>
                  </a:moveTo>
                  <a:cubicBezTo>
                    <a:pt x="39" y="0"/>
                    <a:pt x="19" y="13"/>
                    <a:pt x="11" y="33"/>
                  </a:cubicBezTo>
                  <a:cubicBezTo>
                    <a:pt x="1" y="60"/>
                    <a:pt x="12" y="92"/>
                    <a:pt x="39" y="103"/>
                  </a:cubicBezTo>
                  <a:cubicBezTo>
                    <a:pt x="45" y="106"/>
                    <a:pt x="673" y="377"/>
                    <a:pt x="823" y="827"/>
                  </a:cubicBezTo>
                  <a:cubicBezTo>
                    <a:pt x="897" y="1053"/>
                    <a:pt x="937" y="1311"/>
                    <a:pt x="939" y="1595"/>
                  </a:cubicBezTo>
                  <a:cubicBezTo>
                    <a:pt x="939" y="1625"/>
                    <a:pt x="963" y="1648"/>
                    <a:pt x="993" y="1648"/>
                  </a:cubicBezTo>
                  <a:cubicBezTo>
                    <a:pt x="1021" y="1648"/>
                    <a:pt x="1046" y="1625"/>
                    <a:pt x="1046" y="1594"/>
                  </a:cubicBezTo>
                  <a:cubicBezTo>
                    <a:pt x="1044" y="1298"/>
                    <a:pt x="1003" y="1030"/>
                    <a:pt x="924" y="794"/>
                  </a:cubicBezTo>
                  <a:cubicBezTo>
                    <a:pt x="759" y="297"/>
                    <a:pt x="106" y="17"/>
                    <a:pt x="81" y="4"/>
                  </a:cubicBezTo>
                  <a:cubicBezTo>
                    <a:pt x="74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7" name="Google Shape;2157;p32"/>
          <p:cNvGrpSpPr/>
          <p:nvPr/>
        </p:nvGrpSpPr>
        <p:grpSpPr>
          <a:xfrm>
            <a:off x="1939901" y="1057561"/>
            <a:ext cx="494777" cy="444520"/>
            <a:chOff x="1871175" y="984299"/>
            <a:chExt cx="3905105" cy="3508444"/>
          </a:xfrm>
        </p:grpSpPr>
        <p:sp>
          <p:nvSpPr>
            <p:cNvPr id="2158" name="Google Shape;2158;p32"/>
            <p:cNvSpPr/>
            <p:nvPr/>
          </p:nvSpPr>
          <p:spPr>
            <a:xfrm>
              <a:off x="1871175" y="1020975"/>
              <a:ext cx="3905105" cy="3437350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2"/>
            <p:cNvSpPr/>
            <p:nvPr/>
          </p:nvSpPr>
          <p:spPr>
            <a:xfrm>
              <a:off x="1924778" y="984299"/>
              <a:ext cx="3844731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2"/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4" name="Google Shape;2164;p32"/>
          <p:cNvSpPr/>
          <p:nvPr/>
        </p:nvSpPr>
        <p:spPr>
          <a:xfrm>
            <a:off x="7707775" y="1289449"/>
            <a:ext cx="185100" cy="18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32"/>
          <p:cNvGrpSpPr/>
          <p:nvPr/>
        </p:nvGrpSpPr>
        <p:grpSpPr>
          <a:xfrm rot="3600121">
            <a:off x="4382557" y="851897"/>
            <a:ext cx="191561" cy="411321"/>
            <a:chOff x="4576975" y="1448100"/>
            <a:chExt cx="292800" cy="628700"/>
          </a:xfrm>
        </p:grpSpPr>
        <p:sp>
          <p:nvSpPr>
            <p:cNvPr id="2166" name="Google Shape;2166;p32"/>
            <p:cNvSpPr/>
            <p:nvPr/>
          </p:nvSpPr>
          <p:spPr>
            <a:xfrm>
              <a:off x="4678975" y="1494575"/>
              <a:ext cx="88800" cy="51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7" name="Google Shape;2167;p32"/>
            <p:cNvGrpSpPr/>
            <p:nvPr/>
          </p:nvGrpSpPr>
          <p:grpSpPr>
            <a:xfrm>
              <a:off x="4576975" y="1448100"/>
              <a:ext cx="292800" cy="146400"/>
              <a:chOff x="4584725" y="1420525"/>
              <a:chExt cx="292800" cy="146400"/>
            </a:xfrm>
          </p:grpSpPr>
          <p:sp>
            <p:nvSpPr>
              <p:cNvPr id="2168" name="Google Shape;2168;p32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32"/>
            <p:cNvGrpSpPr/>
            <p:nvPr/>
          </p:nvGrpSpPr>
          <p:grpSpPr>
            <a:xfrm>
              <a:off x="4576975" y="1930400"/>
              <a:ext cx="292800" cy="146400"/>
              <a:chOff x="4584725" y="1420525"/>
              <a:chExt cx="292800" cy="146400"/>
            </a:xfrm>
          </p:grpSpPr>
          <p:sp>
            <p:nvSpPr>
              <p:cNvPr id="2171" name="Google Shape;2171;p32"/>
              <p:cNvSpPr/>
              <p:nvPr/>
            </p:nvSpPr>
            <p:spPr>
              <a:xfrm>
                <a:off x="45847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4731125" y="1420525"/>
                <a:ext cx="146400" cy="14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3" name="Google Shape;2173;p32"/>
          <p:cNvGrpSpPr/>
          <p:nvPr/>
        </p:nvGrpSpPr>
        <p:grpSpPr>
          <a:xfrm>
            <a:off x="7038194" y="3638173"/>
            <a:ext cx="392582" cy="240021"/>
            <a:chOff x="4596061" y="4300930"/>
            <a:chExt cx="280917" cy="171762"/>
          </a:xfrm>
        </p:grpSpPr>
        <p:sp>
          <p:nvSpPr>
            <p:cNvPr id="2174" name="Google Shape;2174;p32"/>
            <p:cNvSpPr/>
            <p:nvPr/>
          </p:nvSpPr>
          <p:spPr>
            <a:xfrm>
              <a:off x="4624573" y="4300930"/>
              <a:ext cx="217963" cy="167208"/>
            </a:xfrm>
            <a:custGeom>
              <a:avLst/>
              <a:gdLst/>
              <a:ahLst/>
              <a:cxnLst/>
              <a:rect l="l" t="t" r="r" b="b"/>
              <a:pathLst>
                <a:path w="2538" h="1947" extrusionOk="0">
                  <a:moveTo>
                    <a:pt x="1268" y="0"/>
                  </a:moveTo>
                  <a:cubicBezTo>
                    <a:pt x="567" y="0"/>
                    <a:pt x="0" y="568"/>
                    <a:pt x="0" y="1269"/>
                  </a:cubicBezTo>
                  <a:cubicBezTo>
                    <a:pt x="0" y="1518"/>
                    <a:pt x="73" y="1749"/>
                    <a:pt x="196" y="1946"/>
                  </a:cubicBezTo>
                  <a:lnTo>
                    <a:pt x="2342" y="1946"/>
                  </a:lnTo>
                  <a:cubicBezTo>
                    <a:pt x="2465" y="1749"/>
                    <a:pt x="2537" y="1519"/>
                    <a:pt x="2537" y="1269"/>
                  </a:cubicBezTo>
                  <a:cubicBezTo>
                    <a:pt x="2537" y="568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4806127" y="4463332"/>
              <a:ext cx="70851" cy="9361"/>
            </a:xfrm>
            <a:custGeom>
              <a:avLst/>
              <a:gdLst/>
              <a:ahLst/>
              <a:cxnLst/>
              <a:rect l="l" t="t" r="r" b="b"/>
              <a:pathLst>
                <a:path w="825" h="109" extrusionOk="0">
                  <a:moveTo>
                    <a:pt x="1" y="1"/>
                  </a:moveTo>
                  <a:lnTo>
                    <a:pt x="1" y="108"/>
                  </a:lnTo>
                  <a:lnTo>
                    <a:pt x="825" y="10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4596061" y="4463332"/>
              <a:ext cx="168840" cy="9361"/>
            </a:xfrm>
            <a:custGeom>
              <a:avLst/>
              <a:gdLst/>
              <a:ahLst/>
              <a:cxnLst/>
              <a:rect l="l" t="t" r="r" b="b"/>
              <a:pathLst>
                <a:path w="1966" h="109" extrusionOk="0">
                  <a:moveTo>
                    <a:pt x="1" y="1"/>
                  </a:moveTo>
                  <a:lnTo>
                    <a:pt x="1" y="108"/>
                  </a:lnTo>
                  <a:lnTo>
                    <a:pt x="1966" y="108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32"/>
          <p:cNvGrpSpPr/>
          <p:nvPr/>
        </p:nvGrpSpPr>
        <p:grpSpPr>
          <a:xfrm>
            <a:off x="6618271" y="3832159"/>
            <a:ext cx="286842" cy="204498"/>
            <a:chOff x="7330360" y="4550845"/>
            <a:chExt cx="205254" cy="146342"/>
          </a:xfrm>
        </p:grpSpPr>
        <p:sp>
          <p:nvSpPr>
            <p:cNvPr id="2178" name="Google Shape;2178;p32"/>
            <p:cNvSpPr/>
            <p:nvPr/>
          </p:nvSpPr>
          <p:spPr>
            <a:xfrm>
              <a:off x="7330360" y="4550845"/>
              <a:ext cx="141702" cy="141702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24" y="0"/>
                  </a:moveTo>
                  <a:cubicBezTo>
                    <a:pt x="369" y="0"/>
                    <a:pt x="0" y="368"/>
                    <a:pt x="0" y="824"/>
                  </a:cubicBezTo>
                  <a:cubicBezTo>
                    <a:pt x="0" y="1279"/>
                    <a:pt x="369" y="1649"/>
                    <a:pt x="824" y="1649"/>
                  </a:cubicBezTo>
                  <a:cubicBezTo>
                    <a:pt x="1280" y="1649"/>
                    <a:pt x="1650" y="1279"/>
                    <a:pt x="1650" y="824"/>
                  </a:cubicBezTo>
                  <a:cubicBezTo>
                    <a:pt x="1650" y="368"/>
                    <a:pt x="1280" y="0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7355609" y="4687911"/>
              <a:ext cx="180004" cy="9275"/>
            </a:xfrm>
            <a:custGeom>
              <a:avLst/>
              <a:gdLst/>
              <a:ahLst/>
              <a:cxnLst/>
              <a:rect l="l" t="t" r="r" b="b"/>
              <a:pathLst>
                <a:path w="2096" h="108" extrusionOk="0">
                  <a:moveTo>
                    <a:pt x="1" y="0"/>
                  </a:moveTo>
                  <a:lnTo>
                    <a:pt x="1" y="107"/>
                  </a:lnTo>
                  <a:lnTo>
                    <a:pt x="2095" y="10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11ACA1C8-AD32-1A77-79DD-3481384A2FF2}"/>
              </a:ext>
            </a:extLst>
          </p:cNvPr>
          <p:cNvSpPr/>
          <p:nvPr/>
        </p:nvSpPr>
        <p:spPr>
          <a:xfrm>
            <a:off x="-37396" y="3707530"/>
            <a:ext cx="2504371" cy="1435970"/>
          </a:xfrm>
          <a:prstGeom prst="rect">
            <a:avLst/>
          </a:prstGeom>
          <a:solidFill>
            <a:srgbClr val="B9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Google Shape;1969;p31">
            <a:extLst>
              <a:ext uri="{FF2B5EF4-FFF2-40B4-BE49-F238E27FC236}">
                <a16:creationId xmlns:a16="http://schemas.microsoft.com/office/drawing/2014/main" id="{D8CA9321-06F9-43E6-504F-B2A08806BDEC}"/>
              </a:ext>
            </a:extLst>
          </p:cNvPr>
          <p:cNvSpPr txBox="1">
            <a:spLocks/>
          </p:cNvSpPr>
          <p:nvPr/>
        </p:nvSpPr>
        <p:spPr>
          <a:xfrm>
            <a:off x="219833" y="2934017"/>
            <a:ext cx="2484721" cy="162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La Clínica Veterinaria Alonkura, ubicada en La Cisterna, Región Metropolitana, es un referente en salud animal. La creación del policlínico comunal, se remonta a 2008, cuando se formalizó un convenio de colaboración entre la clínica Alonkura y el municipio.</a:t>
            </a:r>
            <a:endParaRPr lang="es-CL" dirty="0"/>
          </a:p>
        </p:txBody>
      </p:sp>
      <p:sp>
        <p:nvSpPr>
          <p:cNvPr id="1969" name="Google Shape;1969;p31"/>
          <p:cNvSpPr txBox="1">
            <a:spLocks noGrp="1"/>
          </p:cNvSpPr>
          <p:nvPr>
            <p:ph type="subTitle" idx="1"/>
          </p:nvPr>
        </p:nvSpPr>
        <p:spPr>
          <a:xfrm>
            <a:off x="3097085" y="2890214"/>
            <a:ext cx="2728689" cy="201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El aumento en la demanda de servicios ha sobrecargado la gestión manual de la clínica, provocando retrasos y errores. El personal enfrenta dificultades en la </a:t>
            </a:r>
            <a:r>
              <a:rPr lang="es-MX" dirty="0" err="1"/>
              <a:t>búqueda</a:t>
            </a:r>
            <a:r>
              <a:rPr lang="es-MX" dirty="0"/>
              <a:t> de fichas, citas y datos. Un sistema informático es necesario para automatizar procesos y optimizar la atención sin comprometer la calidad del servicio.</a:t>
            </a:r>
            <a:endParaRPr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4A10C15-DB2B-78EA-0650-1EEEE9D55413}"/>
              </a:ext>
            </a:extLst>
          </p:cNvPr>
          <p:cNvSpPr/>
          <p:nvPr/>
        </p:nvSpPr>
        <p:spPr>
          <a:xfrm>
            <a:off x="6020009" y="1953166"/>
            <a:ext cx="2268865" cy="2159982"/>
          </a:xfrm>
          <a:prstGeom prst="roundRect">
            <a:avLst>
              <a:gd name="adj" fmla="val 16282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pSp>
        <p:nvGrpSpPr>
          <p:cNvPr id="4" name="Google Shape;2157;p32">
            <a:extLst>
              <a:ext uri="{FF2B5EF4-FFF2-40B4-BE49-F238E27FC236}">
                <a16:creationId xmlns:a16="http://schemas.microsoft.com/office/drawing/2014/main" id="{A3B30C59-8F29-F213-DDEB-465FA4626F30}"/>
              </a:ext>
            </a:extLst>
          </p:cNvPr>
          <p:cNvGrpSpPr/>
          <p:nvPr/>
        </p:nvGrpSpPr>
        <p:grpSpPr>
          <a:xfrm>
            <a:off x="7001190" y="1679337"/>
            <a:ext cx="554803" cy="529238"/>
            <a:chOff x="1871172" y="984299"/>
            <a:chExt cx="3905100" cy="3508444"/>
          </a:xfrm>
        </p:grpSpPr>
        <p:sp>
          <p:nvSpPr>
            <p:cNvPr id="5" name="Google Shape;2158;p32">
              <a:extLst>
                <a:ext uri="{FF2B5EF4-FFF2-40B4-BE49-F238E27FC236}">
                  <a16:creationId xmlns:a16="http://schemas.microsoft.com/office/drawing/2014/main" id="{19FB331E-B88E-E7A1-F4B8-A73BD025C8E8}"/>
                </a:ext>
              </a:extLst>
            </p:cNvPr>
            <p:cNvSpPr/>
            <p:nvPr/>
          </p:nvSpPr>
          <p:spPr>
            <a:xfrm>
              <a:off x="1871172" y="1020972"/>
              <a:ext cx="3905100" cy="3437352"/>
            </a:xfrm>
            <a:custGeom>
              <a:avLst/>
              <a:gdLst/>
              <a:ahLst/>
              <a:cxnLst/>
              <a:rect l="l" t="t" r="r" b="b"/>
              <a:pathLst>
                <a:path w="6921" h="6092" extrusionOk="0">
                  <a:moveTo>
                    <a:pt x="1771" y="0"/>
                  </a:moveTo>
                  <a:cubicBezTo>
                    <a:pt x="1488" y="0"/>
                    <a:pt x="1177" y="153"/>
                    <a:pt x="872" y="369"/>
                  </a:cubicBezTo>
                  <a:cubicBezTo>
                    <a:pt x="322" y="758"/>
                    <a:pt x="1" y="1206"/>
                    <a:pt x="389" y="1756"/>
                  </a:cubicBezTo>
                  <a:cubicBezTo>
                    <a:pt x="947" y="2542"/>
                    <a:pt x="1696" y="3362"/>
                    <a:pt x="2557" y="4120"/>
                  </a:cubicBezTo>
                  <a:cubicBezTo>
                    <a:pt x="3416" y="4881"/>
                    <a:pt x="4321" y="5524"/>
                    <a:pt x="5172" y="5981"/>
                  </a:cubicBezTo>
                  <a:cubicBezTo>
                    <a:pt x="5315" y="6057"/>
                    <a:pt x="5447" y="6091"/>
                    <a:pt x="5570" y="6091"/>
                  </a:cubicBezTo>
                  <a:cubicBezTo>
                    <a:pt x="5958" y="6091"/>
                    <a:pt x="6252" y="5748"/>
                    <a:pt x="6493" y="5297"/>
                  </a:cubicBezTo>
                  <a:cubicBezTo>
                    <a:pt x="6812" y="4701"/>
                    <a:pt x="6920" y="4147"/>
                    <a:pt x="6326" y="3829"/>
                  </a:cubicBezTo>
                  <a:cubicBezTo>
                    <a:pt x="5638" y="3461"/>
                    <a:pt x="4893" y="2929"/>
                    <a:pt x="4173" y="2293"/>
                  </a:cubicBezTo>
                  <a:cubicBezTo>
                    <a:pt x="3453" y="1657"/>
                    <a:pt x="2835" y="983"/>
                    <a:pt x="2382" y="345"/>
                  </a:cubicBezTo>
                  <a:cubicBezTo>
                    <a:pt x="2209" y="100"/>
                    <a:pt x="1999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159;p32">
              <a:extLst>
                <a:ext uri="{FF2B5EF4-FFF2-40B4-BE49-F238E27FC236}">
                  <a16:creationId xmlns:a16="http://schemas.microsoft.com/office/drawing/2014/main" id="{83947005-D692-CB8F-041B-12EAD04C1769}"/>
                </a:ext>
              </a:extLst>
            </p:cNvPr>
            <p:cNvSpPr/>
            <p:nvPr/>
          </p:nvSpPr>
          <p:spPr>
            <a:xfrm>
              <a:off x="1924772" y="984299"/>
              <a:ext cx="3844736" cy="3508444"/>
            </a:xfrm>
            <a:custGeom>
              <a:avLst/>
              <a:gdLst/>
              <a:ahLst/>
              <a:cxnLst/>
              <a:rect l="l" t="t" r="r" b="b"/>
              <a:pathLst>
                <a:path w="6814" h="6218" extrusionOk="0">
                  <a:moveTo>
                    <a:pt x="5035" y="0"/>
                  </a:moveTo>
                  <a:cubicBezTo>
                    <a:pt x="4796" y="0"/>
                    <a:pt x="4579" y="105"/>
                    <a:pt x="4406" y="367"/>
                  </a:cubicBezTo>
                  <a:cubicBezTo>
                    <a:pt x="3978" y="1021"/>
                    <a:pt x="3381" y="1714"/>
                    <a:pt x="2684" y="2373"/>
                  </a:cubicBezTo>
                  <a:cubicBezTo>
                    <a:pt x="1985" y="3034"/>
                    <a:pt x="1258" y="3591"/>
                    <a:pt x="584" y="3982"/>
                  </a:cubicBezTo>
                  <a:cubicBezTo>
                    <a:pt x="0" y="4321"/>
                    <a:pt x="124" y="4871"/>
                    <a:pt x="464" y="5455"/>
                  </a:cubicBezTo>
                  <a:cubicBezTo>
                    <a:pt x="716" y="5889"/>
                    <a:pt x="1015" y="6218"/>
                    <a:pt x="1392" y="6218"/>
                  </a:cubicBezTo>
                  <a:cubicBezTo>
                    <a:pt x="1521" y="6218"/>
                    <a:pt x="1659" y="6179"/>
                    <a:pt x="1808" y="6093"/>
                  </a:cubicBezTo>
                  <a:cubicBezTo>
                    <a:pt x="2643" y="5610"/>
                    <a:pt x="3527" y="4936"/>
                    <a:pt x="4361" y="4148"/>
                  </a:cubicBezTo>
                  <a:cubicBezTo>
                    <a:pt x="5193" y="3358"/>
                    <a:pt x="5914" y="2516"/>
                    <a:pt x="6445" y="1708"/>
                  </a:cubicBezTo>
                  <a:cubicBezTo>
                    <a:pt x="6814" y="1145"/>
                    <a:pt x="6478" y="708"/>
                    <a:pt x="5917" y="339"/>
                  </a:cubicBezTo>
                  <a:cubicBezTo>
                    <a:pt x="5616" y="140"/>
                    <a:pt x="5310" y="0"/>
                    <a:pt x="5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60;p32">
              <a:extLst>
                <a:ext uri="{FF2B5EF4-FFF2-40B4-BE49-F238E27FC236}">
                  <a16:creationId xmlns:a16="http://schemas.microsoft.com/office/drawing/2014/main" id="{C2BD30C4-DB67-DBB5-A66B-EC45699893DB}"/>
                </a:ext>
              </a:extLst>
            </p:cNvPr>
            <p:cNvSpPr/>
            <p:nvPr/>
          </p:nvSpPr>
          <p:spPr>
            <a:xfrm>
              <a:off x="3186419" y="2111652"/>
              <a:ext cx="1455175" cy="1413421"/>
            </a:xfrm>
            <a:custGeom>
              <a:avLst/>
              <a:gdLst/>
              <a:ahLst/>
              <a:cxnLst/>
              <a:rect l="l" t="t" r="r" b="b"/>
              <a:pathLst>
                <a:path w="2579" h="2505" extrusionOk="0">
                  <a:moveTo>
                    <a:pt x="1495" y="0"/>
                  </a:moveTo>
                  <a:cubicBezTo>
                    <a:pt x="1432" y="0"/>
                    <a:pt x="1369" y="26"/>
                    <a:pt x="1322" y="75"/>
                  </a:cubicBezTo>
                  <a:cubicBezTo>
                    <a:pt x="1137" y="275"/>
                    <a:pt x="941" y="474"/>
                    <a:pt x="734" y="671"/>
                  </a:cubicBezTo>
                  <a:cubicBezTo>
                    <a:pt x="528" y="864"/>
                    <a:pt x="323" y="1045"/>
                    <a:pt x="116" y="1216"/>
                  </a:cubicBezTo>
                  <a:cubicBezTo>
                    <a:pt x="14" y="1300"/>
                    <a:pt x="0" y="1450"/>
                    <a:pt x="86" y="1549"/>
                  </a:cubicBezTo>
                  <a:lnTo>
                    <a:pt x="842" y="2424"/>
                  </a:lnTo>
                  <a:cubicBezTo>
                    <a:pt x="889" y="2477"/>
                    <a:pt x="954" y="2505"/>
                    <a:pt x="1020" y="2505"/>
                  </a:cubicBezTo>
                  <a:cubicBezTo>
                    <a:pt x="1071" y="2505"/>
                    <a:pt x="1122" y="2488"/>
                    <a:pt x="1164" y="2453"/>
                  </a:cubicBezTo>
                  <a:cubicBezTo>
                    <a:pt x="1392" y="2261"/>
                    <a:pt x="1621" y="2060"/>
                    <a:pt x="1843" y="1847"/>
                  </a:cubicBezTo>
                  <a:cubicBezTo>
                    <a:pt x="2070" y="1633"/>
                    <a:pt x="2289" y="1415"/>
                    <a:pt x="2493" y="1193"/>
                  </a:cubicBezTo>
                  <a:cubicBezTo>
                    <a:pt x="2579" y="1102"/>
                    <a:pt x="2574" y="958"/>
                    <a:pt x="2483" y="871"/>
                  </a:cubicBezTo>
                  <a:lnTo>
                    <a:pt x="1655" y="65"/>
                  </a:lnTo>
                  <a:cubicBezTo>
                    <a:pt x="1610" y="22"/>
                    <a:pt x="1553" y="0"/>
                    <a:pt x="1495" y="0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61;p32">
              <a:extLst>
                <a:ext uri="{FF2B5EF4-FFF2-40B4-BE49-F238E27FC236}">
                  <a16:creationId xmlns:a16="http://schemas.microsoft.com/office/drawing/2014/main" id="{806915E6-AC3E-540E-BBBE-916A6D008A03}"/>
                </a:ext>
              </a:extLst>
            </p:cNvPr>
            <p:cNvSpPr/>
            <p:nvPr/>
          </p:nvSpPr>
          <p:spPr>
            <a:xfrm>
              <a:off x="3194882" y="2749243"/>
              <a:ext cx="1436555" cy="810249"/>
            </a:xfrm>
            <a:custGeom>
              <a:avLst/>
              <a:gdLst/>
              <a:ahLst/>
              <a:cxnLst/>
              <a:rect l="l" t="t" r="r" b="b"/>
              <a:pathLst>
                <a:path w="2546" h="1436" extrusionOk="0">
                  <a:moveTo>
                    <a:pt x="2478" y="1"/>
                  </a:moveTo>
                  <a:cubicBezTo>
                    <a:pt x="2462" y="1"/>
                    <a:pt x="2446" y="7"/>
                    <a:pt x="2434" y="21"/>
                  </a:cubicBezTo>
                  <a:cubicBezTo>
                    <a:pt x="2225" y="245"/>
                    <a:pt x="2007" y="465"/>
                    <a:pt x="1786" y="673"/>
                  </a:cubicBezTo>
                  <a:cubicBezTo>
                    <a:pt x="1563" y="884"/>
                    <a:pt x="1334" y="1086"/>
                    <a:pt x="1107" y="1276"/>
                  </a:cubicBezTo>
                  <a:cubicBezTo>
                    <a:pt x="1077" y="1301"/>
                    <a:pt x="1040" y="1313"/>
                    <a:pt x="1003" y="1313"/>
                  </a:cubicBezTo>
                  <a:cubicBezTo>
                    <a:pt x="954" y="1313"/>
                    <a:pt x="905" y="1293"/>
                    <a:pt x="870" y="1254"/>
                  </a:cubicBezTo>
                  <a:lnTo>
                    <a:pt x="114" y="378"/>
                  </a:lnTo>
                  <a:cubicBezTo>
                    <a:pt x="101" y="364"/>
                    <a:pt x="85" y="357"/>
                    <a:pt x="68" y="357"/>
                  </a:cubicBezTo>
                  <a:cubicBezTo>
                    <a:pt x="54" y="357"/>
                    <a:pt x="40" y="362"/>
                    <a:pt x="28" y="372"/>
                  </a:cubicBezTo>
                  <a:cubicBezTo>
                    <a:pt x="4" y="395"/>
                    <a:pt x="1" y="433"/>
                    <a:pt x="22" y="457"/>
                  </a:cubicBezTo>
                  <a:lnTo>
                    <a:pt x="779" y="1334"/>
                  </a:lnTo>
                  <a:cubicBezTo>
                    <a:pt x="836" y="1401"/>
                    <a:pt x="919" y="1436"/>
                    <a:pt x="1000" y="1436"/>
                  </a:cubicBezTo>
                  <a:cubicBezTo>
                    <a:pt x="1067" y="1436"/>
                    <a:pt x="1132" y="1414"/>
                    <a:pt x="1186" y="1368"/>
                  </a:cubicBezTo>
                  <a:cubicBezTo>
                    <a:pt x="1414" y="1177"/>
                    <a:pt x="1646" y="973"/>
                    <a:pt x="1870" y="762"/>
                  </a:cubicBezTo>
                  <a:cubicBezTo>
                    <a:pt x="2092" y="550"/>
                    <a:pt x="2312" y="329"/>
                    <a:pt x="2524" y="102"/>
                  </a:cubicBezTo>
                  <a:cubicBezTo>
                    <a:pt x="2545" y="78"/>
                    <a:pt x="2545" y="41"/>
                    <a:pt x="2519" y="16"/>
                  </a:cubicBezTo>
                  <a:cubicBezTo>
                    <a:pt x="2508" y="6"/>
                    <a:pt x="2493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62;p32">
              <a:extLst>
                <a:ext uri="{FF2B5EF4-FFF2-40B4-BE49-F238E27FC236}">
                  <a16:creationId xmlns:a16="http://schemas.microsoft.com/office/drawing/2014/main" id="{E9E6DE65-DF19-EFB7-38C2-1F682F1707F7}"/>
                </a:ext>
              </a:extLst>
            </p:cNvPr>
            <p:cNvSpPr/>
            <p:nvPr/>
          </p:nvSpPr>
          <p:spPr>
            <a:xfrm>
              <a:off x="2906556" y="2564172"/>
              <a:ext cx="2205614" cy="1893025"/>
            </a:xfrm>
            <a:custGeom>
              <a:avLst/>
              <a:gdLst/>
              <a:ahLst/>
              <a:cxnLst/>
              <a:rect l="l" t="t" r="r" b="b"/>
              <a:pathLst>
                <a:path w="3909" h="3355" extrusionOk="0">
                  <a:moveTo>
                    <a:pt x="3841" y="1"/>
                  </a:moveTo>
                  <a:cubicBezTo>
                    <a:pt x="3823" y="1"/>
                    <a:pt x="3806" y="8"/>
                    <a:pt x="3794" y="22"/>
                  </a:cubicBezTo>
                  <a:cubicBezTo>
                    <a:pt x="3427" y="457"/>
                    <a:pt x="3018" y="890"/>
                    <a:pt x="2579" y="1304"/>
                  </a:cubicBezTo>
                  <a:cubicBezTo>
                    <a:pt x="1747" y="2089"/>
                    <a:pt x="869" y="2760"/>
                    <a:pt x="38" y="3241"/>
                  </a:cubicBezTo>
                  <a:cubicBezTo>
                    <a:pt x="9" y="3257"/>
                    <a:pt x="1" y="3296"/>
                    <a:pt x="16" y="3324"/>
                  </a:cubicBezTo>
                  <a:cubicBezTo>
                    <a:pt x="26" y="3343"/>
                    <a:pt x="46" y="3354"/>
                    <a:pt x="68" y="3354"/>
                  </a:cubicBezTo>
                  <a:cubicBezTo>
                    <a:pt x="79" y="3354"/>
                    <a:pt x="89" y="3350"/>
                    <a:pt x="101" y="3347"/>
                  </a:cubicBezTo>
                  <a:cubicBezTo>
                    <a:pt x="939" y="2860"/>
                    <a:pt x="1825" y="2183"/>
                    <a:pt x="2663" y="1392"/>
                  </a:cubicBezTo>
                  <a:cubicBezTo>
                    <a:pt x="3103" y="975"/>
                    <a:pt x="3516" y="540"/>
                    <a:pt x="3887" y="100"/>
                  </a:cubicBezTo>
                  <a:cubicBezTo>
                    <a:pt x="3909" y="73"/>
                    <a:pt x="3906" y="36"/>
                    <a:pt x="3880" y="14"/>
                  </a:cubicBezTo>
                  <a:cubicBezTo>
                    <a:pt x="3868" y="5"/>
                    <a:pt x="3854" y="1"/>
                    <a:pt x="3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63;p32">
              <a:extLst>
                <a:ext uri="{FF2B5EF4-FFF2-40B4-BE49-F238E27FC236}">
                  <a16:creationId xmlns:a16="http://schemas.microsoft.com/office/drawing/2014/main" id="{AEB43784-9A21-A784-1201-334ECAC262C4}"/>
                </a:ext>
              </a:extLst>
            </p:cNvPr>
            <p:cNvSpPr/>
            <p:nvPr/>
          </p:nvSpPr>
          <p:spPr>
            <a:xfrm>
              <a:off x="2714714" y="1843637"/>
              <a:ext cx="1199574" cy="1091240"/>
            </a:xfrm>
            <a:custGeom>
              <a:avLst/>
              <a:gdLst/>
              <a:ahLst/>
              <a:cxnLst/>
              <a:rect l="l" t="t" r="r" b="b"/>
              <a:pathLst>
                <a:path w="2126" h="1934" extrusionOk="0">
                  <a:moveTo>
                    <a:pt x="2058" y="1"/>
                  </a:moveTo>
                  <a:cubicBezTo>
                    <a:pt x="2041" y="1"/>
                    <a:pt x="2024" y="7"/>
                    <a:pt x="2013" y="21"/>
                  </a:cubicBezTo>
                  <a:cubicBezTo>
                    <a:pt x="1773" y="285"/>
                    <a:pt x="1513" y="550"/>
                    <a:pt x="1242" y="807"/>
                  </a:cubicBezTo>
                  <a:cubicBezTo>
                    <a:pt x="845" y="1183"/>
                    <a:pt x="438" y="1526"/>
                    <a:pt x="34" y="1825"/>
                  </a:cubicBezTo>
                  <a:cubicBezTo>
                    <a:pt x="6" y="1845"/>
                    <a:pt x="1" y="1883"/>
                    <a:pt x="21" y="1910"/>
                  </a:cubicBezTo>
                  <a:cubicBezTo>
                    <a:pt x="31" y="1925"/>
                    <a:pt x="51" y="1934"/>
                    <a:pt x="69" y="1934"/>
                  </a:cubicBezTo>
                  <a:cubicBezTo>
                    <a:pt x="81" y="1934"/>
                    <a:pt x="94" y="1931"/>
                    <a:pt x="106" y="1921"/>
                  </a:cubicBezTo>
                  <a:cubicBezTo>
                    <a:pt x="515" y="1620"/>
                    <a:pt x="926" y="1274"/>
                    <a:pt x="1327" y="896"/>
                  </a:cubicBezTo>
                  <a:cubicBezTo>
                    <a:pt x="1600" y="636"/>
                    <a:pt x="1863" y="369"/>
                    <a:pt x="2104" y="101"/>
                  </a:cubicBezTo>
                  <a:cubicBezTo>
                    <a:pt x="2125" y="76"/>
                    <a:pt x="2122" y="36"/>
                    <a:pt x="2098" y="15"/>
                  </a:cubicBezTo>
                  <a:cubicBezTo>
                    <a:pt x="2087" y="5"/>
                    <a:pt x="2072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246;p35">
            <a:extLst>
              <a:ext uri="{FF2B5EF4-FFF2-40B4-BE49-F238E27FC236}">
                <a16:creationId xmlns:a16="http://schemas.microsoft.com/office/drawing/2014/main" id="{A39E80AD-72C6-457D-71E6-68A3DB067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396" y="723536"/>
            <a:ext cx="7777518" cy="109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Introducción a 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6" name="Google Shape;2246;p35">
            <a:extLst>
              <a:ext uri="{FF2B5EF4-FFF2-40B4-BE49-F238E27FC236}">
                <a16:creationId xmlns:a16="http://schemas.microsoft.com/office/drawing/2014/main" id="{F24FFFCB-2FF3-AF35-5264-4B7F9D935D71}"/>
              </a:ext>
            </a:extLst>
          </p:cNvPr>
          <p:cNvSpPr txBox="1">
            <a:spLocks/>
          </p:cNvSpPr>
          <p:nvPr/>
        </p:nvSpPr>
        <p:spPr>
          <a:xfrm>
            <a:off x="178183" y="1167199"/>
            <a:ext cx="50416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r>
              <a:rPr lang="es-CL" sz="2800" dirty="0">
                <a:solidFill>
                  <a:srgbClr val="002060"/>
                </a:solidFill>
              </a:rPr>
              <a:t>Contexto y problema actual</a:t>
            </a:r>
          </a:p>
        </p:txBody>
      </p:sp>
      <p:pic>
        <p:nvPicPr>
          <p:cNvPr id="27" name="Gráfico 26" descr="Advertencia con relleno sólido">
            <a:extLst>
              <a:ext uri="{FF2B5EF4-FFF2-40B4-BE49-F238E27FC236}">
                <a16:creationId xmlns:a16="http://schemas.microsoft.com/office/drawing/2014/main" id="{26F644F7-5B3F-AC2F-45C3-BAF4134BD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475" y="2006685"/>
            <a:ext cx="861908" cy="861908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E25568F7-2C2A-8A11-230B-9164AF1AD88D}"/>
              </a:ext>
            </a:extLst>
          </p:cNvPr>
          <p:cNvGrpSpPr/>
          <p:nvPr/>
        </p:nvGrpSpPr>
        <p:grpSpPr>
          <a:xfrm>
            <a:off x="770156" y="1997407"/>
            <a:ext cx="1070936" cy="924946"/>
            <a:chOff x="2066706" y="2978192"/>
            <a:chExt cx="1116170" cy="914400"/>
          </a:xfrm>
        </p:grpSpPr>
        <p:pic>
          <p:nvPicPr>
            <p:cNvPr id="30" name="Gráfico 29" descr="Médico con relleno sólido">
              <a:extLst>
                <a:ext uri="{FF2B5EF4-FFF2-40B4-BE49-F238E27FC236}">
                  <a16:creationId xmlns:a16="http://schemas.microsoft.com/office/drawing/2014/main" id="{63C6B76B-621F-BF5F-F0D1-03726764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53872" y="3087204"/>
              <a:ext cx="529004" cy="529004"/>
            </a:xfrm>
            <a:prstGeom prst="rect">
              <a:avLst/>
            </a:prstGeom>
          </p:spPr>
        </p:pic>
        <p:pic>
          <p:nvPicPr>
            <p:cNvPr id="32" name="Gráfico 31" descr="Veterinario con relleno sólido">
              <a:extLst>
                <a:ext uri="{FF2B5EF4-FFF2-40B4-BE49-F238E27FC236}">
                  <a16:creationId xmlns:a16="http://schemas.microsoft.com/office/drawing/2014/main" id="{2DBC50AF-2F58-C0B9-5EC3-FA5BABF3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66706" y="2978192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oogle Shape;917;p25">
            <a:extLst>
              <a:ext uri="{FF2B5EF4-FFF2-40B4-BE49-F238E27FC236}">
                <a16:creationId xmlns:a16="http://schemas.microsoft.com/office/drawing/2014/main" id="{E004DAEC-130E-0532-8D01-EDFC3855AB2F}"/>
              </a:ext>
            </a:extLst>
          </p:cNvPr>
          <p:cNvGrpSpPr/>
          <p:nvPr/>
        </p:nvGrpSpPr>
        <p:grpSpPr>
          <a:xfrm flipH="1">
            <a:off x="7915275" y="3400425"/>
            <a:ext cx="1352550" cy="1734207"/>
            <a:chOff x="1750275" y="238125"/>
            <a:chExt cx="4119425" cy="5238750"/>
          </a:xfrm>
        </p:grpSpPr>
        <p:sp>
          <p:nvSpPr>
            <p:cNvPr id="40" name="Google Shape;918;p25">
              <a:extLst>
                <a:ext uri="{FF2B5EF4-FFF2-40B4-BE49-F238E27FC236}">
                  <a16:creationId xmlns:a16="http://schemas.microsoft.com/office/drawing/2014/main" id="{E18B5E54-C8FA-BFE9-44AC-CD943D920682}"/>
                </a:ext>
              </a:extLst>
            </p:cNvPr>
            <p:cNvSpPr/>
            <p:nvPr/>
          </p:nvSpPr>
          <p:spPr>
            <a:xfrm>
              <a:off x="1750275" y="4998825"/>
              <a:ext cx="4119425" cy="478050"/>
            </a:xfrm>
            <a:custGeom>
              <a:avLst/>
              <a:gdLst/>
              <a:ahLst/>
              <a:cxnLst/>
              <a:rect l="l" t="t" r="r" b="b"/>
              <a:pathLst>
                <a:path w="164777" h="19122" extrusionOk="0">
                  <a:moveTo>
                    <a:pt x="82389" y="0"/>
                  </a:moveTo>
                  <a:lnTo>
                    <a:pt x="80256" y="10"/>
                  </a:lnTo>
                  <a:lnTo>
                    <a:pt x="78144" y="21"/>
                  </a:lnTo>
                  <a:lnTo>
                    <a:pt x="76052" y="31"/>
                  </a:lnTo>
                  <a:lnTo>
                    <a:pt x="73960" y="51"/>
                  </a:lnTo>
                  <a:lnTo>
                    <a:pt x="71898" y="81"/>
                  </a:lnTo>
                  <a:lnTo>
                    <a:pt x="69836" y="112"/>
                  </a:lnTo>
                  <a:lnTo>
                    <a:pt x="67805" y="152"/>
                  </a:lnTo>
                  <a:lnTo>
                    <a:pt x="65783" y="202"/>
                  </a:lnTo>
                  <a:lnTo>
                    <a:pt x="63782" y="253"/>
                  </a:lnTo>
                  <a:lnTo>
                    <a:pt x="61801" y="304"/>
                  </a:lnTo>
                  <a:lnTo>
                    <a:pt x="59831" y="364"/>
                  </a:lnTo>
                  <a:lnTo>
                    <a:pt x="57890" y="435"/>
                  </a:lnTo>
                  <a:lnTo>
                    <a:pt x="55960" y="506"/>
                  </a:lnTo>
                  <a:lnTo>
                    <a:pt x="54060" y="587"/>
                  </a:lnTo>
                  <a:lnTo>
                    <a:pt x="52180" y="667"/>
                  </a:lnTo>
                  <a:lnTo>
                    <a:pt x="50320" y="758"/>
                  </a:lnTo>
                  <a:lnTo>
                    <a:pt x="48481" y="849"/>
                  </a:lnTo>
                  <a:lnTo>
                    <a:pt x="46672" y="950"/>
                  </a:lnTo>
                  <a:lnTo>
                    <a:pt x="44883" y="1051"/>
                  </a:lnTo>
                  <a:lnTo>
                    <a:pt x="43114" y="1152"/>
                  </a:lnTo>
                  <a:lnTo>
                    <a:pt x="41376" y="1274"/>
                  </a:lnTo>
                  <a:lnTo>
                    <a:pt x="39668" y="1385"/>
                  </a:lnTo>
                  <a:lnTo>
                    <a:pt x="37980" y="1506"/>
                  </a:lnTo>
                  <a:lnTo>
                    <a:pt x="36323" y="1638"/>
                  </a:lnTo>
                  <a:lnTo>
                    <a:pt x="34696" y="1769"/>
                  </a:lnTo>
                  <a:lnTo>
                    <a:pt x="33089" y="1900"/>
                  </a:lnTo>
                  <a:lnTo>
                    <a:pt x="31522" y="2042"/>
                  </a:lnTo>
                  <a:lnTo>
                    <a:pt x="29986" y="2183"/>
                  </a:lnTo>
                  <a:lnTo>
                    <a:pt x="28470" y="2335"/>
                  </a:lnTo>
                  <a:lnTo>
                    <a:pt x="26995" y="2487"/>
                  </a:lnTo>
                  <a:lnTo>
                    <a:pt x="25549" y="2638"/>
                  </a:lnTo>
                  <a:lnTo>
                    <a:pt x="24134" y="2800"/>
                  </a:lnTo>
                  <a:lnTo>
                    <a:pt x="22750" y="2972"/>
                  </a:lnTo>
                  <a:lnTo>
                    <a:pt x="21406" y="3133"/>
                  </a:lnTo>
                  <a:lnTo>
                    <a:pt x="20092" y="3305"/>
                  </a:lnTo>
                  <a:lnTo>
                    <a:pt x="18808" y="3487"/>
                  </a:lnTo>
                  <a:lnTo>
                    <a:pt x="17575" y="3659"/>
                  </a:lnTo>
                  <a:lnTo>
                    <a:pt x="16362" y="3841"/>
                  </a:lnTo>
                  <a:lnTo>
                    <a:pt x="15200" y="4033"/>
                  </a:lnTo>
                  <a:lnTo>
                    <a:pt x="14068" y="4215"/>
                  </a:lnTo>
                  <a:lnTo>
                    <a:pt x="12977" y="4407"/>
                  </a:lnTo>
                  <a:lnTo>
                    <a:pt x="11926" y="4609"/>
                  </a:lnTo>
                  <a:lnTo>
                    <a:pt x="10915" y="4801"/>
                  </a:lnTo>
                  <a:lnTo>
                    <a:pt x="9945" y="5003"/>
                  </a:lnTo>
                  <a:lnTo>
                    <a:pt x="9015" y="5215"/>
                  </a:lnTo>
                  <a:lnTo>
                    <a:pt x="8126" y="5417"/>
                  </a:lnTo>
                  <a:lnTo>
                    <a:pt x="7277" y="5630"/>
                  </a:lnTo>
                  <a:lnTo>
                    <a:pt x="6478" y="5842"/>
                  </a:lnTo>
                  <a:lnTo>
                    <a:pt x="5710" y="6054"/>
                  </a:lnTo>
                  <a:lnTo>
                    <a:pt x="5003" y="6277"/>
                  </a:lnTo>
                  <a:lnTo>
                    <a:pt x="4326" y="6499"/>
                  </a:lnTo>
                  <a:lnTo>
                    <a:pt x="3709" y="6721"/>
                  </a:lnTo>
                  <a:lnTo>
                    <a:pt x="3123" y="6944"/>
                  </a:lnTo>
                  <a:lnTo>
                    <a:pt x="2597" y="7176"/>
                  </a:lnTo>
                  <a:lnTo>
                    <a:pt x="2112" y="7408"/>
                  </a:lnTo>
                  <a:lnTo>
                    <a:pt x="1890" y="7520"/>
                  </a:lnTo>
                  <a:lnTo>
                    <a:pt x="1678" y="7641"/>
                  </a:lnTo>
                  <a:lnTo>
                    <a:pt x="1476" y="7752"/>
                  </a:lnTo>
                  <a:lnTo>
                    <a:pt x="1284" y="7873"/>
                  </a:lnTo>
                  <a:lnTo>
                    <a:pt x="1112" y="7985"/>
                  </a:lnTo>
                  <a:lnTo>
                    <a:pt x="950" y="8106"/>
                  </a:lnTo>
                  <a:lnTo>
                    <a:pt x="798" y="8227"/>
                  </a:lnTo>
                  <a:lnTo>
                    <a:pt x="667" y="8348"/>
                  </a:lnTo>
                  <a:lnTo>
                    <a:pt x="536" y="8470"/>
                  </a:lnTo>
                  <a:lnTo>
                    <a:pt x="424" y="8581"/>
                  </a:lnTo>
                  <a:lnTo>
                    <a:pt x="323" y="8702"/>
                  </a:lnTo>
                  <a:lnTo>
                    <a:pt x="243" y="8823"/>
                  </a:lnTo>
                  <a:lnTo>
                    <a:pt x="172" y="8945"/>
                  </a:lnTo>
                  <a:lnTo>
                    <a:pt x="111" y="9066"/>
                  </a:lnTo>
                  <a:lnTo>
                    <a:pt x="61" y="9197"/>
                  </a:lnTo>
                  <a:lnTo>
                    <a:pt x="30" y="9319"/>
                  </a:lnTo>
                  <a:lnTo>
                    <a:pt x="10" y="9440"/>
                  </a:lnTo>
                  <a:lnTo>
                    <a:pt x="0" y="9561"/>
                  </a:lnTo>
                  <a:lnTo>
                    <a:pt x="10" y="9682"/>
                  </a:lnTo>
                  <a:lnTo>
                    <a:pt x="30" y="9814"/>
                  </a:lnTo>
                  <a:lnTo>
                    <a:pt x="61" y="9935"/>
                  </a:lnTo>
                  <a:lnTo>
                    <a:pt x="111" y="10056"/>
                  </a:lnTo>
                  <a:lnTo>
                    <a:pt x="172" y="10178"/>
                  </a:lnTo>
                  <a:lnTo>
                    <a:pt x="243" y="10299"/>
                  </a:lnTo>
                  <a:lnTo>
                    <a:pt x="323" y="10420"/>
                  </a:lnTo>
                  <a:lnTo>
                    <a:pt x="424" y="10542"/>
                  </a:lnTo>
                  <a:lnTo>
                    <a:pt x="536" y="10663"/>
                  </a:lnTo>
                  <a:lnTo>
                    <a:pt x="667" y="10784"/>
                  </a:lnTo>
                  <a:lnTo>
                    <a:pt x="798" y="10895"/>
                  </a:lnTo>
                  <a:lnTo>
                    <a:pt x="950" y="11017"/>
                  </a:lnTo>
                  <a:lnTo>
                    <a:pt x="1112" y="11138"/>
                  </a:lnTo>
                  <a:lnTo>
                    <a:pt x="1284" y="11259"/>
                  </a:lnTo>
                  <a:lnTo>
                    <a:pt x="1476" y="11370"/>
                  </a:lnTo>
                  <a:lnTo>
                    <a:pt x="1678" y="11492"/>
                  </a:lnTo>
                  <a:lnTo>
                    <a:pt x="1890" y="11603"/>
                  </a:lnTo>
                  <a:lnTo>
                    <a:pt x="2112" y="11724"/>
                  </a:lnTo>
                  <a:lnTo>
                    <a:pt x="2597" y="11946"/>
                  </a:lnTo>
                  <a:lnTo>
                    <a:pt x="3123" y="12179"/>
                  </a:lnTo>
                  <a:lnTo>
                    <a:pt x="3709" y="12401"/>
                  </a:lnTo>
                  <a:lnTo>
                    <a:pt x="4326" y="12623"/>
                  </a:lnTo>
                  <a:lnTo>
                    <a:pt x="5003" y="12846"/>
                  </a:lnTo>
                  <a:lnTo>
                    <a:pt x="5710" y="13068"/>
                  </a:lnTo>
                  <a:lnTo>
                    <a:pt x="6478" y="13280"/>
                  </a:lnTo>
                  <a:lnTo>
                    <a:pt x="7277" y="13493"/>
                  </a:lnTo>
                  <a:lnTo>
                    <a:pt x="8126" y="13705"/>
                  </a:lnTo>
                  <a:lnTo>
                    <a:pt x="9015" y="13917"/>
                  </a:lnTo>
                  <a:lnTo>
                    <a:pt x="9945" y="14119"/>
                  </a:lnTo>
                  <a:lnTo>
                    <a:pt x="10915" y="14321"/>
                  </a:lnTo>
                  <a:lnTo>
                    <a:pt x="11926" y="14524"/>
                  </a:lnTo>
                  <a:lnTo>
                    <a:pt x="12977" y="14716"/>
                  </a:lnTo>
                  <a:lnTo>
                    <a:pt x="14068" y="14908"/>
                  </a:lnTo>
                  <a:lnTo>
                    <a:pt x="15200" y="15100"/>
                  </a:lnTo>
                  <a:lnTo>
                    <a:pt x="16362" y="15282"/>
                  </a:lnTo>
                  <a:lnTo>
                    <a:pt x="17575" y="15463"/>
                  </a:lnTo>
                  <a:lnTo>
                    <a:pt x="18808" y="15645"/>
                  </a:lnTo>
                  <a:lnTo>
                    <a:pt x="20092" y="15817"/>
                  </a:lnTo>
                  <a:lnTo>
                    <a:pt x="21406" y="15989"/>
                  </a:lnTo>
                  <a:lnTo>
                    <a:pt x="22750" y="16161"/>
                  </a:lnTo>
                  <a:lnTo>
                    <a:pt x="24134" y="16322"/>
                  </a:lnTo>
                  <a:lnTo>
                    <a:pt x="25549" y="16484"/>
                  </a:lnTo>
                  <a:lnTo>
                    <a:pt x="26995" y="16636"/>
                  </a:lnTo>
                  <a:lnTo>
                    <a:pt x="28470" y="16787"/>
                  </a:lnTo>
                  <a:lnTo>
                    <a:pt x="29986" y="16939"/>
                  </a:lnTo>
                  <a:lnTo>
                    <a:pt x="31522" y="17080"/>
                  </a:lnTo>
                  <a:lnTo>
                    <a:pt x="33089" y="17222"/>
                  </a:lnTo>
                  <a:lnTo>
                    <a:pt x="34696" y="17353"/>
                  </a:lnTo>
                  <a:lnTo>
                    <a:pt x="36323" y="17485"/>
                  </a:lnTo>
                  <a:lnTo>
                    <a:pt x="37980" y="17616"/>
                  </a:lnTo>
                  <a:lnTo>
                    <a:pt x="39668" y="17737"/>
                  </a:lnTo>
                  <a:lnTo>
                    <a:pt x="41376" y="17859"/>
                  </a:lnTo>
                  <a:lnTo>
                    <a:pt x="43114" y="17970"/>
                  </a:lnTo>
                  <a:lnTo>
                    <a:pt x="44883" y="18071"/>
                  </a:lnTo>
                  <a:lnTo>
                    <a:pt x="46672" y="18182"/>
                  </a:lnTo>
                  <a:lnTo>
                    <a:pt x="48481" y="18273"/>
                  </a:lnTo>
                  <a:lnTo>
                    <a:pt x="50320" y="18374"/>
                  </a:lnTo>
                  <a:lnTo>
                    <a:pt x="52180" y="18455"/>
                  </a:lnTo>
                  <a:lnTo>
                    <a:pt x="54060" y="18546"/>
                  </a:lnTo>
                  <a:lnTo>
                    <a:pt x="55960" y="18617"/>
                  </a:lnTo>
                  <a:lnTo>
                    <a:pt x="57890" y="18687"/>
                  </a:lnTo>
                  <a:lnTo>
                    <a:pt x="59831" y="18758"/>
                  </a:lnTo>
                  <a:lnTo>
                    <a:pt x="61801" y="18819"/>
                  </a:lnTo>
                  <a:lnTo>
                    <a:pt x="63782" y="18879"/>
                  </a:lnTo>
                  <a:lnTo>
                    <a:pt x="65783" y="18930"/>
                  </a:lnTo>
                  <a:lnTo>
                    <a:pt x="67805" y="18970"/>
                  </a:lnTo>
                  <a:lnTo>
                    <a:pt x="69836" y="19011"/>
                  </a:lnTo>
                  <a:lnTo>
                    <a:pt x="71898" y="19041"/>
                  </a:lnTo>
                  <a:lnTo>
                    <a:pt x="73960" y="19071"/>
                  </a:lnTo>
                  <a:lnTo>
                    <a:pt x="76052" y="19092"/>
                  </a:lnTo>
                  <a:lnTo>
                    <a:pt x="78144" y="19112"/>
                  </a:lnTo>
                  <a:lnTo>
                    <a:pt x="80256" y="19122"/>
                  </a:lnTo>
                  <a:lnTo>
                    <a:pt x="84511" y="19122"/>
                  </a:lnTo>
                  <a:lnTo>
                    <a:pt x="86623" y="19112"/>
                  </a:lnTo>
                  <a:lnTo>
                    <a:pt x="88725" y="19092"/>
                  </a:lnTo>
                  <a:lnTo>
                    <a:pt x="90807" y="19071"/>
                  </a:lnTo>
                  <a:lnTo>
                    <a:pt x="92879" y="19041"/>
                  </a:lnTo>
                  <a:lnTo>
                    <a:pt x="94931" y="19011"/>
                  </a:lnTo>
                  <a:lnTo>
                    <a:pt x="96972" y="18970"/>
                  </a:lnTo>
                  <a:lnTo>
                    <a:pt x="98994" y="18930"/>
                  </a:lnTo>
                  <a:lnTo>
                    <a:pt x="100995" y="18879"/>
                  </a:lnTo>
                  <a:lnTo>
                    <a:pt x="102976" y="18819"/>
                  </a:lnTo>
                  <a:lnTo>
                    <a:pt x="104936" y="18758"/>
                  </a:lnTo>
                  <a:lnTo>
                    <a:pt x="106887" y="18687"/>
                  </a:lnTo>
                  <a:lnTo>
                    <a:pt x="108807" y="18617"/>
                  </a:lnTo>
                  <a:lnTo>
                    <a:pt x="110717" y="18546"/>
                  </a:lnTo>
                  <a:lnTo>
                    <a:pt x="112597" y="18455"/>
                  </a:lnTo>
                  <a:lnTo>
                    <a:pt x="114457" y="18374"/>
                  </a:lnTo>
                  <a:lnTo>
                    <a:pt x="116296" y="18273"/>
                  </a:lnTo>
                  <a:lnTo>
                    <a:pt x="118105" y="18182"/>
                  </a:lnTo>
                  <a:lnTo>
                    <a:pt x="119894" y="18071"/>
                  </a:lnTo>
                  <a:lnTo>
                    <a:pt x="121652" y="17970"/>
                  </a:lnTo>
                  <a:lnTo>
                    <a:pt x="123391" y="17859"/>
                  </a:lnTo>
                  <a:lnTo>
                    <a:pt x="125109" y="17737"/>
                  </a:lnTo>
                  <a:lnTo>
                    <a:pt x="126787" y="17616"/>
                  </a:lnTo>
                  <a:lnTo>
                    <a:pt x="128454" y="17485"/>
                  </a:lnTo>
                  <a:lnTo>
                    <a:pt x="130081" y="17353"/>
                  </a:lnTo>
                  <a:lnTo>
                    <a:pt x="131678" y="17222"/>
                  </a:lnTo>
                  <a:lnTo>
                    <a:pt x="133255" y="17080"/>
                  </a:lnTo>
                  <a:lnTo>
                    <a:pt x="134791" y="16939"/>
                  </a:lnTo>
                  <a:lnTo>
                    <a:pt x="136297" y="16787"/>
                  </a:lnTo>
                  <a:lnTo>
                    <a:pt x="137782" y="16636"/>
                  </a:lnTo>
                  <a:lnTo>
                    <a:pt x="139228" y="16484"/>
                  </a:lnTo>
                  <a:lnTo>
                    <a:pt x="140643" y="16322"/>
                  </a:lnTo>
                  <a:lnTo>
                    <a:pt x="142027" y="16161"/>
                  </a:lnTo>
                  <a:lnTo>
                    <a:pt x="143371" y="15989"/>
                  </a:lnTo>
                  <a:lnTo>
                    <a:pt x="144685" y="15817"/>
                  </a:lnTo>
                  <a:lnTo>
                    <a:pt x="145959" y="15645"/>
                  </a:lnTo>
                  <a:lnTo>
                    <a:pt x="147202" y="15463"/>
                  </a:lnTo>
                  <a:lnTo>
                    <a:pt x="148404" y="15282"/>
                  </a:lnTo>
                  <a:lnTo>
                    <a:pt x="149577" y="15100"/>
                  </a:lnTo>
                  <a:lnTo>
                    <a:pt x="150699" y="14908"/>
                  </a:lnTo>
                  <a:lnTo>
                    <a:pt x="151790" y="14716"/>
                  </a:lnTo>
                  <a:lnTo>
                    <a:pt x="152841" y="14524"/>
                  </a:lnTo>
                  <a:lnTo>
                    <a:pt x="153862" y="14321"/>
                  </a:lnTo>
                  <a:lnTo>
                    <a:pt x="154832" y="14119"/>
                  </a:lnTo>
                  <a:lnTo>
                    <a:pt x="155762" y="13917"/>
                  </a:lnTo>
                  <a:lnTo>
                    <a:pt x="156651" y="13705"/>
                  </a:lnTo>
                  <a:lnTo>
                    <a:pt x="157490" y="13493"/>
                  </a:lnTo>
                  <a:lnTo>
                    <a:pt x="158299" y="13280"/>
                  </a:lnTo>
                  <a:lnTo>
                    <a:pt x="159057" y="13068"/>
                  </a:lnTo>
                  <a:lnTo>
                    <a:pt x="159774" y="12846"/>
                  </a:lnTo>
                  <a:lnTo>
                    <a:pt x="160441" y="12623"/>
                  </a:lnTo>
                  <a:lnTo>
                    <a:pt x="161068" y="12401"/>
                  </a:lnTo>
                  <a:lnTo>
                    <a:pt x="161644" y="12179"/>
                  </a:lnTo>
                  <a:lnTo>
                    <a:pt x="162180" y="11946"/>
                  </a:lnTo>
                  <a:lnTo>
                    <a:pt x="162665" y="11724"/>
                  </a:lnTo>
                  <a:lnTo>
                    <a:pt x="162887" y="11603"/>
                  </a:lnTo>
                  <a:lnTo>
                    <a:pt x="163099" y="11492"/>
                  </a:lnTo>
                  <a:lnTo>
                    <a:pt x="163301" y="11370"/>
                  </a:lnTo>
                  <a:lnTo>
                    <a:pt x="163483" y="11259"/>
                  </a:lnTo>
                  <a:lnTo>
                    <a:pt x="163665" y="11138"/>
                  </a:lnTo>
                  <a:lnTo>
                    <a:pt x="163827" y="11017"/>
                  </a:lnTo>
                  <a:lnTo>
                    <a:pt x="163968" y="10895"/>
                  </a:lnTo>
                  <a:lnTo>
                    <a:pt x="164110" y="10784"/>
                  </a:lnTo>
                  <a:lnTo>
                    <a:pt x="164231" y="10663"/>
                  </a:lnTo>
                  <a:lnTo>
                    <a:pt x="164342" y="10542"/>
                  </a:lnTo>
                  <a:lnTo>
                    <a:pt x="164443" y="10420"/>
                  </a:lnTo>
                  <a:lnTo>
                    <a:pt x="164534" y="10299"/>
                  </a:lnTo>
                  <a:lnTo>
                    <a:pt x="164605" y="10178"/>
                  </a:lnTo>
                  <a:lnTo>
                    <a:pt x="164666" y="10056"/>
                  </a:lnTo>
                  <a:lnTo>
                    <a:pt x="164716" y="9935"/>
                  </a:lnTo>
                  <a:lnTo>
                    <a:pt x="164747" y="9814"/>
                  </a:lnTo>
                  <a:lnTo>
                    <a:pt x="164767" y="9682"/>
                  </a:lnTo>
                  <a:lnTo>
                    <a:pt x="164777" y="9561"/>
                  </a:lnTo>
                  <a:lnTo>
                    <a:pt x="164767" y="9440"/>
                  </a:lnTo>
                  <a:lnTo>
                    <a:pt x="164747" y="9319"/>
                  </a:lnTo>
                  <a:lnTo>
                    <a:pt x="164716" y="9197"/>
                  </a:lnTo>
                  <a:lnTo>
                    <a:pt x="164666" y="9066"/>
                  </a:lnTo>
                  <a:lnTo>
                    <a:pt x="164605" y="8945"/>
                  </a:lnTo>
                  <a:lnTo>
                    <a:pt x="164534" y="8823"/>
                  </a:lnTo>
                  <a:lnTo>
                    <a:pt x="164443" y="8702"/>
                  </a:lnTo>
                  <a:lnTo>
                    <a:pt x="164342" y="8581"/>
                  </a:lnTo>
                  <a:lnTo>
                    <a:pt x="164231" y="8470"/>
                  </a:lnTo>
                  <a:lnTo>
                    <a:pt x="164110" y="8348"/>
                  </a:lnTo>
                  <a:lnTo>
                    <a:pt x="163968" y="8227"/>
                  </a:lnTo>
                  <a:lnTo>
                    <a:pt x="163827" y="8106"/>
                  </a:lnTo>
                  <a:lnTo>
                    <a:pt x="163665" y="7985"/>
                  </a:lnTo>
                  <a:lnTo>
                    <a:pt x="163483" y="7873"/>
                  </a:lnTo>
                  <a:lnTo>
                    <a:pt x="163301" y="7752"/>
                  </a:lnTo>
                  <a:lnTo>
                    <a:pt x="163099" y="7641"/>
                  </a:lnTo>
                  <a:lnTo>
                    <a:pt x="162887" y="7520"/>
                  </a:lnTo>
                  <a:lnTo>
                    <a:pt x="162665" y="7408"/>
                  </a:lnTo>
                  <a:lnTo>
                    <a:pt x="162180" y="7176"/>
                  </a:lnTo>
                  <a:lnTo>
                    <a:pt x="161644" y="6944"/>
                  </a:lnTo>
                  <a:lnTo>
                    <a:pt x="161068" y="6721"/>
                  </a:lnTo>
                  <a:lnTo>
                    <a:pt x="160441" y="6499"/>
                  </a:lnTo>
                  <a:lnTo>
                    <a:pt x="159774" y="6277"/>
                  </a:lnTo>
                  <a:lnTo>
                    <a:pt x="159057" y="6054"/>
                  </a:lnTo>
                  <a:lnTo>
                    <a:pt x="158299" y="5842"/>
                  </a:lnTo>
                  <a:lnTo>
                    <a:pt x="157490" y="5630"/>
                  </a:lnTo>
                  <a:lnTo>
                    <a:pt x="156651" y="5417"/>
                  </a:lnTo>
                  <a:lnTo>
                    <a:pt x="155762" y="5215"/>
                  </a:lnTo>
                  <a:lnTo>
                    <a:pt x="154832" y="5003"/>
                  </a:lnTo>
                  <a:lnTo>
                    <a:pt x="153862" y="4801"/>
                  </a:lnTo>
                  <a:lnTo>
                    <a:pt x="152841" y="4609"/>
                  </a:lnTo>
                  <a:lnTo>
                    <a:pt x="151790" y="4407"/>
                  </a:lnTo>
                  <a:lnTo>
                    <a:pt x="150699" y="4215"/>
                  </a:lnTo>
                  <a:lnTo>
                    <a:pt x="149577" y="4033"/>
                  </a:lnTo>
                  <a:lnTo>
                    <a:pt x="148404" y="3841"/>
                  </a:lnTo>
                  <a:lnTo>
                    <a:pt x="147202" y="3659"/>
                  </a:lnTo>
                  <a:lnTo>
                    <a:pt x="145959" y="3487"/>
                  </a:lnTo>
                  <a:lnTo>
                    <a:pt x="144685" y="3305"/>
                  </a:lnTo>
                  <a:lnTo>
                    <a:pt x="143371" y="3133"/>
                  </a:lnTo>
                  <a:lnTo>
                    <a:pt x="142027" y="2972"/>
                  </a:lnTo>
                  <a:lnTo>
                    <a:pt x="140643" y="2800"/>
                  </a:lnTo>
                  <a:lnTo>
                    <a:pt x="139228" y="2638"/>
                  </a:lnTo>
                  <a:lnTo>
                    <a:pt x="137782" y="2487"/>
                  </a:lnTo>
                  <a:lnTo>
                    <a:pt x="136297" y="2335"/>
                  </a:lnTo>
                  <a:lnTo>
                    <a:pt x="134791" y="2183"/>
                  </a:lnTo>
                  <a:lnTo>
                    <a:pt x="133255" y="2042"/>
                  </a:lnTo>
                  <a:lnTo>
                    <a:pt x="131678" y="1900"/>
                  </a:lnTo>
                  <a:lnTo>
                    <a:pt x="130081" y="1769"/>
                  </a:lnTo>
                  <a:lnTo>
                    <a:pt x="128454" y="1638"/>
                  </a:lnTo>
                  <a:lnTo>
                    <a:pt x="126787" y="1506"/>
                  </a:lnTo>
                  <a:lnTo>
                    <a:pt x="125109" y="1385"/>
                  </a:lnTo>
                  <a:lnTo>
                    <a:pt x="123391" y="1274"/>
                  </a:lnTo>
                  <a:lnTo>
                    <a:pt x="121652" y="1152"/>
                  </a:lnTo>
                  <a:lnTo>
                    <a:pt x="119894" y="1051"/>
                  </a:lnTo>
                  <a:lnTo>
                    <a:pt x="118105" y="950"/>
                  </a:lnTo>
                  <a:lnTo>
                    <a:pt x="116296" y="849"/>
                  </a:lnTo>
                  <a:lnTo>
                    <a:pt x="114457" y="758"/>
                  </a:lnTo>
                  <a:lnTo>
                    <a:pt x="112597" y="667"/>
                  </a:lnTo>
                  <a:lnTo>
                    <a:pt x="110717" y="587"/>
                  </a:lnTo>
                  <a:lnTo>
                    <a:pt x="108807" y="506"/>
                  </a:lnTo>
                  <a:lnTo>
                    <a:pt x="106887" y="435"/>
                  </a:lnTo>
                  <a:lnTo>
                    <a:pt x="104936" y="364"/>
                  </a:lnTo>
                  <a:lnTo>
                    <a:pt x="102976" y="304"/>
                  </a:lnTo>
                  <a:lnTo>
                    <a:pt x="100995" y="253"/>
                  </a:lnTo>
                  <a:lnTo>
                    <a:pt x="98994" y="202"/>
                  </a:lnTo>
                  <a:lnTo>
                    <a:pt x="96972" y="152"/>
                  </a:lnTo>
                  <a:lnTo>
                    <a:pt x="94931" y="112"/>
                  </a:lnTo>
                  <a:lnTo>
                    <a:pt x="92879" y="81"/>
                  </a:lnTo>
                  <a:lnTo>
                    <a:pt x="90807" y="51"/>
                  </a:lnTo>
                  <a:lnTo>
                    <a:pt x="88725" y="31"/>
                  </a:lnTo>
                  <a:lnTo>
                    <a:pt x="86623" y="21"/>
                  </a:lnTo>
                  <a:lnTo>
                    <a:pt x="84511" y="10"/>
                  </a:lnTo>
                  <a:lnTo>
                    <a:pt x="82389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9;p25">
              <a:extLst>
                <a:ext uri="{FF2B5EF4-FFF2-40B4-BE49-F238E27FC236}">
                  <a16:creationId xmlns:a16="http://schemas.microsoft.com/office/drawing/2014/main" id="{D1AA3296-F721-8D51-14FF-A2196E3126EB}"/>
                </a:ext>
              </a:extLst>
            </p:cNvPr>
            <p:cNvSpPr/>
            <p:nvPr/>
          </p:nvSpPr>
          <p:spPr>
            <a:xfrm>
              <a:off x="2101200" y="3529575"/>
              <a:ext cx="538200" cy="1110225"/>
            </a:xfrm>
            <a:custGeom>
              <a:avLst/>
              <a:gdLst/>
              <a:ahLst/>
              <a:cxnLst/>
              <a:rect l="l" t="t" r="r" b="b"/>
              <a:pathLst>
                <a:path w="21528" h="44409" extrusionOk="0">
                  <a:moveTo>
                    <a:pt x="4933" y="36041"/>
                  </a:moveTo>
                  <a:lnTo>
                    <a:pt x="4933" y="36041"/>
                  </a:lnTo>
                  <a:lnTo>
                    <a:pt x="4610" y="35505"/>
                  </a:lnTo>
                  <a:lnTo>
                    <a:pt x="4296" y="34959"/>
                  </a:lnTo>
                  <a:lnTo>
                    <a:pt x="4003" y="34393"/>
                  </a:lnTo>
                  <a:lnTo>
                    <a:pt x="3710" y="33827"/>
                  </a:lnTo>
                  <a:lnTo>
                    <a:pt x="3437" y="33241"/>
                  </a:lnTo>
                  <a:lnTo>
                    <a:pt x="3174" y="32655"/>
                  </a:lnTo>
                  <a:lnTo>
                    <a:pt x="2932" y="32059"/>
                  </a:lnTo>
                  <a:lnTo>
                    <a:pt x="2689" y="31452"/>
                  </a:lnTo>
                  <a:lnTo>
                    <a:pt x="2467" y="30836"/>
                  </a:lnTo>
                  <a:lnTo>
                    <a:pt x="2245" y="30209"/>
                  </a:lnTo>
                  <a:lnTo>
                    <a:pt x="2043" y="29583"/>
                  </a:lnTo>
                  <a:lnTo>
                    <a:pt x="1850" y="28946"/>
                  </a:lnTo>
                  <a:lnTo>
                    <a:pt x="1669" y="28299"/>
                  </a:lnTo>
                  <a:lnTo>
                    <a:pt x="1487" y="27652"/>
                  </a:lnTo>
                  <a:lnTo>
                    <a:pt x="1325" y="26995"/>
                  </a:lnTo>
                  <a:lnTo>
                    <a:pt x="1173" y="26348"/>
                  </a:lnTo>
                  <a:lnTo>
                    <a:pt x="1032" y="25681"/>
                  </a:lnTo>
                  <a:lnTo>
                    <a:pt x="900" y="25024"/>
                  </a:lnTo>
                  <a:lnTo>
                    <a:pt x="779" y="24357"/>
                  </a:lnTo>
                  <a:lnTo>
                    <a:pt x="668" y="23690"/>
                  </a:lnTo>
                  <a:lnTo>
                    <a:pt x="567" y="23023"/>
                  </a:lnTo>
                  <a:lnTo>
                    <a:pt x="466" y="22356"/>
                  </a:lnTo>
                  <a:lnTo>
                    <a:pt x="385" y="21689"/>
                  </a:lnTo>
                  <a:lnTo>
                    <a:pt x="304" y="21022"/>
                  </a:lnTo>
                  <a:lnTo>
                    <a:pt x="244" y="20355"/>
                  </a:lnTo>
                  <a:lnTo>
                    <a:pt x="183" y="19688"/>
                  </a:lnTo>
                  <a:lnTo>
                    <a:pt x="132" y="19031"/>
                  </a:lnTo>
                  <a:lnTo>
                    <a:pt x="92" y="18364"/>
                  </a:lnTo>
                  <a:lnTo>
                    <a:pt x="62" y="17707"/>
                  </a:lnTo>
                  <a:lnTo>
                    <a:pt x="31" y="17060"/>
                  </a:lnTo>
                  <a:lnTo>
                    <a:pt x="11" y="16414"/>
                  </a:lnTo>
                  <a:lnTo>
                    <a:pt x="1" y="15767"/>
                  </a:lnTo>
                  <a:lnTo>
                    <a:pt x="1" y="15130"/>
                  </a:lnTo>
                  <a:lnTo>
                    <a:pt x="11" y="14503"/>
                  </a:lnTo>
                  <a:lnTo>
                    <a:pt x="21" y="13877"/>
                  </a:lnTo>
                  <a:lnTo>
                    <a:pt x="41" y="13260"/>
                  </a:lnTo>
                  <a:lnTo>
                    <a:pt x="72" y="12654"/>
                  </a:lnTo>
                  <a:lnTo>
                    <a:pt x="102" y="12048"/>
                  </a:lnTo>
                  <a:lnTo>
                    <a:pt x="142" y="11461"/>
                  </a:lnTo>
                  <a:lnTo>
                    <a:pt x="193" y="10875"/>
                  </a:lnTo>
                  <a:lnTo>
                    <a:pt x="244" y="10309"/>
                  </a:lnTo>
                  <a:lnTo>
                    <a:pt x="304" y="9743"/>
                  </a:lnTo>
                  <a:lnTo>
                    <a:pt x="375" y="9198"/>
                  </a:lnTo>
                  <a:lnTo>
                    <a:pt x="446" y="8662"/>
                  </a:lnTo>
                  <a:lnTo>
                    <a:pt x="527" y="8136"/>
                  </a:lnTo>
                  <a:lnTo>
                    <a:pt x="607" y="7621"/>
                  </a:lnTo>
                  <a:lnTo>
                    <a:pt x="698" y="7116"/>
                  </a:lnTo>
                  <a:lnTo>
                    <a:pt x="789" y="6641"/>
                  </a:lnTo>
                  <a:lnTo>
                    <a:pt x="890" y="6166"/>
                  </a:lnTo>
                  <a:lnTo>
                    <a:pt x="1002" y="5711"/>
                  </a:lnTo>
                  <a:lnTo>
                    <a:pt x="1113" y="5276"/>
                  </a:lnTo>
                  <a:lnTo>
                    <a:pt x="1224" y="4852"/>
                  </a:lnTo>
                  <a:lnTo>
                    <a:pt x="1345" y="4447"/>
                  </a:lnTo>
                  <a:lnTo>
                    <a:pt x="1466" y="4053"/>
                  </a:lnTo>
                  <a:lnTo>
                    <a:pt x="1598" y="3689"/>
                  </a:lnTo>
                  <a:lnTo>
                    <a:pt x="1729" y="3336"/>
                  </a:lnTo>
                  <a:lnTo>
                    <a:pt x="1861" y="3002"/>
                  </a:lnTo>
                  <a:lnTo>
                    <a:pt x="2002" y="2689"/>
                  </a:lnTo>
                  <a:lnTo>
                    <a:pt x="2144" y="2396"/>
                  </a:lnTo>
                  <a:lnTo>
                    <a:pt x="2295" y="2123"/>
                  </a:lnTo>
                  <a:lnTo>
                    <a:pt x="2447" y="1880"/>
                  </a:lnTo>
                  <a:lnTo>
                    <a:pt x="2598" y="1648"/>
                  </a:lnTo>
                  <a:lnTo>
                    <a:pt x="2750" y="1446"/>
                  </a:lnTo>
                  <a:lnTo>
                    <a:pt x="2912" y="1264"/>
                  </a:lnTo>
                  <a:lnTo>
                    <a:pt x="2912" y="1264"/>
                  </a:lnTo>
                  <a:lnTo>
                    <a:pt x="3225" y="951"/>
                  </a:lnTo>
                  <a:lnTo>
                    <a:pt x="3498" y="678"/>
                  </a:lnTo>
                  <a:lnTo>
                    <a:pt x="3761" y="455"/>
                  </a:lnTo>
                  <a:lnTo>
                    <a:pt x="3993" y="284"/>
                  </a:lnTo>
                  <a:lnTo>
                    <a:pt x="4094" y="203"/>
                  </a:lnTo>
                  <a:lnTo>
                    <a:pt x="4205" y="142"/>
                  </a:lnTo>
                  <a:lnTo>
                    <a:pt x="4296" y="91"/>
                  </a:lnTo>
                  <a:lnTo>
                    <a:pt x="4387" y="51"/>
                  </a:lnTo>
                  <a:lnTo>
                    <a:pt x="4478" y="21"/>
                  </a:lnTo>
                  <a:lnTo>
                    <a:pt x="4559" y="1"/>
                  </a:lnTo>
                  <a:lnTo>
                    <a:pt x="4630" y="1"/>
                  </a:lnTo>
                  <a:lnTo>
                    <a:pt x="4701" y="1"/>
                  </a:lnTo>
                  <a:lnTo>
                    <a:pt x="4771" y="11"/>
                  </a:lnTo>
                  <a:lnTo>
                    <a:pt x="4832" y="21"/>
                  </a:lnTo>
                  <a:lnTo>
                    <a:pt x="4893" y="51"/>
                  </a:lnTo>
                  <a:lnTo>
                    <a:pt x="4943" y="91"/>
                  </a:lnTo>
                  <a:lnTo>
                    <a:pt x="4994" y="142"/>
                  </a:lnTo>
                  <a:lnTo>
                    <a:pt x="5034" y="203"/>
                  </a:lnTo>
                  <a:lnTo>
                    <a:pt x="5074" y="263"/>
                  </a:lnTo>
                  <a:lnTo>
                    <a:pt x="5115" y="334"/>
                  </a:lnTo>
                  <a:lnTo>
                    <a:pt x="5145" y="425"/>
                  </a:lnTo>
                  <a:lnTo>
                    <a:pt x="5176" y="516"/>
                  </a:lnTo>
                  <a:lnTo>
                    <a:pt x="5236" y="718"/>
                  </a:lnTo>
                  <a:lnTo>
                    <a:pt x="5277" y="961"/>
                  </a:lnTo>
                  <a:lnTo>
                    <a:pt x="5297" y="1234"/>
                  </a:lnTo>
                  <a:lnTo>
                    <a:pt x="5317" y="1537"/>
                  </a:lnTo>
                  <a:lnTo>
                    <a:pt x="5327" y="1860"/>
                  </a:lnTo>
                  <a:lnTo>
                    <a:pt x="5337" y="2214"/>
                  </a:lnTo>
                  <a:lnTo>
                    <a:pt x="5327" y="2598"/>
                  </a:lnTo>
                  <a:lnTo>
                    <a:pt x="5307" y="3437"/>
                  </a:lnTo>
                  <a:lnTo>
                    <a:pt x="5277" y="4367"/>
                  </a:lnTo>
                  <a:lnTo>
                    <a:pt x="5236" y="5387"/>
                  </a:lnTo>
                  <a:lnTo>
                    <a:pt x="5206" y="6469"/>
                  </a:lnTo>
                  <a:lnTo>
                    <a:pt x="5186" y="7621"/>
                  </a:lnTo>
                  <a:lnTo>
                    <a:pt x="5186" y="8207"/>
                  </a:lnTo>
                  <a:lnTo>
                    <a:pt x="5196" y="8813"/>
                  </a:lnTo>
                  <a:lnTo>
                    <a:pt x="5206" y="9440"/>
                  </a:lnTo>
                  <a:lnTo>
                    <a:pt x="5226" y="10067"/>
                  </a:lnTo>
                  <a:lnTo>
                    <a:pt x="5256" y="10703"/>
                  </a:lnTo>
                  <a:lnTo>
                    <a:pt x="5307" y="11340"/>
                  </a:lnTo>
                  <a:lnTo>
                    <a:pt x="5357" y="11997"/>
                  </a:lnTo>
                  <a:lnTo>
                    <a:pt x="5428" y="12644"/>
                  </a:lnTo>
                  <a:lnTo>
                    <a:pt x="5509" y="13311"/>
                  </a:lnTo>
                  <a:lnTo>
                    <a:pt x="5610" y="13968"/>
                  </a:lnTo>
                  <a:lnTo>
                    <a:pt x="5731" y="14635"/>
                  </a:lnTo>
                  <a:lnTo>
                    <a:pt x="5863" y="15302"/>
                  </a:lnTo>
                  <a:lnTo>
                    <a:pt x="6014" y="15959"/>
                  </a:lnTo>
                  <a:lnTo>
                    <a:pt x="6186" y="16626"/>
                  </a:lnTo>
                  <a:lnTo>
                    <a:pt x="6388" y="17283"/>
                  </a:lnTo>
                  <a:lnTo>
                    <a:pt x="6601" y="17940"/>
                  </a:lnTo>
                  <a:lnTo>
                    <a:pt x="6722" y="18263"/>
                  </a:lnTo>
                  <a:lnTo>
                    <a:pt x="6843" y="18587"/>
                  </a:lnTo>
                  <a:lnTo>
                    <a:pt x="6964" y="18910"/>
                  </a:lnTo>
                  <a:lnTo>
                    <a:pt x="7106" y="19233"/>
                  </a:lnTo>
                  <a:lnTo>
                    <a:pt x="7247" y="19557"/>
                  </a:lnTo>
                  <a:lnTo>
                    <a:pt x="7399" y="19870"/>
                  </a:lnTo>
                  <a:lnTo>
                    <a:pt x="7551" y="20183"/>
                  </a:lnTo>
                  <a:lnTo>
                    <a:pt x="7712" y="20497"/>
                  </a:lnTo>
                  <a:lnTo>
                    <a:pt x="7874" y="20810"/>
                  </a:lnTo>
                  <a:lnTo>
                    <a:pt x="8056" y="21113"/>
                  </a:lnTo>
                  <a:lnTo>
                    <a:pt x="8238" y="21416"/>
                  </a:lnTo>
                  <a:lnTo>
                    <a:pt x="8430" y="21720"/>
                  </a:lnTo>
                  <a:lnTo>
                    <a:pt x="8622" y="22013"/>
                  </a:lnTo>
                  <a:lnTo>
                    <a:pt x="8834" y="22316"/>
                  </a:lnTo>
                  <a:lnTo>
                    <a:pt x="9046" y="22599"/>
                  </a:lnTo>
                  <a:lnTo>
                    <a:pt x="9269" y="22892"/>
                  </a:lnTo>
                  <a:lnTo>
                    <a:pt x="9491" y="23175"/>
                  </a:lnTo>
                  <a:lnTo>
                    <a:pt x="9734" y="23458"/>
                  </a:lnTo>
                  <a:lnTo>
                    <a:pt x="9976" y="23731"/>
                  </a:lnTo>
                  <a:lnTo>
                    <a:pt x="10229" y="24004"/>
                  </a:lnTo>
                  <a:lnTo>
                    <a:pt x="10492" y="24277"/>
                  </a:lnTo>
                  <a:lnTo>
                    <a:pt x="10764" y="24539"/>
                  </a:lnTo>
                  <a:lnTo>
                    <a:pt x="11047" y="24802"/>
                  </a:lnTo>
                  <a:lnTo>
                    <a:pt x="11330" y="25055"/>
                  </a:lnTo>
                  <a:lnTo>
                    <a:pt x="11634" y="25307"/>
                  </a:lnTo>
                  <a:lnTo>
                    <a:pt x="11937" y="25550"/>
                  </a:lnTo>
                  <a:lnTo>
                    <a:pt x="12260" y="25793"/>
                  </a:lnTo>
                  <a:lnTo>
                    <a:pt x="12584" y="26025"/>
                  </a:lnTo>
                  <a:lnTo>
                    <a:pt x="12917" y="26247"/>
                  </a:lnTo>
                  <a:lnTo>
                    <a:pt x="13271" y="26480"/>
                  </a:lnTo>
                  <a:lnTo>
                    <a:pt x="13625" y="26692"/>
                  </a:lnTo>
                  <a:lnTo>
                    <a:pt x="13988" y="26904"/>
                  </a:lnTo>
                  <a:lnTo>
                    <a:pt x="14362" y="27106"/>
                  </a:lnTo>
                  <a:lnTo>
                    <a:pt x="14757" y="27309"/>
                  </a:lnTo>
                  <a:lnTo>
                    <a:pt x="15151" y="27501"/>
                  </a:lnTo>
                  <a:lnTo>
                    <a:pt x="15555" y="27693"/>
                  </a:lnTo>
                  <a:lnTo>
                    <a:pt x="15555" y="27693"/>
                  </a:lnTo>
                  <a:lnTo>
                    <a:pt x="15868" y="27834"/>
                  </a:lnTo>
                  <a:lnTo>
                    <a:pt x="16161" y="27976"/>
                  </a:lnTo>
                  <a:lnTo>
                    <a:pt x="16454" y="28137"/>
                  </a:lnTo>
                  <a:lnTo>
                    <a:pt x="16727" y="28289"/>
                  </a:lnTo>
                  <a:lnTo>
                    <a:pt x="17000" y="28461"/>
                  </a:lnTo>
                  <a:lnTo>
                    <a:pt x="17263" y="28632"/>
                  </a:lnTo>
                  <a:lnTo>
                    <a:pt x="17516" y="28804"/>
                  </a:lnTo>
                  <a:lnTo>
                    <a:pt x="17768" y="28986"/>
                  </a:lnTo>
                  <a:lnTo>
                    <a:pt x="18001" y="29168"/>
                  </a:lnTo>
                  <a:lnTo>
                    <a:pt x="18233" y="29360"/>
                  </a:lnTo>
                  <a:lnTo>
                    <a:pt x="18445" y="29552"/>
                  </a:lnTo>
                  <a:lnTo>
                    <a:pt x="18658" y="29754"/>
                  </a:lnTo>
                  <a:lnTo>
                    <a:pt x="18870" y="29956"/>
                  </a:lnTo>
                  <a:lnTo>
                    <a:pt x="19062" y="30159"/>
                  </a:lnTo>
                  <a:lnTo>
                    <a:pt x="19254" y="30371"/>
                  </a:lnTo>
                  <a:lnTo>
                    <a:pt x="19426" y="30583"/>
                  </a:lnTo>
                  <a:lnTo>
                    <a:pt x="19598" y="30805"/>
                  </a:lnTo>
                  <a:lnTo>
                    <a:pt x="19769" y="31028"/>
                  </a:lnTo>
                  <a:lnTo>
                    <a:pt x="19921" y="31250"/>
                  </a:lnTo>
                  <a:lnTo>
                    <a:pt x="20073" y="31472"/>
                  </a:lnTo>
                  <a:lnTo>
                    <a:pt x="20214" y="31705"/>
                  </a:lnTo>
                  <a:lnTo>
                    <a:pt x="20345" y="31937"/>
                  </a:lnTo>
                  <a:lnTo>
                    <a:pt x="20467" y="32170"/>
                  </a:lnTo>
                  <a:lnTo>
                    <a:pt x="20588" y="32412"/>
                  </a:lnTo>
                  <a:lnTo>
                    <a:pt x="20699" y="32655"/>
                  </a:lnTo>
                  <a:lnTo>
                    <a:pt x="20800" y="32887"/>
                  </a:lnTo>
                  <a:lnTo>
                    <a:pt x="20901" y="33140"/>
                  </a:lnTo>
                  <a:lnTo>
                    <a:pt x="20992" y="33383"/>
                  </a:lnTo>
                  <a:lnTo>
                    <a:pt x="21073" y="33625"/>
                  </a:lnTo>
                  <a:lnTo>
                    <a:pt x="21144" y="33878"/>
                  </a:lnTo>
                  <a:lnTo>
                    <a:pt x="21215" y="34120"/>
                  </a:lnTo>
                  <a:lnTo>
                    <a:pt x="21275" y="34373"/>
                  </a:lnTo>
                  <a:lnTo>
                    <a:pt x="21336" y="34626"/>
                  </a:lnTo>
                  <a:lnTo>
                    <a:pt x="21376" y="34868"/>
                  </a:lnTo>
                  <a:lnTo>
                    <a:pt x="21417" y="35121"/>
                  </a:lnTo>
                  <a:lnTo>
                    <a:pt x="21457" y="35374"/>
                  </a:lnTo>
                  <a:lnTo>
                    <a:pt x="21487" y="35626"/>
                  </a:lnTo>
                  <a:lnTo>
                    <a:pt x="21508" y="35879"/>
                  </a:lnTo>
                  <a:lnTo>
                    <a:pt x="21518" y="36121"/>
                  </a:lnTo>
                  <a:lnTo>
                    <a:pt x="21528" y="36374"/>
                  </a:lnTo>
                  <a:lnTo>
                    <a:pt x="21528" y="36627"/>
                  </a:lnTo>
                  <a:lnTo>
                    <a:pt x="21528" y="36869"/>
                  </a:lnTo>
                  <a:lnTo>
                    <a:pt x="21518" y="37122"/>
                  </a:lnTo>
                  <a:lnTo>
                    <a:pt x="21498" y="37365"/>
                  </a:lnTo>
                  <a:lnTo>
                    <a:pt x="21477" y="37617"/>
                  </a:lnTo>
                  <a:lnTo>
                    <a:pt x="21447" y="37860"/>
                  </a:lnTo>
                  <a:lnTo>
                    <a:pt x="21417" y="38102"/>
                  </a:lnTo>
                  <a:lnTo>
                    <a:pt x="21376" y="38335"/>
                  </a:lnTo>
                  <a:lnTo>
                    <a:pt x="21326" y="38577"/>
                  </a:lnTo>
                  <a:lnTo>
                    <a:pt x="21275" y="38810"/>
                  </a:lnTo>
                  <a:lnTo>
                    <a:pt x="21215" y="39042"/>
                  </a:lnTo>
                  <a:lnTo>
                    <a:pt x="21154" y="39275"/>
                  </a:lnTo>
                  <a:lnTo>
                    <a:pt x="21083" y="39497"/>
                  </a:lnTo>
                  <a:lnTo>
                    <a:pt x="21012" y="39730"/>
                  </a:lnTo>
                  <a:lnTo>
                    <a:pt x="20932" y="39952"/>
                  </a:lnTo>
                  <a:lnTo>
                    <a:pt x="20841" y="40164"/>
                  </a:lnTo>
                  <a:lnTo>
                    <a:pt x="20760" y="40376"/>
                  </a:lnTo>
                  <a:lnTo>
                    <a:pt x="20659" y="40589"/>
                  </a:lnTo>
                  <a:lnTo>
                    <a:pt x="20558" y="40801"/>
                  </a:lnTo>
                  <a:lnTo>
                    <a:pt x="20457" y="41003"/>
                  </a:lnTo>
                  <a:lnTo>
                    <a:pt x="20345" y="41205"/>
                  </a:lnTo>
                  <a:lnTo>
                    <a:pt x="20224" y="41397"/>
                  </a:lnTo>
                  <a:lnTo>
                    <a:pt x="20103" y="41589"/>
                  </a:lnTo>
                  <a:lnTo>
                    <a:pt x="19982" y="41771"/>
                  </a:lnTo>
                  <a:lnTo>
                    <a:pt x="19850" y="41953"/>
                  </a:lnTo>
                  <a:lnTo>
                    <a:pt x="19719" y="42135"/>
                  </a:lnTo>
                  <a:lnTo>
                    <a:pt x="19577" y="42307"/>
                  </a:lnTo>
                  <a:lnTo>
                    <a:pt x="19436" y="42468"/>
                  </a:lnTo>
                  <a:lnTo>
                    <a:pt x="19284" y="42630"/>
                  </a:lnTo>
                  <a:lnTo>
                    <a:pt x="19133" y="42782"/>
                  </a:lnTo>
                  <a:lnTo>
                    <a:pt x="18971" y="42933"/>
                  </a:lnTo>
                  <a:lnTo>
                    <a:pt x="18809" y="43075"/>
                  </a:lnTo>
                  <a:lnTo>
                    <a:pt x="18648" y="43206"/>
                  </a:lnTo>
                  <a:lnTo>
                    <a:pt x="18476" y="43338"/>
                  </a:lnTo>
                  <a:lnTo>
                    <a:pt x="18304" y="43459"/>
                  </a:lnTo>
                  <a:lnTo>
                    <a:pt x="18122" y="43580"/>
                  </a:lnTo>
                  <a:lnTo>
                    <a:pt x="17940" y="43691"/>
                  </a:lnTo>
                  <a:lnTo>
                    <a:pt x="17758" y="43792"/>
                  </a:lnTo>
                  <a:lnTo>
                    <a:pt x="17566" y="43883"/>
                  </a:lnTo>
                  <a:lnTo>
                    <a:pt x="17374" y="43974"/>
                  </a:lnTo>
                  <a:lnTo>
                    <a:pt x="17172" y="44055"/>
                  </a:lnTo>
                  <a:lnTo>
                    <a:pt x="16970" y="44126"/>
                  </a:lnTo>
                  <a:lnTo>
                    <a:pt x="16768" y="44187"/>
                  </a:lnTo>
                  <a:lnTo>
                    <a:pt x="16555" y="44247"/>
                  </a:lnTo>
                  <a:lnTo>
                    <a:pt x="16353" y="44298"/>
                  </a:lnTo>
                  <a:lnTo>
                    <a:pt x="16131" y="44338"/>
                  </a:lnTo>
                  <a:lnTo>
                    <a:pt x="15919" y="44368"/>
                  </a:lnTo>
                  <a:lnTo>
                    <a:pt x="15696" y="44389"/>
                  </a:lnTo>
                  <a:lnTo>
                    <a:pt x="15474" y="44399"/>
                  </a:lnTo>
                  <a:lnTo>
                    <a:pt x="15242" y="44409"/>
                  </a:lnTo>
                  <a:lnTo>
                    <a:pt x="15009" y="44399"/>
                  </a:lnTo>
                  <a:lnTo>
                    <a:pt x="14777" y="44379"/>
                  </a:lnTo>
                  <a:lnTo>
                    <a:pt x="14544" y="44358"/>
                  </a:lnTo>
                  <a:lnTo>
                    <a:pt x="14302" y="44328"/>
                  </a:lnTo>
                  <a:lnTo>
                    <a:pt x="14059" y="44277"/>
                  </a:lnTo>
                  <a:lnTo>
                    <a:pt x="13817" y="44227"/>
                  </a:lnTo>
                  <a:lnTo>
                    <a:pt x="13564" y="44156"/>
                  </a:lnTo>
                  <a:lnTo>
                    <a:pt x="13311" y="44085"/>
                  </a:lnTo>
                  <a:lnTo>
                    <a:pt x="13059" y="43995"/>
                  </a:lnTo>
                  <a:lnTo>
                    <a:pt x="12806" y="43904"/>
                  </a:lnTo>
                  <a:lnTo>
                    <a:pt x="12553" y="43792"/>
                  </a:lnTo>
                  <a:lnTo>
                    <a:pt x="12291" y="43671"/>
                  </a:lnTo>
                  <a:lnTo>
                    <a:pt x="12028" y="43540"/>
                  </a:lnTo>
                  <a:lnTo>
                    <a:pt x="11765" y="43398"/>
                  </a:lnTo>
                  <a:lnTo>
                    <a:pt x="11492" y="43247"/>
                  </a:lnTo>
                  <a:lnTo>
                    <a:pt x="11229" y="43075"/>
                  </a:lnTo>
                  <a:lnTo>
                    <a:pt x="10956" y="42903"/>
                  </a:lnTo>
                  <a:lnTo>
                    <a:pt x="10684" y="42711"/>
                  </a:lnTo>
                  <a:lnTo>
                    <a:pt x="10411" y="42499"/>
                  </a:lnTo>
                  <a:lnTo>
                    <a:pt x="10138" y="42286"/>
                  </a:lnTo>
                  <a:lnTo>
                    <a:pt x="9855" y="42054"/>
                  </a:lnTo>
                  <a:lnTo>
                    <a:pt x="9572" y="41822"/>
                  </a:lnTo>
                  <a:lnTo>
                    <a:pt x="9299" y="41559"/>
                  </a:lnTo>
                  <a:lnTo>
                    <a:pt x="9016" y="41296"/>
                  </a:lnTo>
                  <a:lnTo>
                    <a:pt x="8733" y="41013"/>
                  </a:lnTo>
                  <a:lnTo>
                    <a:pt x="8440" y="40720"/>
                  </a:lnTo>
                  <a:lnTo>
                    <a:pt x="8157" y="40407"/>
                  </a:lnTo>
                  <a:lnTo>
                    <a:pt x="7864" y="40083"/>
                  </a:lnTo>
                  <a:lnTo>
                    <a:pt x="7581" y="39750"/>
                  </a:lnTo>
                  <a:lnTo>
                    <a:pt x="7288" y="39396"/>
                  </a:lnTo>
                  <a:lnTo>
                    <a:pt x="6995" y="39032"/>
                  </a:lnTo>
                  <a:lnTo>
                    <a:pt x="6702" y="38648"/>
                  </a:lnTo>
                  <a:lnTo>
                    <a:pt x="6409" y="38254"/>
                  </a:lnTo>
                  <a:lnTo>
                    <a:pt x="6115" y="37840"/>
                  </a:lnTo>
                  <a:lnTo>
                    <a:pt x="5822" y="37415"/>
                  </a:lnTo>
                  <a:lnTo>
                    <a:pt x="5519" y="36970"/>
                  </a:lnTo>
                  <a:lnTo>
                    <a:pt x="5226" y="36516"/>
                  </a:lnTo>
                  <a:lnTo>
                    <a:pt x="4933" y="36041"/>
                  </a:lnTo>
                  <a:lnTo>
                    <a:pt x="4933" y="3604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0;p25">
              <a:extLst>
                <a:ext uri="{FF2B5EF4-FFF2-40B4-BE49-F238E27FC236}">
                  <a16:creationId xmlns:a16="http://schemas.microsoft.com/office/drawing/2014/main" id="{68D846C7-B506-1AF4-A956-F0A2E305831B}"/>
                </a:ext>
              </a:extLst>
            </p:cNvPr>
            <p:cNvSpPr/>
            <p:nvPr/>
          </p:nvSpPr>
          <p:spPr>
            <a:xfrm>
              <a:off x="2328350" y="1412500"/>
              <a:ext cx="2622175" cy="3615400"/>
            </a:xfrm>
            <a:custGeom>
              <a:avLst/>
              <a:gdLst/>
              <a:ahLst/>
              <a:cxnLst/>
              <a:rect l="l" t="t" r="r" b="b"/>
              <a:pathLst>
                <a:path w="104887" h="144616" extrusionOk="0">
                  <a:moveTo>
                    <a:pt x="97994" y="53909"/>
                  </a:moveTo>
                  <a:lnTo>
                    <a:pt x="97994" y="53909"/>
                  </a:lnTo>
                  <a:lnTo>
                    <a:pt x="97408" y="56011"/>
                  </a:lnTo>
                  <a:lnTo>
                    <a:pt x="96882" y="57820"/>
                  </a:lnTo>
                  <a:lnTo>
                    <a:pt x="96417" y="59356"/>
                  </a:lnTo>
                  <a:lnTo>
                    <a:pt x="96003" y="60640"/>
                  </a:lnTo>
                  <a:lnTo>
                    <a:pt x="95659" y="61681"/>
                  </a:lnTo>
                  <a:lnTo>
                    <a:pt x="95356" y="62510"/>
                  </a:lnTo>
                  <a:lnTo>
                    <a:pt x="95113" y="63146"/>
                  </a:lnTo>
                  <a:lnTo>
                    <a:pt x="94931" y="63611"/>
                  </a:lnTo>
                  <a:lnTo>
                    <a:pt x="94790" y="63914"/>
                  </a:lnTo>
                  <a:lnTo>
                    <a:pt x="94699" y="64086"/>
                  </a:lnTo>
                  <a:lnTo>
                    <a:pt x="94669" y="64127"/>
                  </a:lnTo>
                  <a:lnTo>
                    <a:pt x="94659" y="64137"/>
                  </a:lnTo>
                  <a:lnTo>
                    <a:pt x="94648" y="64137"/>
                  </a:lnTo>
                  <a:lnTo>
                    <a:pt x="94659" y="64107"/>
                  </a:lnTo>
                  <a:lnTo>
                    <a:pt x="94699" y="63995"/>
                  </a:lnTo>
                  <a:lnTo>
                    <a:pt x="94790" y="63824"/>
                  </a:lnTo>
                  <a:lnTo>
                    <a:pt x="94921" y="63621"/>
                  </a:lnTo>
                  <a:lnTo>
                    <a:pt x="95002" y="63520"/>
                  </a:lnTo>
                  <a:lnTo>
                    <a:pt x="95093" y="63409"/>
                  </a:lnTo>
                  <a:lnTo>
                    <a:pt x="95194" y="63308"/>
                  </a:lnTo>
                  <a:lnTo>
                    <a:pt x="95305" y="63207"/>
                  </a:lnTo>
                  <a:lnTo>
                    <a:pt x="95427" y="63106"/>
                  </a:lnTo>
                  <a:lnTo>
                    <a:pt x="95558" y="63025"/>
                  </a:lnTo>
                  <a:lnTo>
                    <a:pt x="95689" y="62944"/>
                  </a:lnTo>
                  <a:lnTo>
                    <a:pt x="95841" y="62894"/>
                  </a:lnTo>
                  <a:lnTo>
                    <a:pt x="95993" y="62843"/>
                  </a:lnTo>
                  <a:lnTo>
                    <a:pt x="96154" y="62823"/>
                  </a:lnTo>
                  <a:lnTo>
                    <a:pt x="96326" y="62823"/>
                  </a:lnTo>
                  <a:lnTo>
                    <a:pt x="96417" y="62823"/>
                  </a:lnTo>
                  <a:lnTo>
                    <a:pt x="96508" y="62843"/>
                  </a:lnTo>
                  <a:lnTo>
                    <a:pt x="96599" y="62863"/>
                  </a:lnTo>
                  <a:lnTo>
                    <a:pt x="96690" y="62894"/>
                  </a:lnTo>
                  <a:lnTo>
                    <a:pt x="96791" y="62924"/>
                  </a:lnTo>
                  <a:lnTo>
                    <a:pt x="96882" y="62964"/>
                  </a:lnTo>
                  <a:lnTo>
                    <a:pt x="96983" y="63015"/>
                  </a:lnTo>
                  <a:lnTo>
                    <a:pt x="97084" y="63076"/>
                  </a:lnTo>
                  <a:lnTo>
                    <a:pt x="97185" y="63146"/>
                  </a:lnTo>
                  <a:lnTo>
                    <a:pt x="97296" y="63227"/>
                  </a:lnTo>
                  <a:lnTo>
                    <a:pt x="97397" y="63308"/>
                  </a:lnTo>
                  <a:lnTo>
                    <a:pt x="97509" y="63399"/>
                  </a:lnTo>
                  <a:lnTo>
                    <a:pt x="97620" y="63510"/>
                  </a:lnTo>
                  <a:lnTo>
                    <a:pt x="97731" y="63621"/>
                  </a:lnTo>
                  <a:lnTo>
                    <a:pt x="97963" y="63884"/>
                  </a:lnTo>
                  <a:lnTo>
                    <a:pt x="98196" y="64197"/>
                  </a:lnTo>
                  <a:lnTo>
                    <a:pt x="98438" y="64551"/>
                  </a:lnTo>
                  <a:lnTo>
                    <a:pt x="98691" y="64945"/>
                  </a:lnTo>
                  <a:lnTo>
                    <a:pt x="98944" y="65400"/>
                  </a:lnTo>
                  <a:lnTo>
                    <a:pt x="99207" y="65916"/>
                  </a:lnTo>
                  <a:lnTo>
                    <a:pt x="99469" y="66482"/>
                  </a:lnTo>
                  <a:lnTo>
                    <a:pt x="99742" y="67108"/>
                  </a:lnTo>
                  <a:lnTo>
                    <a:pt x="100015" y="67795"/>
                  </a:lnTo>
                  <a:lnTo>
                    <a:pt x="100298" y="68543"/>
                  </a:lnTo>
                  <a:lnTo>
                    <a:pt x="100581" y="69362"/>
                  </a:lnTo>
                  <a:lnTo>
                    <a:pt x="100864" y="70251"/>
                  </a:lnTo>
                  <a:lnTo>
                    <a:pt x="101167" y="71211"/>
                  </a:lnTo>
                  <a:lnTo>
                    <a:pt x="101460" y="72252"/>
                  </a:lnTo>
                  <a:lnTo>
                    <a:pt x="101764" y="73364"/>
                  </a:lnTo>
                  <a:lnTo>
                    <a:pt x="102067" y="74557"/>
                  </a:lnTo>
                  <a:lnTo>
                    <a:pt x="102067" y="74557"/>
                  </a:lnTo>
                  <a:lnTo>
                    <a:pt x="102370" y="75800"/>
                  </a:lnTo>
                  <a:lnTo>
                    <a:pt x="102653" y="77053"/>
                  </a:lnTo>
                  <a:lnTo>
                    <a:pt x="102926" y="78306"/>
                  </a:lnTo>
                  <a:lnTo>
                    <a:pt x="103189" y="79580"/>
                  </a:lnTo>
                  <a:lnTo>
                    <a:pt x="103421" y="80863"/>
                  </a:lnTo>
                  <a:lnTo>
                    <a:pt x="103643" y="82157"/>
                  </a:lnTo>
                  <a:lnTo>
                    <a:pt x="103856" y="83451"/>
                  </a:lnTo>
                  <a:lnTo>
                    <a:pt x="104037" y="84754"/>
                  </a:lnTo>
                  <a:lnTo>
                    <a:pt x="104209" y="86068"/>
                  </a:lnTo>
                  <a:lnTo>
                    <a:pt x="104361" y="87382"/>
                  </a:lnTo>
                  <a:lnTo>
                    <a:pt x="104492" y="88696"/>
                  </a:lnTo>
                  <a:lnTo>
                    <a:pt x="104614" y="90020"/>
                  </a:lnTo>
                  <a:lnTo>
                    <a:pt x="104705" y="91344"/>
                  </a:lnTo>
                  <a:lnTo>
                    <a:pt x="104785" y="92678"/>
                  </a:lnTo>
                  <a:lnTo>
                    <a:pt x="104836" y="94002"/>
                  </a:lnTo>
                  <a:lnTo>
                    <a:pt x="104876" y="95326"/>
                  </a:lnTo>
                  <a:lnTo>
                    <a:pt x="104886" y="96650"/>
                  </a:lnTo>
                  <a:lnTo>
                    <a:pt x="104876" y="97974"/>
                  </a:lnTo>
                  <a:lnTo>
                    <a:pt x="104846" y="99298"/>
                  </a:lnTo>
                  <a:lnTo>
                    <a:pt x="104795" y="100612"/>
                  </a:lnTo>
                  <a:lnTo>
                    <a:pt x="104725" y="101925"/>
                  </a:lnTo>
                  <a:lnTo>
                    <a:pt x="104624" y="103229"/>
                  </a:lnTo>
                  <a:lnTo>
                    <a:pt x="104502" y="104533"/>
                  </a:lnTo>
                  <a:lnTo>
                    <a:pt x="104442" y="105180"/>
                  </a:lnTo>
                  <a:lnTo>
                    <a:pt x="104361" y="105827"/>
                  </a:lnTo>
                  <a:lnTo>
                    <a:pt x="104280" y="106473"/>
                  </a:lnTo>
                  <a:lnTo>
                    <a:pt x="104189" y="107120"/>
                  </a:lnTo>
                  <a:lnTo>
                    <a:pt x="104098" y="107757"/>
                  </a:lnTo>
                  <a:lnTo>
                    <a:pt x="103997" y="108394"/>
                  </a:lnTo>
                  <a:lnTo>
                    <a:pt x="103896" y="109030"/>
                  </a:lnTo>
                  <a:lnTo>
                    <a:pt x="103785" y="109657"/>
                  </a:lnTo>
                  <a:lnTo>
                    <a:pt x="103664" y="110294"/>
                  </a:lnTo>
                  <a:lnTo>
                    <a:pt x="103542" y="110920"/>
                  </a:lnTo>
                  <a:lnTo>
                    <a:pt x="103411" y="111537"/>
                  </a:lnTo>
                  <a:lnTo>
                    <a:pt x="103269" y="112163"/>
                  </a:lnTo>
                  <a:lnTo>
                    <a:pt x="103128" y="112780"/>
                  </a:lnTo>
                  <a:lnTo>
                    <a:pt x="102976" y="113396"/>
                  </a:lnTo>
                  <a:lnTo>
                    <a:pt x="102815" y="114013"/>
                  </a:lnTo>
                  <a:lnTo>
                    <a:pt x="102653" y="114619"/>
                  </a:lnTo>
                  <a:lnTo>
                    <a:pt x="102481" y="115226"/>
                  </a:lnTo>
                  <a:lnTo>
                    <a:pt x="102299" y="115822"/>
                  </a:lnTo>
                  <a:lnTo>
                    <a:pt x="102117" y="116418"/>
                  </a:lnTo>
                  <a:lnTo>
                    <a:pt x="101925" y="117015"/>
                  </a:lnTo>
                  <a:lnTo>
                    <a:pt x="101723" y="117601"/>
                  </a:lnTo>
                  <a:lnTo>
                    <a:pt x="101521" y="118187"/>
                  </a:lnTo>
                  <a:lnTo>
                    <a:pt x="101309" y="118773"/>
                  </a:lnTo>
                  <a:lnTo>
                    <a:pt x="101086" y="119349"/>
                  </a:lnTo>
                  <a:lnTo>
                    <a:pt x="100854" y="119925"/>
                  </a:lnTo>
                  <a:lnTo>
                    <a:pt x="100621" y="120491"/>
                  </a:lnTo>
                  <a:lnTo>
                    <a:pt x="100379" y="121057"/>
                  </a:lnTo>
                  <a:lnTo>
                    <a:pt x="100126" y="121613"/>
                  </a:lnTo>
                  <a:lnTo>
                    <a:pt x="99874" y="122169"/>
                  </a:lnTo>
                  <a:lnTo>
                    <a:pt x="99611" y="122715"/>
                  </a:lnTo>
                  <a:lnTo>
                    <a:pt x="99338" y="123260"/>
                  </a:lnTo>
                  <a:lnTo>
                    <a:pt x="99055" y="123806"/>
                  </a:lnTo>
                  <a:lnTo>
                    <a:pt x="98772" y="124342"/>
                  </a:lnTo>
                  <a:lnTo>
                    <a:pt x="98479" y="124867"/>
                  </a:lnTo>
                  <a:lnTo>
                    <a:pt x="98176" y="125393"/>
                  </a:lnTo>
                  <a:lnTo>
                    <a:pt x="97862" y="125908"/>
                  </a:lnTo>
                  <a:lnTo>
                    <a:pt x="97549" y="126424"/>
                  </a:lnTo>
                  <a:lnTo>
                    <a:pt x="97216" y="126929"/>
                  </a:lnTo>
                  <a:lnTo>
                    <a:pt x="96882" y="127434"/>
                  </a:lnTo>
                  <a:lnTo>
                    <a:pt x="96549" y="127930"/>
                  </a:lnTo>
                  <a:lnTo>
                    <a:pt x="96195" y="128415"/>
                  </a:lnTo>
                  <a:lnTo>
                    <a:pt x="95841" y="128900"/>
                  </a:lnTo>
                  <a:lnTo>
                    <a:pt x="95467" y="129375"/>
                  </a:lnTo>
                  <a:lnTo>
                    <a:pt x="95093" y="129840"/>
                  </a:lnTo>
                  <a:lnTo>
                    <a:pt x="94719" y="130305"/>
                  </a:lnTo>
                  <a:lnTo>
                    <a:pt x="94325" y="130759"/>
                  </a:lnTo>
                  <a:lnTo>
                    <a:pt x="93931" y="131214"/>
                  </a:lnTo>
                  <a:lnTo>
                    <a:pt x="93517" y="131659"/>
                  </a:lnTo>
                  <a:lnTo>
                    <a:pt x="93102" y="132094"/>
                  </a:lnTo>
                  <a:lnTo>
                    <a:pt x="92678" y="132518"/>
                  </a:lnTo>
                  <a:lnTo>
                    <a:pt x="92253" y="132942"/>
                  </a:lnTo>
                  <a:lnTo>
                    <a:pt x="91809" y="133357"/>
                  </a:lnTo>
                  <a:lnTo>
                    <a:pt x="91354" y="133771"/>
                  </a:lnTo>
                  <a:lnTo>
                    <a:pt x="90899" y="134165"/>
                  </a:lnTo>
                  <a:lnTo>
                    <a:pt x="90434" y="134560"/>
                  </a:lnTo>
                  <a:lnTo>
                    <a:pt x="89959" y="134944"/>
                  </a:lnTo>
                  <a:lnTo>
                    <a:pt x="89474" y="135328"/>
                  </a:lnTo>
                  <a:lnTo>
                    <a:pt x="88979" y="135691"/>
                  </a:lnTo>
                  <a:lnTo>
                    <a:pt x="88473" y="136055"/>
                  </a:lnTo>
                  <a:lnTo>
                    <a:pt x="87968" y="136409"/>
                  </a:lnTo>
                  <a:lnTo>
                    <a:pt x="87443" y="136753"/>
                  </a:lnTo>
                  <a:lnTo>
                    <a:pt x="86917" y="137086"/>
                  </a:lnTo>
                  <a:lnTo>
                    <a:pt x="86381" y="137420"/>
                  </a:lnTo>
                  <a:lnTo>
                    <a:pt x="85825" y="137733"/>
                  </a:lnTo>
                  <a:lnTo>
                    <a:pt x="85270" y="138046"/>
                  </a:lnTo>
                  <a:lnTo>
                    <a:pt x="84704" y="138350"/>
                  </a:lnTo>
                  <a:lnTo>
                    <a:pt x="84128" y="138643"/>
                  </a:lnTo>
                  <a:lnTo>
                    <a:pt x="83552" y="138926"/>
                  </a:lnTo>
                  <a:lnTo>
                    <a:pt x="82955" y="139198"/>
                  </a:lnTo>
                  <a:lnTo>
                    <a:pt x="82349" y="139471"/>
                  </a:lnTo>
                  <a:lnTo>
                    <a:pt x="81732" y="139724"/>
                  </a:lnTo>
                  <a:lnTo>
                    <a:pt x="81116" y="139977"/>
                  </a:lnTo>
                  <a:lnTo>
                    <a:pt x="80479" y="140209"/>
                  </a:lnTo>
                  <a:lnTo>
                    <a:pt x="79842" y="140442"/>
                  </a:lnTo>
                  <a:lnTo>
                    <a:pt x="79185" y="140654"/>
                  </a:lnTo>
                  <a:lnTo>
                    <a:pt x="78529" y="140866"/>
                  </a:lnTo>
                  <a:lnTo>
                    <a:pt x="77851" y="141068"/>
                  </a:lnTo>
                  <a:lnTo>
                    <a:pt x="77174" y="141250"/>
                  </a:lnTo>
                  <a:lnTo>
                    <a:pt x="76477" y="141432"/>
                  </a:lnTo>
                  <a:lnTo>
                    <a:pt x="75780" y="141604"/>
                  </a:lnTo>
                  <a:lnTo>
                    <a:pt x="75072" y="141755"/>
                  </a:lnTo>
                  <a:lnTo>
                    <a:pt x="74344" y="141907"/>
                  </a:lnTo>
                  <a:lnTo>
                    <a:pt x="74344" y="141907"/>
                  </a:lnTo>
                  <a:lnTo>
                    <a:pt x="73415" y="142079"/>
                  </a:lnTo>
                  <a:lnTo>
                    <a:pt x="72485" y="142251"/>
                  </a:lnTo>
                  <a:lnTo>
                    <a:pt x="71565" y="142422"/>
                  </a:lnTo>
                  <a:lnTo>
                    <a:pt x="70635" y="142574"/>
                  </a:lnTo>
                  <a:lnTo>
                    <a:pt x="69706" y="142726"/>
                  </a:lnTo>
                  <a:lnTo>
                    <a:pt x="68786" y="142877"/>
                  </a:lnTo>
                  <a:lnTo>
                    <a:pt x="67856" y="143019"/>
                  </a:lnTo>
                  <a:lnTo>
                    <a:pt x="66936" y="143150"/>
                  </a:lnTo>
                  <a:lnTo>
                    <a:pt x="65087" y="143393"/>
                  </a:lnTo>
                  <a:lnTo>
                    <a:pt x="63258" y="143615"/>
                  </a:lnTo>
                  <a:lnTo>
                    <a:pt x="61418" y="143817"/>
                  </a:lnTo>
                  <a:lnTo>
                    <a:pt x="59599" y="143989"/>
                  </a:lnTo>
                  <a:lnTo>
                    <a:pt x="57780" y="144141"/>
                  </a:lnTo>
                  <a:lnTo>
                    <a:pt x="55961" y="144272"/>
                  </a:lnTo>
                  <a:lnTo>
                    <a:pt x="54162" y="144383"/>
                  </a:lnTo>
                  <a:lnTo>
                    <a:pt x="52363" y="144464"/>
                  </a:lnTo>
                  <a:lnTo>
                    <a:pt x="50584" y="144535"/>
                  </a:lnTo>
                  <a:lnTo>
                    <a:pt x="48805" y="144575"/>
                  </a:lnTo>
                  <a:lnTo>
                    <a:pt x="47037" y="144605"/>
                  </a:lnTo>
                  <a:lnTo>
                    <a:pt x="45288" y="144616"/>
                  </a:lnTo>
                  <a:lnTo>
                    <a:pt x="43540" y="144605"/>
                  </a:lnTo>
                  <a:lnTo>
                    <a:pt x="41812" y="144575"/>
                  </a:lnTo>
                  <a:lnTo>
                    <a:pt x="40093" y="144525"/>
                  </a:lnTo>
                  <a:lnTo>
                    <a:pt x="38385" y="144464"/>
                  </a:lnTo>
                  <a:lnTo>
                    <a:pt x="36687" y="144383"/>
                  </a:lnTo>
                  <a:lnTo>
                    <a:pt x="35010" y="144282"/>
                  </a:lnTo>
                  <a:lnTo>
                    <a:pt x="33352" y="144171"/>
                  </a:lnTo>
                  <a:lnTo>
                    <a:pt x="31705" y="144050"/>
                  </a:lnTo>
                  <a:lnTo>
                    <a:pt x="30068" y="143908"/>
                  </a:lnTo>
                  <a:lnTo>
                    <a:pt x="28451" y="143757"/>
                  </a:lnTo>
                  <a:lnTo>
                    <a:pt x="26854" y="143585"/>
                  </a:lnTo>
                  <a:lnTo>
                    <a:pt x="25277" y="143413"/>
                  </a:lnTo>
                  <a:lnTo>
                    <a:pt x="23711" y="143221"/>
                  </a:lnTo>
                  <a:lnTo>
                    <a:pt x="22175" y="143009"/>
                  </a:lnTo>
                  <a:lnTo>
                    <a:pt x="20648" y="142796"/>
                  </a:lnTo>
                  <a:lnTo>
                    <a:pt x="19143" y="142574"/>
                  </a:lnTo>
                  <a:lnTo>
                    <a:pt x="19143" y="142574"/>
                  </a:lnTo>
                  <a:lnTo>
                    <a:pt x="18577" y="142483"/>
                  </a:lnTo>
                  <a:lnTo>
                    <a:pt x="18021" y="142382"/>
                  </a:lnTo>
                  <a:lnTo>
                    <a:pt x="17475" y="142281"/>
                  </a:lnTo>
                  <a:lnTo>
                    <a:pt x="16939" y="142170"/>
                  </a:lnTo>
                  <a:lnTo>
                    <a:pt x="16414" y="142049"/>
                  </a:lnTo>
                  <a:lnTo>
                    <a:pt x="15888" y="141917"/>
                  </a:lnTo>
                  <a:lnTo>
                    <a:pt x="15383" y="141786"/>
                  </a:lnTo>
                  <a:lnTo>
                    <a:pt x="14878" y="141644"/>
                  </a:lnTo>
                  <a:lnTo>
                    <a:pt x="14382" y="141493"/>
                  </a:lnTo>
                  <a:lnTo>
                    <a:pt x="13907" y="141341"/>
                  </a:lnTo>
                  <a:lnTo>
                    <a:pt x="13432" y="141179"/>
                  </a:lnTo>
                  <a:lnTo>
                    <a:pt x="12957" y="141018"/>
                  </a:lnTo>
                  <a:lnTo>
                    <a:pt x="12503" y="140836"/>
                  </a:lnTo>
                  <a:lnTo>
                    <a:pt x="12058" y="140664"/>
                  </a:lnTo>
                  <a:lnTo>
                    <a:pt x="11613" y="140472"/>
                  </a:lnTo>
                  <a:lnTo>
                    <a:pt x="11179" y="140280"/>
                  </a:lnTo>
                  <a:lnTo>
                    <a:pt x="10764" y="140078"/>
                  </a:lnTo>
                  <a:lnTo>
                    <a:pt x="10350" y="139876"/>
                  </a:lnTo>
                  <a:lnTo>
                    <a:pt x="9935" y="139663"/>
                  </a:lnTo>
                  <a:lnTo>
                    <a:pt x="9541" y="139451"/>
                  </a:lnTo>
                  <a:lnTo>
                    <a:pt x="9157" y="139229"/>
                  </a:lnTo>
                  <a:lnTo>
                    <a:pt x="8773" y="138996"/>
                  </a:lnTo>
                  <a:lnTo>
                    <a:pt x="8399" y="138764"/>
                  </a:lnTo>
                  <a:lnTo>
                    <a:pt x="8035" y="138521"/>
                  </a:lnTo>
                  <a:lnTo>
                    <a:pt x="7682" y="138279"/>
                  </a:lnTo>
                  <a:lnTo>
                    <a:pt x="7338" y="138026"/>
                  </a:lnTo>
                  <a:lnTo>
                    <a:pt x="6994" y="137773"/>
                  </a:lnTo>
                  <a:lnTo>
                    <a:pt x="6671" y="137511"/>
                  </a:lnTo>
                  <a:lnTo>
                    <a:pt x="6348" y="137248"/>
                  </a:lnTo>
                  <a:lnTo>
                    <a:pt x="6034" y="136975"/>
                  </a:lnTo>
                  <a:lnTo>
                    <a:pt x="5731" y="136692"/>
                  </a:lnTo>
                  <a:lnTo>
                    <a:pt x="5428" y="136419"/>
                  </a:lnTo>
                  <a:lnTo>
                    <a:pt x="5145" y="136126"/>
                  </a:lnTo>
                  <a:lnTo>
                    <a:pt x="4862" y="135843"/>
                  </a:lnTo>
                  <a:lnTo>
                    <a:pt x="4589" y="135540"/>
                  </a:lnTo>
                  <a:lnTo>
                    <a:pt x="4326" y="135247"/>
                  </a:lnTo>
                  <a:lnTo>
                    <a:pt x="4074" y="134933"/>
                  </a:lnTo>
                  <a:lnTo>
                    <a:pt x="3821" y="134630"/>
                  </a:lnTo>
                  <a:lnTo>
                    <a:pt x="3578" y="134317"/>
                  </a:lnTo>
                  <a:lnTo>
                    <a:pt x="3346" y="134004"/>
                  </a:lnTo>
                  <a:lnTo>
                    <a:pt x="3124" y="133680"/>
                  </a:lnTo>
                  <a:lnTo>
                    <a:pt x="2911" y="133347"/>
                  </a:lnTo>
                  <a:lnTo>
                    <a:pt x="2699" y="133023"/>
                  </a:lnTo>
                  <a:lnTo>
                    <a:pt x="2497" y="132690"/>
                  </a:lnTo>
                  <a:lnTo>
                    <a:pt x="2305" y="132346"/>
                  </a:lnTo>
                  <a:lnTo>
                    <a:pt x="2123" y="132013"/>
                  </a:lnTo>
                  <a:lnTo>
                    <a:pt x="1951" y="131659"/>
                  </a:lnTo>
                  <a:lnTo>
                    <a:pt x="1780" y="131315"/>
                  </a:lnTo>
                  <a:lnTo>
                    <a:pt x="1618" y="130962"/>
                  </a:lnTo>
                  <a:lnTo>
                    <a:pt x="1466" y="130608"/>
                  </a:lnTo>
                  <a:lnTo>
                    <a:pt x="1325" y="130244"/>
                  </a:lnTo>
                  <a:lnTo>
                    <a:pt x="1183" y="129890"/>
                  </a:lnTo>
                  <a:lnTo>
                    <a:pt x="1052" y="129516"/>
                  </a:lnTo>
                  <a:lnTo>
                    <a:pt x="931" y="129153"/>
                  </a:lnTo>
                  <a:lnTo>
                    <a:pt x="819" y="128779"/>
                  </a:lnTo>
                  <a:lnTo>
                    <a:pt x="708" y="128405"/>
                  </a:lnTo>
                  <a:lnTo>
                    <a:pt x="607" y="128031"/>
                  </a:lnTo>
                  <a:lnTo>
                    <a:pt x="516" y="127647"/>
                  </a:lnTo>
                  <a:lnTo>
                    <a:pt x="435" y="127263"/>
                  </a:lnTo>
                  <a:lnTo>
                    <a:pt x="354" y="126879"/>
                  </a:lnTo>
                  <a:lnTo>
                    <a:pt x="284" y="126494"/>
                  </a:lnTo>
                  <a:lnTo>
                    <a:pt x="223" y="126100"/>
                  </a:lnTo>
                  <a:lnTo>
                    <a:pt x="173" y="125706"/>
                  </a:lnTo>
                  <a:lnTo>
                    <a:pt x="122" y="125312"/>
                  </a:lnTo>
                  <a:lnTo>
                    <a:pt x="82" y="124918"/>
                  </a:lnTo>
                  <a:lnTo>
                    <a:pt x="51" y="124514"/>
                  </a:lnTo>
                  <a:lnTo>
                    <a:pt x="31" y="124109"/>
                  </a:lnTo>
                  <a:lnTo>
                    <a:pt x="11" y="123705"/>
                  </a:lnTo>
                  <a:lnTo>
                    <a:pt x="1" y="123301"/>
                  </a:lnTo>
                  <a:lnTo>
                    <a:pt x="1" y="122897"/>
                  </a:lnTo>
                  <a:lnTo>
                    <a:pt x="1" y="122482"/>
                  </a:lnTo>
                  <a:lnTo>
                    <a:pt x="11" y="122078"/>
                  </a:lnTo>
                  <a:lnTo>
                    <a:pt x="31" y="121664"/>
                  </a:lnTo>
                  <a:lnTo>
                    <a:pt x="51" y="121249"/>
                  </a:lnTo>
                  <a:lnTo>
                    <a:pt x="92" y="120835"/>
                  </a:lnTo>
                  <a:lnTo>
                    <a:pt x="132" y="120420"/>
                  </a:lnTo>
                  <a:lnTo>
                    <a:pt x="173" y="119996"/>
                  </a:lnTo>
                  <a:lnTo>
                    <a:pt x="223" y="119582"/>
                  </a:lnTo>
                  <a:lnTo>
                    <a:pt x="284" y="119157"/>
                  </a:lnTo>
                  <a:lnTo>
                    <a:pt x="354" y="118743"/>
                  </a:lnTo>
                  <a:lnTo>
                    <a:pt x="435" y="118318"/>
                  </a:lnTo>
                  <a:lnTo>
                    <a:pt x="516" y="117894"/>
                  </a:lnTo>
                  <a:lnTo>
                    <a:pt x="597" y="117469"/>
                  </a:lnTo>
                  <a:lnTo>
                    <a:pt x="698" y="117045"/>
                  </a:lnTo>
                  <a:lnTo>
                    <a:pt x="799" y="116620"/>
                  </a:lnTo>
                  <a:lnTo>
                    <a:pt x="910" y="116196"/>
                  </a:lnTo>
                  <a:lnTo>
                    <a:pt x="1022" y="115771"/>
                  </a:lnTo>
                  <a:lnTo>
                    <a:pt x="1143" y="115347"/>
                  </a:lnTo>
                  <a:lnTo>
                    <a:pt x="1274" y="114922"/>
                  </a:lnTo>
                  <a:lnTo>
                    <a:pt x="1416" y="114488"/>
                  </a:lnTo>
                  <a:lnTo>
                    <a:pt x="1557" y="114063"/>
                  </a:lnTo>
                  <a:lnTo>
                    <a:pt x="1709" y="113639"/>
                  </a:lnTo>
                  <a:lnTo>
                    <a:pt x="1860" y="113214"/>
                  </a:lnTo>
                  <a:lnTo>
                    <a:pt x="2022" y="112790"/>
                  </a:lnTo>
                  <a:lnTo>
                    <a:pt x="2194" y="112355"/>
                  </a:lnTo>
                  <a:lnTo>
                    <a:pt x="2366" y="111931"/>
                  </a:lnTo>
                  <a:lnTo>
                    <a:pt x="2548" y="111506"/>
                  </a:lnTo>
                  <a:lnTo>
                    <a:pt x="2740" y="111082"/>
                  </a:lnTo>
                  <a:lnTo>
                    <a:pt x="2932" y="110657"/>
                  </a:lnTo>
                  <a:lnTo>
                    <a:pt x="3134" y="110233"/>
                  </a:lnTo>
                  <a:lnTo>
                    <a:pt x="3346" y="109809"/>
                  </a:lnTo>
                  <a:lnTo>
                    <a:pt x="3558" y="109384"/>
                  </a:lnTo>
                  <a:lnTo>
                    <a:pt x="3781" y="108970"/>
                  </a:lnTo>
                  <a:lnTo>
                    <a:pt x="4013" y="108545"/>
                  </a:lnTo>
                  <a:lnTo>
                    <a:pt x="4488" y="107706"/>
                  </a:lnTo>
                  <a:lnTo>
                    <a:pt x="4983" y="106878"/>
                  </a:lnTo>
                  <a:lnTo>
                    <a:pt x="5509" y="106049"/>
                  </a:lnTo>
                  <a:lnTo>
                    <a:pt x="6055" y="105230"/>
                  </a:lnTo>
                  <a:lnTo>
                    <a:pt x="6631" y="104412"/>
                  </a:lnTo>
                  <a:lnTo>
                    <a:pt x="7227" y="103603"/>
                  </a:lnTo>
                  <a:lnTo>
                    <a:pt x="7843" y="102805"/>
                  </a:lnTo>
                  <a:lnTo>
                    <a:pt x="8490" y="102016"/>
                  </a:lnTo>
                  <a:lnTo>
                    <a:pt x="9167" y="101228"/>
                  </a:lnTo>
                  <a:lnTo>
                    <a:pt x="9511" y="100844"/>
                  </a:lnTo>
                  <a:lnTo>
                    <a:pt x="9855" y="100460"/>
                  </a:lnTo>
                  <a:lnTo>
                    <a:pt x="10208" y="100076"/>
                  </a:lnTo>
                  <a:lnTo>
                    <a:pt x="10572" y="99702"/>
                  </a:lnTo>
                  <a:lnTo>
                    <a:pt x="10936" y="99328"/>
                  </a:lnTo>
                  <a:lnTo>
                    <a:pt x="11310" y="98954"/>
                  </a:lnTo>
                  <a:lnTo>
                    <a:pt x="11310" y="98954"/>
                  </a:lnTo>
                  <a:lnTo>
                    <a:pt x="12119" y="98166"/>
                  </a:lnTo>
                  <a:lnTo>
                    <a:pt x="12907" y="97418"/>
                  </a:lnTo>
                  <a:lnTo>
                    <a:pt x="13685" y="96700"/>
                  </a:lnTo>
                  <a:lnTo>
                    <a:pt x="14463" y="96013"/>
                  </a:lnTo>
                  <a:lnTo>
                    <a:pt x="15221" y="95366"/>
                  </a:lnTo>
                  <a:lnTo>
                    <a:pt x="15969" y="94750"/>
                  </a:lnTo>
                  <a:lnTo>
                    <a:pt x="16707" y="94164"/>
                  </a:lnTo>
                  <a:lnTo>
                    <a:pt x="17435" y="93598"/>
                  </a:lnTo>
                  <a:lnTo>
                    <a:pt x="18152" y="93062"/>
                  </a:lnTo>
                  <a:lnTo>
                    <a:pt x="18860" y="92557"/>
                  </a:lnTo>
                  <a:lnTo>
                    <a:pt x="19557" y="92082"/>
                  </a:lnTo>
                  <a:lnTo>
                    <a:pt x="20244" y="91617"/>
                  </a:lnTo>
                  <a:lnTo>
                    <a:pt x="20931" y="91192"/>
                  </a:lnTo>
                  <a:lnTo>
                    <a:pt x="21598" y="90778"/>
                  </a:lnTo>
                  <a:lnTo>
                    <a:pt x="22265" y="90384"/>
                  </a:lnTo>
                  <a:lnTo>
                    <a:pt x="22922" y="90010"/>
                  </a:lnTo>
                  <a:lnTo>
                    <a:pt x="23569" y="89666"/>
                  </a:lnTo>
                  <a:lnTo>
                    <a:pt x="24216" y="89322"/>
                  </a:lnTo>
                  <a:lnTo>
                    <a:pt x="24853" y="89009"/>
                  </a:lnTo>
                  <a:lnTo>
                    <a:pt x="25489" y="88706"/>
                  </a:lnTo>
                  <a:lnTo>
                    <a:pt x="26116" y="88413"/>
                  </a:lnTo>
                  <a:lnTo>
                    <a:pt x="26733" y="88140"/>
                  </a:lnTo>
                  <a:lnTo>
                    <a:pt x="27349" y="87877"/>
                  </a:lnTo>
                  <a:lnTo>
                    <a:pt x="27955" y="87625"/>
                  </a:lnTo>
                  <a:lnTo>
                    <a:pt x="28562" y="87382"/>
                  </a:lnTo>
                  <a:lnTo>
                    <a:pt x="29158" y="87139"/>
                  </a:lnTo>
                  <a:lnTo>
                    <a:pt x="30351" y="86695"/>
                  </a:lnTo>
                  <a:lnTo>
                    <a:pt x="31523" y="86260"/>
                  </a:lnTo>
                  <a:lnTo>
                    <a:pt x="32695" y="85846"/>
                  </a:lnTo>
                  <a:lnTo>
                    <a:pt x="33848" y="85431"/>
                  </a:lnTo>
                  <a:lnTo>
                    <a:pt x="35010" y="85007"/>
                  </a:lnTo>
                  <a:lnTo>
                    <a:pt x="36152" y="84562"/>
                  </a:lnTo>
                  <a:lnTo>
                    <a:pt x="36728" y="84340"/>
                  </a:lnTo>
                  <a:lnTo>
                    <a:pt x="37304" y="84107"/>
                  </a:lnTo>
                  <a:lnTo>
                    <a:pt x="37880" y="83855"/>
                  </a:lnTo>
                  <a:lnTo>
                    <a:pt x="38456" y="83602"/>
                  </a:lnTo>
                  <a:lnTo>
                    <a:pt x="39042" y="83339"/>
                  </a:lnTo>
                  <a:lnTo>
                    <a:pt x="39618" y="83066"/>
                  </a:lnTo>
                  <a:lnTo>
                    <a:pt x="40205" y="82773"/>
                  </a:lnTo>
                  <a:lnTo>
                    <a:pt x="40791" y="82470"/>
                  </a:lnTo>
                  <a:lnTo>
                    <a:pt x="41377" y="82157"/>
                  </a:lnTo>
                  <a:lnTo>
                    <a:pt x="41963" y="81823"/>
                  </a:lnTo>
                  <a:lnTo>
                    <a:pt x="42559" y="81470"/>
                  </a:lnTo>
                  <a:lnTo>
                    <a:pt x="43156" y="81096"/>
                  </a:lnTo>
                  <a:lnTo>
                    <a:pt x="43752" y="80712"/>
                  </a:lnTo>
                  <a:lnTo>
                    <a:pt x="44358" y="80297"/>
                  </a:lnTo>
                  <a:lnTo>
                    <a:pt x="44975" y="79863"/>
                  </a:lnTo>
                  <a:lnTo>
                    <a:pt x="45591" y="79408"/>
                  </a:lnTo>
                  <a:lnTo>
                    <a:pt x="46208" y="78923"/>
                  </a:lnTo>
                  <a:lnTo>
                    <a:pt x="46834" y="78417"/>
                  </a:lnTo>
                  <a:lnTo>
                    <a:pt x="47461" y="77892"/>
                  </a:lnTo>
                  <a:lnTo>
                    <a:pt x="48098" y="77326"/>
                  </a:lnTo>
                  <a:lnTo>
                    <a:pt x="48745" y="76740"/>
                  </a:lnTo>
                  <a:lnTo>
                    <a:pt x="49402" y="76123"/>
                  </a:lnTo>
                  <a:lnTo>
                    <a:pt x="50058" y="75476"/>
                  </a:lnTo>
                  <a:lnTo>
                    <a:pt x="50725" y="74789"/>
                  </a:lnTo>
                  <a:lnTo>
                    <a:pt x="51403" y="74072"/>
                  </a:lnTo>
                  <a:lnTo>
                    <a:pt x="52080" y="73324"/>
                  </a:lnTo>
                  <a:lnTo>
                    <a:pt x="52080" y="73324"/>
                  </a:lnTo>
                  <a:lnTo>
                    <a:pt x="52939" y="72384"/>
                  </a:lnTo>
                  <a:lnTo>
                    <a:pt x="53737" y="71505"/>
                  </a:lnTo>
                  <a:lnTo>
                    <a:pt x="55172" y="69928"/>
                  </a:lnTo>
                  <a:lnTo>
                    <a:pt x="55819" y="69210"/>
                  </a:lnTo>
                  <a:lnTo>
                    <a:pt x="56415" y="68523"/>
                  </a:lnTo>
                  <a:lnTo>
                    <a:pt x="56688" y="68190"/>
                  </a:lnTo>
                  <a:lnTo>
                    <a:pt x="56951" y="67856"/>
                  </a:lnTo>
                  <a:lnTo>
                    <a:pt x="57214" y="67523"/>
                  </a:lnTo>
                  <a:lnTo>
                    <a:pt x="57456" y="67199"/>
                  </a:lnTo>
                  <a:lnTo>
                    <a:pt x="57689" y="66876"/>
                  </a:lnTo>
                  <a:lnTo>
                    <a:pt x="57901" y="66552"/>
                  </a:lnTo>
                  <a:lnTo>
                    <a:pt x="58113" y="66219"/>
                  </a:lnTo>
                  <a:lnTo>
                    <a:pt x="58315" y="65885"/>
                  </a:lnTo>
                  <a:lnTo>
                    <a:pt x="58497" y="65552"/>
                  </a:lnTo>
                  <a:lnTo>
                    <a:pt x="58679" y="65208"/>
                  </a:lnTo>
                  <a:lnTo>
                    <a:pt x="58841" y="64865"/>
                  </a:lnTo>
                  <a:lnTo>
                    <a:pt x="59003" y="64511"/>
                  </a:lnTo>
                  <a:lnTo>
                    <a:pt x="59144" y="64147"/>
                  </a:lnTo>
                  <a:lnTo>
                    <a:pt x="59276" y="63773"/>
                  </a:lnTo>
                  <a:lnTo>
                    <a:pt x="59407" y="63379"/>
                  </a:lnTo>
                  <a:lnTo>
                    <a:pt x="59518" y="62985"/>
                  </a:lnTo>
                  <a:lnTo>
                    <a:pt x="59629" y="62570"/>
                  </a:lnTo>
                  <a:lnTo>
                    <a:pt x="59720" y="62136"/>
                  </a:lnTo>
                  <a:lnTo>
                    <a:pt x="59811" y="61691"/>
                  </a:lnTo>
                  <a:lnTo>
                    <a:pt x="59892" y="61226"/>
                  </a:lnTo>
                  <a:lnTo>
                    <a:pt x="59953" y="60741"/>
                  </a:lnTo>
                  <a:lnTo>
                    <a:pt x="60013" y="60236"/>
                  </a:lnTo>
                  <a:lnTo>
                    <a:pt x="60064" y="59710"/>
                  </a:lnTo>
                  <a:lnTo>
                    <a:pt x="60114" y="59164"/>
                  </a:lnTo>
                  <a:lnTo>
                    <a:pt x="60145" y="58598"/>
                  </a:lnTo>
                  <a:lnTo>
                    <a:pt x="60175" y="58002"/>
                  </a:lnTo>
                  <a:lnTo>
                    <a:pt x="60185" y="57376"/>
                  </a:lnTo>
                  <a:lnTo>
                    <a:pt x="60195" y="56719"/>
                  </a:lnTo>
                  <a:lnTo>
                    <a:pt x="60205" y="56041"/>
                  </a:lnTo>
                  <a:lnTo>
                    <a:pt x="60195" y="55334"/>
                  </a:lnTo>
                  <a:lnTo>
                    <a:pt x="60185" y="54596"/>
                  </a:lnTo>
                  <a:lnTo>
                    <a:pt x="60165" y="53818"/>
                  </a:lnTo>
                  <a:lnTo>
                    <a:pt x="60104" y="52171"/>
                  </a:lnTo>
                  <a:lnTo>
                    <a:pt x="60013" y="50372"/>
                  </a:lnTo>
                  <a:lnTo>
                    <a:pt x="59892" y="48421"/>
                  </a:lnTo>
                  <a:lnTo>
                    <a:pt x="59751" y="46309"/>
                  </a:lnTo>
                  <a:lnTo>
                    <a:pt x="59589" y="44015"/>
                  </a:lnTo>
                  <a:lnTo>
                    <a:pt x="59407" y="41539"/>
                  </a:lnTo>
                  <a:lnTo>
                    <a:pt x="58962" y="36000"/>
                  </a:lnTo>
                  <a:lnTo>
                    <a:pt x="58447" y="29603"/>
                  </a:lnTo>
                  <a:lnTo>
                    <a:pt x="58447" y="29603"/>
                  </a:lnTo>
                  <a:lnTo>
                    <a:pt x="58417" y="29178"/>
                  </a:lnTo>
                  <a:lnTo>
                    <a:pt x="58396" y="28754"/>
                  </a:lnTo>
                  <a:lnTo>
                    <a:pt x="58366" y="27905"/>
                  </a:lnTo>
                  <a:lnTo>
                    <a:pt x="58356" y="27066"/>
                  </a:lnTo>
                  <a:lnTo>
                    <a:pt x="58376" y="26247"/>
                  </a:lnTo>
                  <a:lnTo>
                    <a:pt x="58417" y="25429"/>
                  </a:lnTo>
                  <a:lnTo>
                    <a:pt x="58477" y="24620"/>
                  </a:lnTo>
                  <a:lnTo>
                    <a:pt x="58558" y="23822"/>
                  </a:lnTo>
                  <a:lnTo>
                    <a:pt x="58669" y="23033"/>
                  </a:lnTo>
                  <a:lnTo>
                    <a:pt x="58801" y="22255"/>
                  </a:lnTo>
                  <a:lnTo>
                    <a:pt x="58952" y="21487"/>
                  </a:lnTo>
                  <a:lnTo>
                    <a:pt x="59124" y="20729"/>
                  </a:lnTo>
                  <a:lnTo>
                    <a:pt x="59316" y="19981"/>
                  </a:lnTo>
                  <a:lnTo>
                    <a:pt x="59518" y="19243"/>
                  </a:lnTo>
                  <a:lnTo>
                    <a:pt x="59751" y="18516"/>
                  </a:lnTo>
                  <a:lnTo>
                    <a:pt x="60003" y="17798"/>
                  </a:lnTo>
                  <a:lnTo>
                    <a:pt x="60266" y="17101"/>
                  </a:lnTo>
                  <a:lnTo>
                    <a:pt x="60559" y="16403"/>
                  </a:lnTo>
                  <a:lnTo>
                    <a:pt x="60862" y="15726"/>
                  </a:lnTo>
                  <a:lnTo>
                    <a:pt x="61176" y="15049"/>
                  </a:lnTo>
                  <a:lnTo>
                    <a:pt x="61519" y="14392"/>
                  </a:lnTo>
                  <a:lnTo>
                    <a:pt x="61863" y="13745"/>
                  </a:lnTo>
                  <a:lnTo>
                    <a:pt x="62237" y="13119"/>
                  </a:lnTo>
                  <a:lnTo>
                    <a:pt x="62621" y="12492"/>
                  </a:lnTo>
                  <a:lnTo>
                    <a:pt x="63015" y="11886"/>
                  </a:lnTo>
                  <a:lnTo>
                    <a:pt x="63429" y="11289"/>
                  </a:lnTo>
                  <a:lnTo>
                    <a:pt x="63854" y="10713"/>
                  </a:lnTo>
                  <a:lnTo>
                    <a:pt x="64299" y="10137"/>
                  </a:lnTo>
                  <a:lnTo>
                    <a:pt x="64753" y="9581"/>
                  </a:lnTo>
                  <a:lnTo>
                    <a:pt x="65218" y="9046"/>
                  </a:lnTo>
                  <a:lnTo>
                    <a:pt x="65693" y="8520"/>
                  </a:lnTo>
                  <a:lnTo>
                    <a:pt x="66178" y="8005"/>
                  </a:lnTo>
                  <a:lnTo>
                    <a:pt x="66684" y="7500"/>
                  </a:lnTo>
                  <a:lnTo>
                    <a:pt x="67199" y="7014"/>
                  </a:lnTo>
                  <a:lnTo>
                    <a:pt x="67715" y="6549"/>
                  </a:lnTo>
                  <a:lnTo>
                    <a:pt x="68250" y="6085"/>
                  </a:lnTo>
                  <a:lnTo>
                    <a:pt x="68786" y="5650"/>
                  </a:lnTo>
                  <a:lnTo>
                    <a:pt x="69342" y="5215"/>
                  </a:lnTo>
                  <a:lnTo>
                    <a:pt x="69898" y="4811"/>
                  </a:lnTo>
                  <a:lnTo>
                    <a:pt x="70464" y="4417"/>
                  </a:lnTo>
                  <a:lnTo>
                    <a:pt x="71040" y="4033"/>
                  </a:lnTo>
                  <a:lnTo>
                    <a:pt x="71616" y="3669"/>
                  </a:lnTo>
                  <a:lnTo>
                    <a:pt x="72202" y="3325"/>
                  </a:lnTo>
                  <a:lnTo>
                    <a:pt x="72798" y="2992"/>
                  </a:lnTo>
                  <a:lnTo>
                    <a:pt x="73394" y="2679"/>
                  </a:lnTo>
                  <a:lnTo>
                    <a:pt x="74001" y="2375"/>
                  </a:lnTo>
                  <a:lnTo>
                    <a:pt x="74607" y="2092"/>
                  </a:lnTo>
                  <a:lnTo>
                    <a:pt x="75224" y="1830"/>
                  </a:lnTo>
                  <a:lnTo>
                    <a:pt x="75840" y="1577"/>
                  </a:lnTo>
                  <a:lnTo>
                    <a:pt x="76467" y="1345"/>
                  </a:lnTo>
                  <a:lnTo>
                    <a:pt x="77083" y="1132"/>
                  </a:lnTo>
                  <a:lnTo>
                    <a:pt x="77710" y="940"/>
                  </a:lnTo>
                  <a:lnTo>
                    <a:pt x="78347" y="769"/>
                  </a:lnTo>
                  <a:lnTo>
                    <a:pt x="78973" y="607"/>
                  </a:lnTo>
                  <a:lnTo>
                    <a:pt x="79610" y="465"/>
                  </a:lnTo>
                  <a:lnTo>
                    <a:pt x="80237" y="344"/>
                  </a:lnTo>
                  <a:lnTo>
                    <a:pt x="80873" y="233"/>
                  </a:lnTo>
                  <a:lnTo>
                    <a:pt x="81500" y="152"/>
                  </a:lnTo>
                  <a:lnTo>
                    <a:pt x="82137" y="81"/>
                  </a:lnTo>
                  <a:lnTo>
                    <a:pt x="82763" y="41"/>
                  </a:lnTo>
                  <a:lnTo>
                    <a:pt x="83400" y="11"/>
                  </a:lnTo>
                  <a:lnTo>
                    <a:pt x="84027" y="0"/>
                  </a:lnTo>
                  <a:lnTo>
                    <a:pt x="84653" y="11"/>
                  </a:lnTo>
                  <a:lnTo>
                    <a:pt x="85270" y="51"/>
                  </a:lnTo>
                  <a:lnTo>
                    <a:pt x="85896" y="101"/>
                  </a:lnTo>
                  <a:lnTo>
                    <a:pt x="86513" y="172"/>
                  </a:lnTo>
                  <a:lnTo>
                    <a:pt x="87119" y="263"/>
                  </a:lnTo>
                  <a:lnTo>
                    <a:pt x="87726" y="374"/>
                  </a:lnTo>
                  <a:lnTo>
                    <a:pt x="88332" y="516"/>
                  </a:lnTo>
                  <a:lnTo>
                    <a:pt x="88928" y="667"/>
                  </a:lnTo>
                  <a:lnTo>
                    <a:pt x="89514" y="849"/>
                  </a:lnTo>
                  <a:lnTo>
                    <a:pt x="90101" y="1041"/>
                  </a:lnTo>
                  <a:lnTo>
                    <a:pt x="90677" y="1264"/>
                  </a:lnTo>
                  <a:lnTo>
                    <a:pt x="91243" y="1506"/>
                  </a:lnTo>
                  <a:lnTo>
                    <a:pt x="91809" y="1769"/>
                  </a:lnTo>
                  <a:lnTo>
                    <a:pt x="92354" y="2052"/>
                  </a:lnTo>
                  <a:lnTo>
                    <a:pt x="92900" y="2365"/>
                  </a:lnTo>
                  <a:lnTo>
                    <a:pt x="93173" y="2527"/>
                  </a:lnTo>
                  <a:lnTo>
                    <a:pt x="93436" y="2699"/>
                  </a:lnTo>
                  <a:lnTo>
                    <a:pt x="93698" y="2871"/>
                  </a:lnTo>
                  <a:lnTo>
                    <a:pt x="93961" y="3053"/>
                  </a:lnTo>
                  <a:lnTo>
                    <a:pt x="94224" y="3235"/>
                  </a:lnTo>
                  <a:lnTo>
                    <a:pt x="94477" y="3427"/>
                  </a:lnTo>
                  <a:lnTo>
                    <a:pt x="94729" y="3619"/>
                  </a:lnTo>
                  <a:lnTo>
                    <a:pt x="94982" y="3821"/>
                  </a:lnTo>
                  <a:lnTo>
                    <a:pt x="95235" y="4033"/>
                  </a:lnTo>
                  <a:lnTo>
                    <a:pt x="95477" y="4245"/>
                  </a:lnTo>
                  <a:lnTo>
                    <a:pt x="95720" y="4468"/>
                  </a:lnTo>
                  <a:lnTo>
                    <a:pt x="95962" y="4700"/>
                  </a:lnTo>
                  <a:lnTo>
                    <a:pt x="96195" y="4932"/>
                  </a:lnTo>
                  <a:lnTo>
                    <a:pt x="96437" y="5165"/>
                  </a:lnTo>
                  <a:lnTo>
                    <a:pt x="96660" y="5407"/>
                  </a:lnTo>
                  <a:lnTo>
                    <a:pt x="96892" y="5660"/>
                  </a:lnTo>
                  <a:lnTo>
                    <a:pt x="97114" y="5913"/>
                  </a:lnTo>
                  <a:lnTo>
                    <a:pt x="97337" y="6176"/>
                  </a:lnTo>
                  <a:lnTo>
                    <a:pt x="97559" y="6448"/>
                  </a:lnTo>
                  <a:lnTo>
                    <a:pt x="97771" y="6721"/>
                  </a:lnTo>
                  <a:lnTo>
                    <a:pt x="97984" y="7004"/>
                  </a:lnTo>
                  <a:lnTo>
                    <a:pt x="98186" y="7287"/>
                  </a:lnTo>
                  <a:lnTo>
                    <a:pt x="98388" y="7580"/>
                  </a:lnTo>
                  <a:lnTo>
                    <a:pt x="98590" y="7884"/>
                  </a:lnTo>
                  <a:lnTo>
                    <a:pt x="98792" y="8187"/>
                  </a:lnTo>
                  <a:lnTo>
                    <a:pt x="98984" y="8500"/>
                  </a:lnTo>
                  <a:lnTo>
                    <a:pt x="99176" y="8813"/>
                  </a:lnTo>
                  <a:lnTo>
                    <a:pt x="99358" y="9137"/>
                  </a:lnTo>
                  <a:lnTo>
                    <a:pt x="99540" y="9470"/>
                  </a:lnTo>
                  <a:lnTo>
                    <a:pt x="99722" y="9804"/>
                  </a:lnTo>
                  <a:lnTo>
                    <a:pt x="99894" y="10147"/>
                  </a:lnTo>
                  <a:lnTo>
                    <a:pt x="100066" y="10501"/>
                  </a:lnTo>
                  <a:lnTo>
                    <a:pt x="100227" y="10855"/>
                  </a:lnTo>
                  <a:lnTo>
                    <a:pt x="100389" y="11219"/>
                  </a:lnTo>
                  <a:lnTo>
                    <a:pt x="100541" y="11583"/>
                  </a:lnTo>
                  <a:lnTo>
                    <a:pt x="100702" y="11957"/>
                  </a:lnTo>
                  <a:lnTo>
                    <a:pt x="100844" y="12341"/>
                  </a:lnTo>
                  <a:lnTo>
                    <a:pt x="100995" y="12725"/>
                  </a:lnTo>
                  <a:lnTo>
                    <a:pt x="101127" y="13119"/>
                  </a:lnTo>
                  <a:lnTo>
                    <a:pt x="101268" y="13523"/>
                  </a:lnTo>
                  <a:lnTo>
                    <a:pt x="101400" y="13927"/>
                  </a:lnTo>
                  <a:lnTo>
                    <a:pt x="101521" y="14342"/>
                  </a:lnTo>
                  <a:lnTo>
                    <a:pt x="101642" y="14766"/>
                  </a:lnTo>
                  <a:lnTo>
                    <a:pt x="101764" y="15191"/>
                  </a:lnTo>
                  <a:lnTo>
                    <a:pt x="101875" y="15625"/>
                  </a:lnTo>
                  <a:lnTo>
                    <a:pt x="101976" y="16070"/>
                  </a:lnTo>
                  <a:lnTo>
                    <a:pt x="102087" y="16515"/>
                  </a:lnTo>
                  <a:lnTo>
                    <a:pt x="102178" y="16969"/>
                  </a:lnTo>
                  <a:lnTo>
                    <a:pt x="102269" y="17434"/>
                  </a:lnTo>
                  <a:lnTo>
                    <a:pt x="102360" y="17899"/>
                  </a:lnTo>
                  <a:lnTo>
                    <a:pt x="102441" y="18374"/>
                  </a:lnTo>
                  <a:lnTo>
                    <a:pt x="102521" y="18859"/>
                  </a:lnTo>
                  <a:lnTo>
                    <a:pt x="102592" y="19344"/>
                  </a:lnTo>
                  <a:lnTo>
                    <a:pt x="102653" y="19840"/>
                  </a:lnTo>
                  <a:lnTo>
                    <a:pt x="102714" y="20345"/>
                  </a:lnTo>
                  <a:lnTo>
                    <a:pt x="102774" y="20850"/>
                  </a:lnTo>
                  <a:lnTo>
                    <a:pt x="102825" y="21366"/>
                  </a:lnTo>
                  <a:lnTo>
                    <a:pt x="102865" y="21891"/>
                  </a:lnTo>
                  <a:lnTo>
                    <a:pt x="102906" y="22427"/>
                  </a:lnTo>
                  <a:lnTo>
                    <a:pt x="102946" y="22963"/>
                  </a:lnTo>
                  <a:lnTo>
                    <a:pt x="102966" y="23508"/>
                  </a:lnTo>
                  <a:lnTo>
                    <a:pt x="102996" y="24054"/>
                  </a:lnTo>
                  <a:lnTo>
                    <a:pt x="103017" y="25176"/>
                  </a:lnTo>
                  <a:lnTo>
                    <a:pt x="103027" y="26328"/>
                  </a:lnTo>
                  <a:lnTo>
                    <a:pt x="102996" y="27511"/>
                  </a:lnTo>
                  <a:lnTo>
                    <a:pt x="102956" y="28723"/>
                  </a:lnTo>
                  <a:lnTo>
                    <a:pt x="102885" y="29966"/>
                  </a:lnTo>
                  <a:lnTo>
                    <a:pt x="102784" y="31230"/>
                  </a:lnTo>
                  <a:lnTo>
                    <a:pt x="102663" y="32534"/>
                  </a:lnTo>
                  <a:lnTo>
                    <a:pt x="102521" y="33857"/>
                  </a:lnTo>
                  <a:lnTo>
                    <a:pt x="102340" y="35212"/>
                  </a:lnTo>
                  <a:lnTo>
                    <a:pt x="102137" y="36606"/>
                  </a:lnTo>
                  <a:lnTo>
                    <a:pt x="101915" y="38021"/>
                  </a:lnTo>
                  <a:lnTo>
                    <a:pt x="101652" y="39467"/>
                  </a:lnTo>
                  <a:lnTo>
                    <a:pt x="101369" y="40952"/>
                  </a:lnTo>
                  <a:lnTo>
                    <a:pt x="101056" y="42458"/>
                  </a:lnTo>
                  <a:lnTo>
                    <a:pt x="100702" y="44005"/>
                  </a:lnTo>
                  <a:lnTo>
                    <a:pt x="100328" y="45571"/>
                  </a:lnTo>
                  <a:lnTo>
                    <a:pt x="99924" y="47178"/>
                  </a:lnTo>
                  <a:lnTo>
                    <a:pt x="99490" y="48815"/>
                  </a:lnTo>
                  <a:lnTo>
                    <a:pt x="99025" y="50473"/>
                  </a:lnTo>
                  <a:lnTo>
                    <a:pt x="98519" y="52181"/>
                  </a:lnTo>
                  <a:lnTo>
                    <a:pt x="97994" y="53909"/>
                  </a:lnTo>
                  <a:lnTo>
                    <a:pt x="97994" y="539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1;p25">
              <a:extLst>
                <a:ext uri="{FF2B5EF4-FFF2-40B4-BE49-F238E27FC236}">
                  <a16:creationId xmlns:a16="http://schemas.microsoft.com/office/drawing/2014/main" id="{BE92F98D-F96F-472E-2BDB-817A72331200}"/>
                </a:ext>
              </a:extLst>
            </p:cNvPr>
            <p:cNvSpPr/>
            <p:nvPr/>
          </p:nvSpPr>
          <p:spPr>
            <a:xfrm>
              <a:off x="4457300" y="3631650"/>
              <a:ext cx="514700" cy="1582225"/>
            </a:xfrm>
            <a:custGeom>
              <a:avLst/>
              <a:gdLst/>
              <a:ahLst/>
              <a:cxnLst/>
              <a:rect l="l" t="t" r="r" b="b"/>
              <a:pathLst>
                <a:path w="20588" h="63289" extrusionOk="0">
                  <a:moveTo>
                    <a:pt x="1951" y="8763"/>
                  </a:moveTo>
                  <a:lnTo>
                    <a:pt x="1951" y="8763"/>
                  </a:lnTo>
                  <a:lnTo>
                    <a:pt x="2143" y="9572"/>
                  </a:lnTo>
                  <a:lnTo>
                    <a:pt x="2315" y="10370"/>
                  </a:lnTo>
                  <a:lnTo>
                    <a:pt x="2487" y="11168"/>
                  </a:lnTo>
                  <a:lnTo>
                    <a:pt x="2638" y="11957"/>
                  </a:lnTo>
                  <a:lnTo>
                    <a:pt x="2780" y="12745"/>
                  </a:lnTo>
                  <a:lnTo>
                    <a:pt x="2911" y="13523"/>
                  </a:lnTo>
                  <a:lnTo>
                    <a:pt x="3043" y="14301"/>
                  </a:lnTo>
                  <a:lnTo>
                    <a:pt x="3154" y="15070"/>
                  </a:lnTo>
                  <a:lnTo>
                    <a:pt x="3255" y="15838"/>
                  </a:lnTo>
                  <a:lnTo>
                    <a:pt x="3346" y="16596"/>
                  </a:lnTo>
                  <a:lnTo>
                    <a:pt x="3437" y="17354"/>
                  </a:lnTo>
                  <a:lnTo>
                    <a:pt x="3507" y="18101"/>
                  </a:lnTo>
                  <a:lnTo>
                    <a:pt x="3578" y="18849"/>
                  </a:lnTo>
                  <a:lnTo>
                    <a:pt x="3629" y="19587"/>
                  </a:lnTo>
                  <a:lnTo>
                    <a:pt x="3679" y="20325"/>
                  </a:lnTo>
                  <a:lnTo>
                    <a:pt x="3720" y="21053"/>
                  </a:lnTo>
                  <a:lnTo>
                    <a:pt x="3750" y="21770"/>
                  </a:lnTo>
                  <a:lnTo>
                    <a:pt x="3780" y="22488"/>
                  </a:lnTo>
                  <a:lnTo>
                    <a:pt x="3790" y="23205"/>
                  </a:lnTo>
                  <a:lnTo>
                    <a:pt x="3801" y="23913"/>
                  </a:lnTo>
                  <a:lnTo>
                    <a:pt x="3801" y="24620"/>
                  </a:lnTo>
                  <a:lnTo>
                    <a:pt x="3801" y="25318"/>
                  </a:lnTo>
                  <a:lnTo>
                    <a:pt x="3790" y="26005"/>
                  </a:lnTo>
                  <a:lnTo>
                    <a:pt x="3770" y="26692"/>
                  </a:lnTo>
                  <a:lnTo>
                    <a:pt x="3750" y="27369"/>
                  </a:lnTo>
                  <a:lnTo>
                    <a:pt x="3720" y="28046"/>
                  </a:lnTo>
                  <a:lnTo>
                    <a:pt x="3649" y="29380"/>
                  </a:lnTo>
                  <a:lnTo>
                    <a:pt x="3548" y="30694"/>
                  </a:lnTo>
                  <a:lnTo>
                    <a:pt x="3437" y="31978"/>
                  </a:lnTo>
                  <a:lnTo>
                    <a:pt x="3305" y="33251"/>
                  </a:lnTo>
                  <a:lnTo>
                    <a:pt x="3154" y="34494"/>
                  </a:lnTo>
                  <a:lnTo>
                    <a:pt x="2992" y="35707"/>
                  </a:lnTo>
                  <a:lnTo>
                    <a:pt x="2820" y="36910"/>
                  </a:lnTo>
                  <a:lnTo>
                    <a:pt x="2638" y="38082"/>
                  </a:lnTo>
                  <a:lnTo>
                    <a:pt x="2456" y="39234"/>
                  </a:lnTo>
                  <a:lnTo>
                    <a:pt x="2264" y="40356"/>
                  </a:lnTo>
                  <a:lnTo>
                    <a:pt x="2062" y="41458"/>
                  </a:lnTo>
                  <a:lnTo>
                    <a:pt x="1668" y="43580"/>
                  </a:lnTo>
                  <a:lnTo>
                    <a:pt x="1284" y="45612"/>
                  </a:lnTo>
                  <a:lnTo>
                    <a:pt x="920" y="47542"/>
                  </a:lnTo>
                  <a:lnTo>
                    <a:pt x="758" y="48462"/>
                  </a:lnTo>
                  <a:lnTo>
                    <a:pt x="597" y="49361"/>
                  </a:lnTo>
                  <a:lnTo>
                    <a:pt x="455" y="50240"/>
                  </a:lnTo>
                  <a:lnTo>
                    <a:pt x="334" y="51089"/>
                  </a:lnTo>
                  <a:lnTo>
                    <a:pt x="223" y="51908"/>
                  </a:lnTo>
                  <a:lnTo>
                    <a:pt x="132" y="52696"/>
                  </a:lnTo>
                  <a:lnTo>
                    <a:pt x="61" y="53464"/>
                  </a:lnTo>
                  <a:lnTo>
                    <a:pt x="21" y="54202"/>
                  </a:lnTo>
                  <a:lnTo>
                    <a:pt x="11" y="54566"/>
                  </a:lnTo>
                  <a:lnTo>
                    <a:pt x="0" y="54920"/>
                  </a:lnTo>
                  <a:lnTo>
                    <a:pt x="0" y="55263"/>
                  </a:lnTo>
                  <a:lnTo>
                    <a:pt x="11" y="55607"/>
                  </a:lnTo>
                  <a:lnTo>
                    <a:pt x="21" y="55941"/>
                  </a:lnTo>
                  <a:lnTo>
                    <a:pt x="41" y="56264"/>
                  </a:lnTo>
                  <a:lnTo>
                    <a:pt x="71" y="56577"/>
                  </a:lnTo>
                  <a:lnTo>
                    <a:pt x="112" y="56891"/>
                  </a:lnTo>
                  <a:lnTo>
                    <a:pt x="152" y="57194"/>
                  </a:lnTo>
                  <a:lnTo>
                    <a:pt x="213" y="57487"/>
                  </a:lnTo>
                  <a:lnTo>
                    <a:pt x="273" y="57780"/>
                  </a:lnTo>
                  <a:lnTo>
                    <a:pt x="344" y="58063"/>
                  </a:lnTo>
                  <a:lnTo>
                    <a:pt x="425" y="58336"/>
                  </a:lnTo>
                  <a:lnTo>
                    <a:pt x="516" y="58609"/>
                  </a:lnTo>
                  <a:lnTo>
                    <a:pt x="617" y="58871"/>
                  </a:lnTo>
                  <a:lnTo>
                    <a:pt x="728" y="59124"/>
                  </a:lnTo>
                  <a:lnTo>
                    <a:pt x="849" y="59367"/>
                  </a:lnTo>
                  <a:lnTo>
                    <a:pt x="981" y="59609"/>
                  </a:lnTo>
                  <a:lnTo>
                    <a:pt x="1122" y="59842"/>
                  </a:lnTo>
                  <a:lnTo>
                    <a:pt x="1274" y="60064"/>
                  </a:lnTo>
                  <a:lnTo>
                    <a:pt x="1436" y="60286"/>
                  </a:lnTo>
                  <a:lnTo>
                    <a:pt x="1607" y="60499"/>
                  </a:lnTo>
                  <a:lnTo>
                    <a:pt x="1789" y="60701"/>
                  </a:lnTo>
                  <a:lnTo>
                    <a:pt x="1991" y="60893"/>
                  </a:lnTo>
                  <a:lnTo>
                    <a:pt x="2204" y="61085"/>
                  </a:lnTo>
                  <a:lnTo>
                    <a:pt x="2426" y="61257"/>
                  </a:lnTo>
                  <a:lnTo>
                    <a:pt x="2658" y="61439"/>
                  </a:lnTo>
                  <a:lnTo>
                    <a:pt x="2901" y="61600"/>
                  </a:lnTo>
                  <a:lnTo>
                    <a:pt x="3164" y="61762"/>
                  </a:lnTo>
                  <a:lnTo>
                    <a:pt x="3437" y="61903"/>
                  </a:lnTo>
                  <a:lnTo>
                    <a:pt x="3720" y="62055"/>
                  </a:lnTo>
                  <a:lnTo>
                    <a:pt x="4023" y="62186"/>
                  </a:lnTo>
                  <a:lnTo>
                    <a:pt x="4336" y="62318"/>
                  </a:lnTo>
                  <a:lnTo>
                    <a:pt x="4670" y="62429"/>
                  </a:lnTo>
                  <a:lnTo>
                    <a:pt x="5013" y="62540"/>
                  </a:lnTo>
                  <a:lnTo>
                    <a:pt x="5367" y="62651"/>
                  </a:lnTo>
                  <a:lnTo>
                    <a:pt x="5741" y="62742"/>
                  </a:lnTo>
                  <a:lnTo>
                    <a:pt x="6125" y="62833"/>
                  </a:lnTo>
                  <a:lnTo>
                    <a:pt x="6529" y="62914"/>
                  </a:lnTo>
                  <a:lnTo>
                    <a:pt x="6944" y="62985"/>
                  </a:lnTo>
                  <a:lnTo>
                    <a:pt x="7378" y="63056"/>
                  </a:lnTo>
                  <a:lnTo>
                    <a:pt x="7833" y="63106"/>
                  </a:lnTo>
                  <a:lnTo>
                    <a:pt x="8298" y="63157"/>
                  </a:lnTo>
                  <a:lnTo>
                    <a:pt x="8783" y="63197"/>
                  </a:lnTo>
                  <a:lnTo>
                    <a:pt x="9278" y="63238"/>
                  </a:lnTo>
                  <a:lnTo>
                    <a:pt x="9804" y="63258"/>
                  </a:lnTo>
                  <a:lnTo>
                    <a:pt x="10329" y="63278"/>
                  </a:lnTo>
                  <a:lnTo>
                    <a:pt x="10885" y="63288"/>
                  </a:lnTo>
                  <a:lnTo>
                    <a:pt x="11451" y="63288"/>
                  </a:lnTo>
                  <a:lnTo>
                    <a:pt x="12037" y="63278"/>
                  </a:lnTo>
                  <a:lnTo>
                    <a:pt x="12644" y="63268"/>
                  </a:lnTo>
                  <a:lnTo>
                    <a:pt x="13270" y="63248"/>
                  </a:lnTo>
                  <a:lnTo>
                    <a:pt x="13270" y="63248"/>
                  </a:lnTo>
                  <a:lnTo>
                    <a:pt x="14241" y="63197"/>
                  </a:lnTo>
                  <a:lnTo>
                    <a:pt x="15130" y="63126"/>
                  </a:lnTo>
                  <a:lnTo>
                    <a:pt x="15938" y="63045"/>
                  </a:lnTo>
                  <a:lnTo>
                    <a:pt x="16312" y="62995"/>
                  </a:lnTo>
                  <a:lnTo>
                    <a:pt x="16676" y="62944"/>
                  </a:lnTo>
                  <a:lnTo>
                    <a:pt x="17020" y="62884"/>
                  </a:lnTo>
                  <a:lnTo>
                    <a:pt x="17343" y="62823"/>
                  </a:lnTo>
                  <a:lnTo>
                    <a:pt x="17646" y="62763"/>
                  </a:lnTo>
                  <a:lnTo>
                    <a:pt x="17940" y="62692"/>
                  </a:lnTo>
                  <a:lnTo>
                    <a:pt x="18212" y="62621"/>
                  </a:lnTo>
                  <a:lnTo>
                    <a:pt x="18465" y="62540"/>
                  </a:lnTo>
                  <a:lnTo>
                    <a:pt x="18708" y="62459"/>
                  </a:lnTo>
                  <a:lnTo>
                    <a:pt x="18930" y="62368"/>
                  </a:lnTo>
                  <a:lnTo>
                    <a:pt x="19142" y="62277"/>
                  </a:lnTo>
                  <a:lnTo>
                    <a:pt x="19334" y="62176"/>
                  </a:lnTo>
                  <a:lnTo>
                    <a:pt x="19516" y="62075"/>
                  </a:lnTo>
                  <a:lnTo>
                    <a:pt x="19678" y="61964"/>
                  </a:lnTo>
                  <a:lnTo>
                    <a:pt x="19819" y="61853"/>
                  </a:lnTo>
                  <a:lnTo>
                    <a:pt x="19961" y="61732"/>
                  </a:lnTo>
                  <a:lnTo>
                    <a:pt x="20082" y="61610"/>
                  </a:lnTo>
                  <a:lnTo>
                    <a:pt x="20183" y="61489"/>
                  </a:lnTo>
                  <a:lnTo>
                    <a:pt x="20274" y="61358"/>
                  </a:lnTo>
                  <a:lnTo>
                    <a:pt x="20355" y="61216"/>
                  </a:lnTo>
                  <a:lnTo>
                    <a:pt x="20426" y="61075"/>
                  </a:lnTo>
                  <a:lnTo>
                    <a:pt x="20486" y="60923"/>
                  </a:lnTo>
                  <a:lnTo>
                    <a:pt x="20527" y="60772"/>
                  </a:lnTo>
                  <a:lnTo>
                    <a:pt x="20557" y="60610"/>
                  </a:lnTo>
                  <a:lnTo>
                    <a:pt x="20577" y="60448"/>
                  </a:lnTo>
                  <a:lnTo>
                    <a:pt x="20587" y="60276"/>
                  </a:lnTo>
                  <a:lnTo>
                    <a:pt x="20577" y="60094"/>
                  </a:lnTo>
                  <a:lnTo>
                    <a:pt x="20567" y="59912"/>
                  </a:lnTo>
                  <a:lnTo>
                    <a:pt x="20547" y="59731"/>
                  </a:lnTo>
                  <a:lnTo>
                    <a:pt x="20507" y="59528"/>
                  </a:lnTo>
                  <a:lnTo>
                    <a:pt x="20466" y="59336"/>
                  </a:lnTo>
                  <a:lnTo>
                    <a:pt x="20406" y="59124"/>
                  </a:lnTo>
                  <a:lnTo>
                    <a:pt x="20345" y="58912"/>
                  </a:lnTo>
                  <a:lnTo>
                    <a:pt x="20274" y="58700"/>
                  </a:lnTo>
                  <a:lnTo>
                    <a:pt x="20102" y="58245"/>
                  </a:lnTo>
                  <a:lnTo>
                    <a:pt x="19900" y="57770"/>
                  </a:lnTo>
                  <a:lnTo>
                    <a:pt x="19668" y="57265"/>
                  </a:lnTo>
                  <a:lnTo>
                    <a:pt x="19405" y="56729"/>
                  </a:lnTo>
                  <a:lnTo>
                    <a:pt x="19112" y="56173"/>
                  </a:lnTo>
                  <a:lnTo>
                    <a:pt x="18809" y="55597"/>
                  </a:lnTo>
                  <a:lnTo>
                    <a:pt x="18121" y="54354"/>
                  </a:lnTo>
                  <a:lnTo>
                    <a:pt x="17374" y="52989"/>
                  </a:lnTo>
                  <a:lnTo>
                    <a:pt x="16969" y="52272"/>
                  </a:lnTo>
                  <a:lnTo>
                    <a:pt x="16565" y="51524"/>
                  </a:lnTo>
                  <a:lnTo>
                    <a:pt x="16161" y="50736"/>
                  </a:lnTo>
                  <a:lnTo>
                    <a:pt x="15736" y="49927"/>
                  </a:lnTo>
                  <a:lnTo>
                    <a:pt x="15322" y="49088"/>
                  </a:lnTo>
                  <a:lnTo>
                    <a:pt x="14897" y="48219"/>
                  </a:lnTo>
                  <a:lnTo>
                    <a:pt x="14483" y="47310"/>
                  </a:lnTo>
                  <a:lnTo>
                    <a:pt x="14069" y="46380"/>
                  </a:lnTo>
                  <a:lnTo>
                    <a:pt x="13664" y="45409"/>
                  </a:lnTo>
                  <a:lnTo>
                    <a:pt x="13260" y="44409"/>
                  </a:lnTo>
                  <a:lnTo>
                    <a:pt x="12876" y="43378"/>
                  </a:lnTo>
                  <a:lnTo>
                    <a:pt x="12684" y="42842"/>
                  </a:lnTo>
                  <a:lnTo>
                    <a:pt x="12492" y="42307"/>
                  </a:lnTo>
                  <a:lnTo>
                    <a:pt x="12310" y="41761"/>
                  </a:lnTo>
                  <a:lnTo>
                    <a:pt x="12138" y="41205"/>
                  </a:lnTo>
                  <a:lnTo>
                    <a:pt x="11967" y="40639"/>
                  </a:lnTo>
                  <a:lnTo>
                    <a:pt x="11795" y="40073"/>
                  </a:lnTo>
                  <a:lnTo>
                    <a:pt x="11633" y="39487"/>
                  </a:lnTo>
                  <a:lnTo>
                    <a:pt x="11471" y="38901"/>
                  </a:lnTo>
                  <a:lnTo>
                    <a:pt x="11320" y="38305"/>
                  </a:lnTo>
                  <a:lnTo>
                    <a:pt x="11178" y="37688"/>
                  </a:lnTo>
                  <a:lnTo>
                    <a:pt x="11037" y="37072"/>
                  </a:lnTo>
                  <a:lnTo>
                    <a:pt x="10895" y="36445"/>
                  </a:lnTo>
                  <a:lnTo>
                    <a:pt x="10774" y="35818"/>
                  </a:lnTo>
                  <a:lnTo>
                    <a:pt x="10653" y="35172"/>
                  </a:lnTo>
                  <a:lnTo>
                    <a:pt x="10542" y="34515"/>
                  </a:lnTo>
                  <a:lnTo>
                    <a:pt x="10430" y="33858"/>
                  </a:lnTo>
                  <a:lnTo>
                    <a:pt x="10339" y="33181"/>
                  </a:lnTo>
                  <a:lnTo>
                    <a:pt x="10248" y="32503"/>
                  </a:lnTo>
                  <a:lnTo>
                    <a:pt x="10168" y="31816"/>
                  </a:lnTo>
                  <a:lnTo>
                    <a:pt x="10097" y="31109"/>
                  </a:lnTo>
                  <a:lnTo>
                    <a:pt x="10036" y="30401"/>
                  </a:lnTo>
                  <a:lnTo>
                    <a:pt x="9976" y="29684"/>
                  </a:lnTo>
                  <a:lnTo>
                    <a:pt x="9935" y="28956"/>
                  </a:lnTo>
                  <a:lnTo>
                    <a:pt x="9905" y="28218"/>
                  </a:lnTo>
                  <a:lnTo>
                    <a:pt x="9875" y="27470"/>
                  </a:lnTo>
                  <a:lnTo>
                    <a:pt x="9864" y="26712"/>
                  </a:lnTo>
                  <a:lnTo>
                    <a:pt x="9864" y="25944"/>
                  </a:lnTo>
                  <a:lnTo>
                    <a:pt x="9875" y="25166"/>
                  </a:lnTo>
                  <a:lnTo>
                    <a:pt x="9895" y="24378"/>
                  </a:lnTo>
                  <a:lnTo>
                    <a:pt x="9925" y="23579"/>
                  </a:lnTo>
                  <a:lnTo>
                    <a:pt x="9966" y="22771"/>
                  </a:lnTo>
                  <a:lnTo>
                    <a:pt x="10026" y="21952"/>
                  </a:lnTo>
                  <a:lnTo>
                    <a:pt x="10087" y="21123"/>
                  </a:lnTo>
                  <a:lnTo>
                    <a:pt x="10168" y="20285"/>
                  </a:lnTo>
                  <a:lnTo>
                    <a:pt x="10269" y="19436"/>
                  </a:lnTo>
                  <a:lnTo>
                    <a:pt x="10370" y="18577"/>
                  </a:lnTo>
                  <a:lnTo>
                    <a:pt x="10501" y="17707"/>
                  </a:lnTo>
                  <a:lnTo>
                    <a:pt x="10633" y="16828"/>
                  </a:lnTo>
                  <a:lnTo>
                    <a:pt x="10784" y="15939"/>
                  </a:lnTo>
                  <a:lnTo>
                    <a:pt x="10946" y="15039"/>
                  </a:lnTo>
                  <a:lnTo>
                    <a:pt x="11128" y="14130"/>
                  </a:lnTo>
                  <a:lnTo>
                    <a:pt x="11320" y="13200"/>
                  </a:lnTo>
                  <a:lnTo>
                    <a:pt x="11532" y="12270"/>
                  </a:lnTo>
                  <a:lnTo>
                    <a:pt x="11754" y="11330"/>
                  </a:lnTo>
                  <a:lnTo>
                    <a:pt x="11997" y="10370"/>
                  </a:lnTo>
                  <a:lnTo>
                    <a:pt x="12250" y="9410"/>
                  </a:lnTo>
                  <a:lnTo>
                    <a:pt x="12250" y="9410"/>
                  </a:lnTo>
                  <a:lnTo>
                    <a:pt x="12432" y="8712"/>
                  </a:lnTo>
                  <a:lnTo>
                    <a:pt x="12583" y="8045"/>
                  </a:lnTo>
                  <a:lnTo>
                    <a:pt x="12694" y="7419"/>
                  </a:lnTo>
                  <a:lnTo>
                    <a:pt x="12795" y="6812"/>
                  </a:lnTo>
                  <a:lnTo>
                    <a:pt x="12856" y="6236"/>
                  </a:lnTo>
                  <a:lnTo>
                    <a:pt x="12896" y="5691"/>
                  </a:lnTo>
                  <a:lnTo>
                    <a:pt x="12917" y="5175"/>
                  </a:lnTo>
                  <a:lnTo>
                    <a:pt x="12907" y="4680"/>
                  </a:lnTo>
                  <a:lnTo>
                    <a:pt x="12896" y="4447"/>
                  </a:lnTo>
                  <a:lnTo>
                    <a:pt x="12876" y="4215"/>
                  </a:lnTo>
                  <a:lnTo>
                    <a:pt x="12846" y="3993"/>
                  </a:lnTo>
                  <a:lnTo>
                    <a:pt x="12816" y="3780"/>
                  </a:lnTo>
                  <a:lnTo>
                    <a:pt x="12785" y="3568"/>
                  </a:lnTo>
                  <a:lnTo>
                    <a:pt x="12745" y="3366"/>
                  </a:lnTo>
                  <a:lnTo>
                    <a:pt x="12694" y="3174"/>
                  </a:lnTo>
                  <a:lnTo>
                    <a:pt x="12654" y="2982"/>
                  </a:lnTo>
                  <a:lnTo>
                    <a:pt x="12593" y="2800"/>
                  </a:lnTo>
                  <a:lnTo>
                    <a:pt x="12533" y="2618"/>
                  </a:lnTo>
                  <a:lnTo>
                    <a:pt x="12472" y="2446"/>
                  </a:lnTo>
                  <a:lnTo>
                    <a:pt x="12401" y="2285"/>
                  </a:lnTo>
                  <a:lnTo>
                    <a:pt x="12330" y="2123"/>
                  </a:lnTo>
                  <a:lnTo>
                    <a:pt x="12250" y="1971"/>
                  </a:lnTo>
                  <a:lnTo>
                    <a:pt x="12169" y="1830"/>
                  </a:lnTo>
                  <a:lnTo>
                    <a:pt x="12078" y="1688"/>
                  </a:lnTo>
                  <a:lnTo>
                    <a:pt x="11987" y="1557"/>
                  </a:lnTo>
                  <a:lnTo>
                    <a:pt x="11896" y="1426"/>
                  </a:lnTo>
                  <a:lnTo>
                    <a:pt x="11795" y="1304"/>
                  </a:lnTo>
                  <a:lnTo>
                    <a:pt x="11694" y="1183"/>
                  </a:lnTo>
                  <a:lnTo>
                    <a:pt x="11593" y="1072"/>
                  </a:lnTo>
                  <a:lnTo>
                    <a:pt x="11481" y="971"/>
                  </a:lnTo>
                  <a:lnTo>
                    <a:pt x="11370" y="870"/>
                  </a:lnTo>
                  <a:lnTo>
                    <a:pt x="11259" y="779"/>
                  </a:lnTo>
                  <a:lnTo>
                    <a:pt x="11138" y="688"/>
                  </a:lnTo>
                  <a:lnTo>
                    <a:pt x="11017" y="607"/>
                  </a:lnTo>
                  <a:lnTo>
                    <a:pt x="10895" y="526"/>
                  </a:lnTo>
                  <a:lnTo>
                    <a:pt x="10774" y="455"/>
                  </a:lnTo>
                  <a:lnTo>
                    <a:pt x="10511" y="334"/>
                  </a:lnTo>
                  <a:lnTo>
                    <a:pt x="10238" y="223"/>
                  </a:lnTo>
                  <a:lnTo>
                    <a:pt x="9955" y="142"/>
                  </a:lnTo>
                  <a:lnTo>
                    <a:pt x="9672" y="81"/>
                  </a:lnTo>
                  <a:lnTo>
                    <a:pt x="9379" y="31"/>
                  </a:lnTo>
                  <a:lnTo>
                    <a:pt x="9086" y="11"/>
                  </a:lnTo>
                  <a:lnTo>
                    <a:pt x="8773" y="1"/>
                  </a:lnTo>
                  <a:lnTo>
                    <a:pt x="8470" y="11"/>
                  </a:lnTo>
                  <a:lnTo>
                    <a:pt x="8156" y="41"/>
                  </a:lnTo>
                  <a:lnTo>
                    <a:pt x="7843" y="92"/>
                  </a:lnTo>
                  <a:lnTo>
                    <a:pt x="7530" y="162"/>
                  </a:lnTo>
                  <a:lnTo>
                    <a:pt x="7206" y="243"/>
                  </a:lnTo>
                  <a:lnTo>
                    <a:pt x="6893" y="344"/>
                  </a:lnTo>
                  <a:lnTo>
                    <a:pt x="6580" y="455"/>
                  </a:lnTo>
                  <a:lnTo>
                    <a:pt x="6267" y="597"/>
                  </a:lnTo>
                  <a:lnTo>
                    <a:pt x="5963" y="738"/>
                  </a:lnTo>
                  <a:lnTo>
                    <a:pt x="5650" y="900"/>
                  </a:lnTo>
                  <a:lnTo>
                    <a:pt x="5357" y="1082"/>
                  </a:lnTo>
                  <a:lnTo>
                    <a:pt x="5054" y="1274"/>
                  </a:lnTo>
                  <a:lnTo>
                    <a:pt x="4771" y="1486"/>
                  </a:lnTo>
                  <a:lnTo>
                    <a:pt x="4488" y="1699"/>
                  </a:lnTo>
                  <a:lnTo>
                    <a:pt x="4215" y="1931"/>
                  </a:lnTo>
                  <a:lnTo>
                    <a:pt x="3952" y="2184"/>
                  </a:lnTo>
                  <a:lnTo>
                    <a:pt x="3699" y="2436"/>
                  </a:lnTo>
                  <a:lnTo>
                    <a:pt x="3467" y="2709"/>
                  </a:lnTo>
                  <a:lnTo>
                    <a:pt x="3235" y="2992"/>
                  </a:lnTo>
                  <a:lnTo>
                    <a:pt x="3012" y="3285"/>
                  </a:lnTo>
                  <a:lnTo>
                    <a:pt x="2810" y="3588"/>
                  </a:lnTo>
                  <a:lnTo>
                    <a:pt x="2628" y="3902"/>
                  </a:lnTo>
                  <a:lnTo>
                    <a:pt x="2456" y="4235"/>
                  </a:lnTo>
                  <a:lnTo>
                    <a:pt x="2305" y="4569"/>
                  </a:lnTo>
                  <a:lnTo>
                    <a:pt x="2163" y="4912"/>
                  </a:lnTo>
                  <a:lnTo>
                    <a:pt x="2042" y="5256"/>
                  </a:lnTo>
                  <a:lnTo>
                    <a:pt x="1941" y="5620"/>
                  </a:lnTo>
                  <a:lnTo>
                    <a:pt x="1860" y="5994"/>
                  </a:lnTo>
                  <a:lnTo>
                    <a:pt x="1810" y="6368"/>
                  </a:lnTo>
                  <a:lnTo>
                    <a:pt x="1769" y="6752"/>
                  </a:lnTo>
                  <a:lnTo>
                    <a:pt x="1759" y="7146"/>
                  </a:lnTo>
                  <a:lnTo>
                    <a:pt x="1759" y="7338"/>
                  </a:lnTo>
                  <a:lnTo>
                    <a:pt x="1769" y="7540"/>
                  </a:lnTo>
                  <a:lnTo>
                    <a:pt x="1779" y="7742"/>
                  </a:lnTo>
                  <a:lnTo>
                    <a:pt x="1799" y="7944"/>
                  </a:lnTo>
                  <a:lnTo>
                    <a:pt x="1830" y="8147"/>
                  </a:lnTo>
                  <a:lnTo>
                    <a:pt x="1860" y="8349"/>
                  </a:lnTo>
                  <a:lnTo>
                    <a:pt x="1900" y="8561"/>
                  </a:lnTo>
                  <a:lnTo>
                    <a:pt x="1951" y="8763"/>
                  </a:lnTo>
                  <a:lnTo>
                    <a:pt x="1951" y="876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2;p25">
              <a:extLst>
                <a:ext uri="{FF2B5EF4-FFF2-40B4-BE49-F238E27FC236}">
                  <a16:creationId xmlns:a16="http://schemas.microsoft.com/office/drawing/2014/main" id="{25FABF0D-AE5F-B504-00F3-0E7A8A682D98}"/>
                </a:ext>
              </a:extLst>
            </p:cNvPr>
            <p:cNvSpPr/>
            <p:nvPr/>
          </p:nvSpPr>
          <p:spPr>
            <a:xfrm>
              <a:off x="3044150" y="3490425"/>
              <a:ext cx="1094575" cy="1723450"/>
            </a:xfrm>
            <a:custGeom>
              <a:avLst/>
              <a:gdLst/>
              <a:ahLst/>
              <a:cxnLst/>
              <a:rect l="l" t="t" r="r" b="b"/>
              <a:pathLst>
                <a:path w="43783" h="68938" extrusionOk="0">
                  <a:moveTo>
                    <a:pt x="22205" y="7004"/>
                  </a:moveTo>
                  <a:lnTo>
                    <a:pt x="22205" y="7004"/>
                  </a:lnTo>
                  <a:lnTo>
                    <a:pt x="21649" y="7408"/>
                  </a:lnTo>
                  <a:lnTo>
                    <a:pt x="21113" y="7812"/>
                  </a:lnTo>
                  <a:lnTo>
                    <a:pt x="20588" y="8217"/>
                  </a:lnTo>
                  <a:lnTo>
                    <a:pt x="20082" y="8611"/>
                  </a:lnTo>
                  <a:lnTo>
                    <a:pt x="19587" y="9005"/>
                  </a:lnTo>
                  <a:lnTo>
                    <a:pt x="19112" y="9389"/>
                  </a:lnTo>
                  <a:lnTo>
                    <a:pt x="18657" y="9783"/>
                  </a:lnTo>
                  <a:lnTo>
                    <a:pt x="18213" y="10167"/>
                  </a:lnTo>
                  <a:lnTo>
                    <a:pt x="17788" y="10541"/>
                  </a:lnTo>
                  <a:lnTo>
                    <a:pt x="17374" y="10925"/>
                  </a:lnTo>
                  <a:lnTo>
                    <a:pt x="16980" y="11289"/>
                  </a:lnTo>
                  <a:lnTo>
                    <a:pt x="16596" y="11663"/>
                  </a:lnTo>
                  <a:lnTo>
                    <a:pt x="16222" y="12027"/>
                  </a:lnTo>
                  <a:lnTo>
                    <a:pt x="15868" y="12391"/>
                  </a:lnTo>
                  <a:lnTo>
                    <a:pt x="15534" y="12755"/>
                  </a:lnTo>
                  <a:lnTo>
                    <a:pt x="15201" y="13108"/>
                  </a:lnTo>
                  <a:lnTo>
                    <a:pt x="14888" y="13462"/>
                  </a:lnTo>
                  <a:lnTo>
                    <a:pt x="14594" y="13816"/>
                  </a:lnTo>
                  <a:lnTo>
                    <a:pt x="14301" y="14169"/>
                  </a:lnTo>
                  <a:lnTo>
                    <a:pt x="14028" y="14513"/>
                  </a:lnTo>
                  <a:lnTo>
                    <a:pt x="13766" y="14857"/>
                  </a:lnTo>
                  <a:lnTo>
                    <a:pt x="13513" y="15190"/>
                  </a:lnTo>
                  <a:lnTo>
                    <a:pt x="13281" y="15534"/>
                  </a:lnTo>
                  <a:lnTo>
                    <a:pt x="13058" y="15867"/>
                  </a:lnTo>
                  <a:lnTo>
                    <a:pt x="12836" y="16201"/>
                  </a:lnTo>
                  <a:lnTo>
                    <a:pt x="12634" y="16524"/>
                  </a:lnTo>
                  <a:lnTo>
                    <a:pt x="12442" y="16848"/>
                  </a:lnTo>
                  <a:lnTo>
                    <a:pt x="12260" y="17181"/>
                  </a:lnTo>
                  <a:lnTo>
                    <a:pt x="12088" y="17495"/>
                  </a:lnTo>
                  <a:lnTo>
                    <a:pt x="11926" y="17818"/>
                  </a:lnTo>
                  <a:lnTo>
                    <a:pt x="11775" y="18131"/>
                  </a:lnTo>
                  <a:lnTo>
                    <a:pt x="11633" y="18445"/>
                  </a:lnTo>
                  <a:lnTo>
                    <a:pt x="11502" y="18758"/>
                  </a:lnTo>
                  <a:lnTo>
                    <a:pt x="11381" y="19071"/>
                  </a:lnTo>
                  <a:lnTo>
                    <a:pt x="11269" y="19374"/>
                  </a:lnTo>
                  <a:lnTo>
                    <a:pt x="11168" y="19678"/>
                  </a:lnTo>
                  <a:lnTo>
                    <a:pt x="11067" y="19981"/>
                  </a:lnTo>
                  <a:lnTo>
                    <a:pt x="10976" y="20284"/>
                  </a:lnTo>
                  <a:lnTo>
                    <a:pt x="10906" y="20587"/>
                  </a:lnTo>
                  <a:lnTo>
                    <a:pt x="10825" y="20880"/>
                  </a:lnTo>
                  <a:lnTo>
                    <a:pt x="10764" y="21173"/>
                  </a:lnTo>
                  <a:lnTo>
                    <a:pt x="10703" y="21466"/>
                  </a:lnTo>
                  <a:lnTo>
                    <a:pt x="10663" y="21759"/>
                  </a:lnTo>
                  <a:lnTo>
                    <a:pt x="10612" y="22053"/>
                  </a:lnTo>
                  <a:lnTo>
                    <a:pt x="10582" y="22336"/>
                  </a:lnTo>
                  <a:lnTo>
                    <a:pt x="10552" y="22619"/>
                  </a:lnTo>
                  <a:lnTo>
                    <a:pt x="10501" y="23185"/>
                  </a:lnTo>
                  <a:lnTo>
                    <a:pt x="10491" y="23750"/>
                  </a:lnTo>
                  <a:lnTo>
                    <a:pt x="10491" y="24306"/>
                  </a:lnTo>
                  <a:lnTo>
                    <a:pt x="10501" y="24852"/>
                  </a:lnTo>
                  <a:lnTo>
                    <a:pt x="10542" y="25398"/>
                  </a:lnTo>
                  <a:lnTo>
                    <a:pt x="10592" y="25934"/>
                  </a:lnTo>
                  <a:lnTo>
                    <a:pt x="10653" y="26469"/>
                  </a:lnTo>
                  <a:lnTo>
                    <a:pt x="10734" y="26995"/>
                  </a:lnTo>
                  <a:lnTo>
                    <a:pt x="10815" y="27520"/>
                  </a:lnTo>
                  <a:lnTo>
                    <a:pt x="10997" y="28561"/>
                  </a:lnTo>
                  <a:lnTo>
                    <a:pt x="11189" y="29592"/>
                  </a:lnTo>
                  <a:lnTo>
                    <a:pt x="11381" y="30603"/>
                  </a:lnTo>
                  <a:lnTo>
                    <a:pt x="11472" y="31118"/>
                  </a:lnTo>
                  <a:lnTo>
                    <a:pt x="11552" y="31624"/>
                  </a:lnTo>
                  <a:lnTo>
                    <a:pt x="11623" y="32129"/>
                  </a:lnTo>
                  <a:lnTo>
                    <a:pt x="11694" y="32634"/>
                  </a:lnTo>
                  <a:lnTo>
                    <a:pt x="11744" y="33140"/>
                  </a:lnTo>
                  <a:lnTo>
                    <a:pt x="11775" y="33645"/>
                  </a:lnTo>
                  <a:lnTo>
                    <a:pt x="11795" y="34150"/>
                  </a:lnTo>
                  <a:lnTo>
                    <a:pt x="11795" y="34656"/>
                  </a:lnTo>
                  <a:lnTo>
                    <a:pt x="11775" y="35161"/>
                  </a:lnTo>
                  <a:lnTo>
                    <a:pt x="11734" y="35676"/>
                  </a:lnTo>
                  <a:lnTo>
                    <a:pt x="11704" y="35929"/>
                  </a:lnTo>
                  <a:lnTo>
                    <a:pt x="11674" y="36192"/>
                  </a:lnTo>
                  <a:lnTo>
                    <a:pt x="11623" y="36444"/>
                  </a:lnTo>
                  <a:lnTo>
                    <a:pt x="11573" y="36707"/>
                  </a:lnTo>
                  <a:lnTo>
                    <a:pt x="11522" y="36960"/>
                  </a:lnTo>
                  <a:lnTo>
                    <a:pt x="11451" y="37223"/>
                  </a:lnTo>
                  <a:lnTo>
                    <a:pt x="11381" y="37485"/>
                  </a:lnTo>
                  <a:lnTo>
                    <a:pt x="11300" y="37738"/>
                  </a:lnTo>
                  <a:lnTo>
                    <a:pt x="11219" y="38001"/>
                  </a:lnTo>
                  <a:lnTo>
                    <a:pt x="11118" y="38264"/>
                  </a:lnTo>
                  <a:lnTo>
                    <a:pt x="11017" y="38526"/>
                  </a:lnTo>
                  <a:lnTo>
                    <a:pt x="10906" y="38799"/>
                  </a:lnTo>
                  <a:lnTo>
                    <a:pt x="10784" y="39062"/>
                  </a:lnTo>
                  <a:lnTo>
                    <a:pt x="10653" y="39325"/>
                  </a:lnTo>
                  <a:lnTo>
                    <a:pt x="10511" y="39598"/>
                  </a:lnTo>
                  <a:lnTo>
                    <a:pt x="10360" y="39860"/>
                  </a:lnTo>
                  <a:lnTo>
                    <a:pt x="10198" y="40133"/>
                  </a:lnTo>
                  <a:lnTo>
                    <a:pt x="10026" y="40406"/>
                  </a:lnTo>
                  <a:lnTo>
                    <a:pt x="9844" y="40679"/>
                  </a:lnTo>
                  <a:lnTo>
                    <a:pt x="9652" y="40952"/>
                  </a:lnTo>
                  <a:lnTo>
                    <a:pt x="9450" y="41235"/>
                  </a:lnTo>
                  <a:lnTo>
                    <a:pt x="9238" y="41508"/>
                  </a:lnTo>
                  <a:lnTo>
                    <a:pt x="9006" y="41791"/>
                  </a:lnTo>
                  <a:lnTo>
                    <a:pt x="8773" y="42064"/>
                  </a:lnTo>
                  <a:lnTo>
                    <a:pt x="8520" y="42347"/>
                  </a:lnTo>
                  <a:lnTo>
                    <a:pt x="8258" y="42630"/>
                  </a:lnTo>
                  <a:lnTo>
                    <a:pt x="7985" y="42923"/>
                  </a:lnTo>
                  <a:lnTo>
                    <a:pt x="7702" y="43206"/>
                  </a:lnTo>
                  <a:lnTo>
                    <a:pt x="7399" y="43499"/>
                  </a:lnTo>
                  <a:lnTo>
                    <a:pt x="7085" y="43782"/>
                  </a:lnTo>
                  <a:lnTo>
                    <a:pt x="6762" y="44075"/>
                  </a:lnTo>
                  <a:lnTo>
                    <a:pt x="6418" y="44378"/>
                  </a:lnTo>
                  <a:lnTo>
                    <a:pt x="6418" y="44378"/>
                  </a:lnTo>
                  <a:lnTo>
                    <a:pt x="5852" y="44863"/>
                  </a:lnTo>
                  <a:lnTo>
                    <a:pt x="5327" y="45368"/>
                  </a:lnTo>
                  <a:lnTo>
                    <a:pt x="4821" y="45864"/>
                  </a:lnTo>
                  <a:lnTo>
                    <a:pt x="4336" y="46379"/>
                  </a:lnTo>
                  <a:lnTo>
                    <a:pt x="3881" y="46895"/>
                  </a:lnTo>
                  <a:lnTo>
                    <a:pt x="3457" y="47410"/>
                  </a:lnTo>
                  <a:lnTo>
                    <a:pt x="3053" y="47936"/>
                  </a:lnTo>
                  <a:lnTo>
                    <a:pt x="2679" y="48461"/>
                  </a:lnTo>
                  <a:lnTo>
                    <a:pt x="2325" y="48987"/>
                  </a:lnTo>
                  <a:lnTo>
                    <a:pt x="2002" y="49522"/>
                  </a:lnTo>
                  <a:lnTo>
                    <a:pt x="1709" y="50058"/>
                  </a:lnTo>
                  <a:lnTo>
                    <a:pt x="1436" y="50583"/>
                  </a:lnTo>
                  <a:lnTo>
                    <a:pt x="1183" y="51119"/>
                  </a:lnTo>
                  <a:lnTo>
                    <a:pt x="961" y="51665"/>
                  </a:lnTo>
                  <a:lnTo>
                    <a:pt x="759" y="52201"/>
                  </a:lnTo>
                  <a:lnTo>
                    <a:pt x="577" y="52736"/>
                  </a:lnTo>
                  <a:lnTo>
                    <a:pt x="425" y="53272"/>
                  </a:lnTo>
                  <a:lnTo>
                    <a:pt x="304" y="53807"/>
                  </a:lnTo>
                  <a:lnTo>
                    <a:pt x="193" y="54333"/>
                  </a:lnTo>
                  <a:lnTo>
                    <a:pt x="112" y="54869"/>
                  </a:lnTo>
                  <a:lnTo>
                    <a:pt x="51" y="55394"/>
                  </a:lnTo>
                  <a:lnTo>
                    <a:pt x="21" y="55920"/>
                  </a:lnTo>
                  <a:lnTo>
                    <a:pt x="1" y="56435"/>
                  </a:lnTo>
                  <a:lnTo>
                    <a:pt x="11" y="56961"/>
                  </a:lnTo>
                  <a:lnTo>
                    <a:pt x="41" y="57466"/>
                  </a:lnTo>
                  <a:lnTo>
                    <a:pt x="92" y="57971"/>
                  </a:lnTo>
                  <a:lnTo>
                    <a:pt x="172" y="58477"/>
                  </a:lnTo>
                  <a:lnTo>
                    <a:pt x="263" y="58972"/>
                  </a:lnTo>
                  <a:lnTo>
                    <a:pt x="385" y="59467"/>
                  </a:lnTo>
                  <a:lnTo>
                    <a:pt x="526" y="59942"/>
                  </a:lnTo>
                  <a:lnTo>
                    <a:pt x="688" y="60417"/>
                  </a:lnTo>
                  <a:lnTo>
                    <a:pt x="870" y="60892"/>
                  </a:lnTo>
                  <a:lnTo>
                    <a:pt x="1062" y="61347"/>
                  </a:lnTo>
                  <a:lnTo>
                    <a:pt x="1284" y="61802"/>
                  </a:lnTo>
                  <a:lnTo>
                    <a:pt x="1527" y="62236"/>
                  </a:lnTo>
                  <a:lnTo>
                    <a:pt x="1789" y="62671"/>
                  </a:lnTo>
                  <a:lnTo>
                    <a:pt x="2072" y="63085"/>
                  </a:lnTo>
                  <a:lnTo>
                    <a:pt x="2376" y="63500"/>
                  </a:lnTo>
                  <a:lnTo>
                    <a:pt x="2689" y="63904"/>
                  </a:lnTo>
                  <a:lnTo>
                    <a:pt x="3033" y="64288"/>
                  </a:lnTo>
                  <a:lnTo>
                    <a:pt x="3386" y="64662"/>
                  </a:lnTo>
                  <a:lnTo>
                    <a:pt x="3770" y="65026"/>
                  </a:lnTo>
                  <a:lnTo>
                    <a:pt x="4164" y="65380"/>
                  </a:lnTo>
                  <a:lnTo>
                    <a:pt x="4579" y="65713"/>
                  </a:lnTo>
                  <a:lnTo>
                    <a:pt x="5003" y="66036"/>
                  </a:lnTo>
                  <a:lnTo>
                    <a:pt x="5458" y="66340"/>
                  </a:lnTo>
                  <a:lnTo>
                    <a:pt x="5923" y="66633"/>
                  </a:lnTo>
                  <a:lnTo>
                    <a:pt x="6408" y="66916"/>
                  </a:lnTo>
                  <a:lnTo>
                    <a:pt x="6903" y="67179"/>
                  </a:lnTo>
                  <a:lnTo>
                    <a:pt x="7429" y="67421"/>
                  </a:lnTo>
                  <a:lnTo>
                    <a:pt x="7965" y="67654"/>
                  </a:lnTo>
                  <a:lnTo>
                    <a:pt x="8510" y="67866"/>
                  </a:lnTo>
                  <a:lnTo>
                    <a:pt x="9076" y="68058"/>
                  </a:lnTo>
                  <a:lnTo>
                    <a:pt x="9662" y="68240"/>
                  </a:lnTo>
                  <a:lnTo>
                    <a:pt x="10259" y="68391"/>
                  </a:lnTo>
                  <a:lnTo>
                    <a:pt x="10875" y="68533"/>
                  </a:lnTo>
                  <a:lnTo>
                    <a:pt x="11512" y="68654"/>
                  </a:lnTo>
                  <a:lnTo>
                    <a:pt x="12149" y="68755"/>
                  </a:lnTo>
                  <a:lnTo>
                    <a:pt x="12816" y="68826"/>
                  </a:lnTo>
                  <a:lnTo>
                    <a:pt x="13493" y="68887"/>
                  </a:lnTo>
                  <a:lnTo>
                    <a:pt x="14180" y="68927"/>
                  </a:lnTo>
                  <a:lnTo>
                    <a:pt x="14888" y="68937"/>
                  </a:lnTo>
                  <a:lnTo>
                    <a:pt x="15605" y="68927"/>
                  </a:lnTo>
                  <a:lnTo>
                    <a:pt x="16333" y="68897"/>
                  </a:lnTo>
                  <a:lnTo>
                    <a:pt x="16333" y="68897"/>
                  </a:lnTo>
                  <a:lnTo>
                    <a:pt x="16959" y="68856"/>
                  </a:lnTo>
                  <a:lnTo>
                    <a:pt x="17576" y="68796"/>
                  </a:lnTo>
                  <a:lnTo>
                    <a:pt x="18192" y="68725"/>
                  </a:lnTo>
                  <a:lnTo>
                    <a:pt x="18799" y="68624"/>
                  </a:lnTo>
                  <a:lnTo>
                    <a:pt x="19385" y="68513"/>
                  </a:lnTo>
                  <a:lnTo>
                    <a:pt x="19678" y="68452"/>
                  </a:lnTo>
                  <a:lnTo>
                    <a:pt x="19961" y="68381"/>
                  </a:lnTo>
                  <a:lnTo>
                    <a:pt x="20244" y="68300"/>
                  </a:lnTo>
                  <a:lnTo>
                    <a:pt x="20517" y="68230"/>
                  </a:lnTo>
                  <a:lnTo>
                    <a:pt x="20790" y="68139"/>
                  </a:lnTo>
                  <a:lnTo>
                    <a:pt x="21053" y="68048"/>
                  </a:lnTo>
                  <a:lnTo>
                    <a:pt x="21315" y="67947"/>
                  </a:lnTo>
                  <a:lnTo>
                    <a:pt x="21568" y="67846"/>
                  </a:lnTo>
                  <a:lnTo>
                    <a:pt x="21810" y="67734"/>
                  </a:lnTo>
                  <a:lnTo>
                    <a:pt x="22053" y="67623"/>
                  </a:lnTo>
                  <a:lnTo>
                    <a:pt x="22286" y="67502"/>
                  </a:lnTo>
                  <a:lnTo>
                    <a:pt x="22508" y="67371"/>
                  </a:lnTo>
                  <a:lnTo>
                    <a:pt x="22730" y="67239"/>
                  </a:lnTo>
                  <a:lnTo>
                    <a:pt x="22932" y="67098"/>
                  </a:lnTo>
                  <a:lnTo>
                    <a:pt x="23134" y="66946"/>
                  </a:lnTo>
                  <a:lnTo>
                    <a:pt x="23326" y="66784"/>
                  </a:lnTo>
                  <a:lnTo>
                    <a:pt x="23508" y="66623"/>
                  </a:lnTo>
                  <a:lnTo>
                    <a:pt x="23680" y="66451"/>
                  </a:lnTo>
                  <a:lnTo>
                    <a:pt x="23842" y="66279"/>
                  </a:lnTo>
                  <a:lnTo>
                    <a:pt x="23983" y="66087"/>
                  </a:lnTo>
                  <a:lnTo>
                    <a:pt x="24125" y="65895"/>
                  </a:lnTo>
                  <a:lnTo>
                    <a:pt x="24256" y="65693"/>
                  </a:lnTo>
                  <a:lnTo>
                    <a:pt x="24378" y="65481"/>
                  </a:lnTo>
                  <a:lnTo>
                    <a:pt x="24479" y="65268"/>
                  </a:lnTo>
                  <a:lnTo>
                    <a:pt x="24570" y="65036"/>
                  </a:lnTo>
                  <a:lnTo>
                    <a:pt x="24650" y="64803"/>
                  </a:lnTo>
                  <a:lnTo>
                    <a:pt x="24721" y="64561"/>
                  </a:lnTo>
                  <a:lnTo>
                    <a:pt x="24782" y="64308"/>
                  </a:lnTo>
                  <a:lnTo>
                    <a:pt x="24822" y="64045"/>
                  </a:lnTo>
                  <a:lnTo>
                    <a:pt x="24842" y="63783"/>
                  </a:lnTo>
                  <a:lnTo>
                    <a:pt x="24863" y="63500"/>
                  </a:lnTo>
                  <a:lnTo>
                    <a:pt x="24853" y="63207"/>
                  </a:lnTo>
                  <a:lnTo>
                    <a:pt x="24842" y="62914"/>
                  </a:lnTo>
                  <a:lnTo>
                    <a:pt x="24812" y="62610"/>
                  </a:lnTo>
                  <a:lnTo>
                    <a:pt x="24762" y="62287"/>
                  </a:lnTo>
                  <a:lnTo>
                    <a:pt x="24701" y="61964"/>
                  </a:lnTo>
                  <a:lnTo>
                    <a:pt x="24620" y="61630"/>
                  </a:lnTo>
                  <a:lnTo>
                    <a:pt x="24519" y="61276"/>
                  </a:lnTo>
                  <a:lnTo>
                    <a:pt x="24408" y="60923"/>
                  </a:lnTo>
                  <a:lnTo>
                    <a:pt x="24276" y="60559"/>
                  </a:lnTo>
                  <a:lnTo>
                    <a:pt x="24125" y="60175"/>
                  </a:lnTo>
                  <a:lnTo>
                    <a:pt x="23953" y="59791"/>
                  </a:lnTo>
                  <a:lnTo>
                    <a:pt x="23771" y="59386"/>
                  </a:lnTo>
                  <a:lnTo>
                    <a:pt x="23569" y="58982"/>
                  </a:lnTo>
                  <a:lnTo>
                    <a:pt x="23347" y="58558"/>
                  </a:lnTo>
                  <a:lnTo>
                    <a:pt x="23104" y="58123"/>
                  </a:lnTo>
                  <a:lnTo>
                    <a:pt x="22841" y="57678"/>
                  </a:lnTo>
                  <a:lnTo>
                    <a:pt x="22558" y="57224"/>
                  </a:lnTo>
                  <a:lnTo>
                    <a:pt x="22255" y="56759"/>
                  </a:lnTo>
                  <a:lnTo>
                    <a:pt x="21922" y="56273"/>
                  </a:lnTo>
                  <a:lnTo>
                    <a:pt x="21578" y="55788"/>
                  </a:lnTo>
                  <a:lnTo>
                    <a:pt x="21214" y="55283"/>
                  </a:lnTo>
                  <a:lnTo>
                    <a:pt x="20820" y="54768"/>
                  </a:lnTo>
                  <a:lnTo>
                    <a:pt x="20406" y="54242"/>
                  </a:lnTo>
                  <a:lnTo>
                    <a:pt x="20406" y="54242"/>
                  </a:lnTo>
                  <a:lnTo>
                    <a:pt x="20254" y="54030"/>
                  </a:lnTo>
                  <a:lnTo>
                    <a:pt x="20102" y="53818"/>
                  </a:lnTo>
                  <a:lnTo>
                    <a:pt x="19961" y="53595"/>
                  </a:lnTo>
                  <a:lnTo>
                    <a:pt x="19840" y="53363"/>
                  </a:lnTo>
                  <a:lnTo>
                    <a:pt x="19729" y="53140"/>
                  </a:lnTo>
                  <a:lnTo>
                    <a:pt x="19617" y="52898"/>
                  </a:lnTo>
                  <a:lnTo>
                    <a:pt x="19526" y="52665"/>
                  </a:lnTo>
                  <a:lnTo>
                    <a:pt x="19446" y="52413"/>
                  </a:lnTo>
                  <a:lnTo>
                    <a:pt x="19375" y="52170"/>
                  </a:lnTo>
                  <a:lnTo>
                    <a:pt x="19314" y="51907"/>
                  </a:lnTo>
                  <a:lnTo>
                    <a:pt x="19264" y="51655"/>
                  </a:lnTo>
                  <a:lnTo>
                    <a:pt x="19223" y="51392"/>
                  </a:lnTo>
                  <a:lnTo>
                    <a:pt x="19193" y="51119"/>
                  </a:lnTo>
                  <a:lnTo>
                    <a:pt x="19183" y="50846"/>
                  </a:lnTo>
                  <a:lnTo>
                    <a:pt x="19173" y="50573"/>
                  </a:lnTo>
                  <a:lnTo>
                    <a:pt x="19173" y="50290"/>
                  </a:lnTo>
                  <a:lnTo>
                    <a:pt x="19183" y="50007"/>
                  </a:lnTo>
                  <a:lnTo>
                    <a:pt x="19203" y="49714"/>
                  </a:lnTo>
                  <a:lnTo>
                    <a:pt x="19233" y="49421"/>
                  </a:lnTo>
                  <a:lnTo>
                    <a:pt x="19274" y="49118"/>
                  </a:lnTo>
                  <a:lnTo>
                    <a:pt x="19324" y="48815"/>
                  </a:lnTo>
                  <a:lnTo>
                    <a:pt x="19385" y="48512"/>
                  </a:lnTo>
                  <a:lnTo>
                    <a:pt x="19456" y="48198"/>
                  </a:lnTo>
                  <a:lnTo>
                    <a:pt x="19537" y="47885"/>
                  </a:lnTo>
                  <a:lnTo>
                    <a:pt x="19627" y="47562"/>
                  </a:lnTo>
                  <a:lnTo>
                    <a:pt x="19718" y="47238"/>
                  </a:lnTo>
                  <a:lnTo>
                    <a:pt x="19830" y="46905"/>
                  </a:lnTo>
                  <a:lnTo>
                    <a:pt x="19941" y="46571"/>
                  </a:lnTo>
                  <a:lnTo>
                    <a:pt x="20072" y="46238"/>
                  </a:lnTo>
                  <a:lnTo>
                    <a:pt x="20204" y="45894"/>
                  </a:lnTo>
                  <a:lnTo>
                    <a:pt x="20345" y="45550"/>
                  </a:lnTo>
                  <a:lnTo>
                    <a:pt x="20487" y="45207"/>
                  </a:lnTo>
                  <a:lnTo>
                    <a:pt x="20820" y="44489"/>
                  </a:lnTo>
                  <a:lnTo>
                    <a:pt x="21174" y="43772"/>
                  </a:lnTo>
                  <a:lnTo>
                    <a:pt x="21568" y="43024"/>
                  </a:lnTo>
                  <a:lnTo>
                    <a:pt x="21982" y="42266"/>
                  </a:lnTo>
                  <a:lnTo>
                    <a:pt x="22437" y="41498"/>
                  </a:lnTo>
                  <a:lnTo>
                    <a:pt x="22922" y="40709"/>
                  </a:lnTo>
                  <a:lnTo>
                    <a:pt x="23428" y="39911"/>
                  </a:lnTo>
                  <a:lnTo>
                    <a:pt x="23963" y="39092"/>
                  </a:lnTo>
                  <a:lnTo>
                    <a:pt x="24529" y="38264"/>
                  </a:lnTo>
                  <a:lnTo>
                    <a:pt x="25125" y="37425"/>
                  </a:lnTo>
                  <a:lnTo>
                    <a:pt x="25742" y="36566"/>
                  </a:lnTo>
                  <a:lnTo>
                    <a:pt x="26389" y="35696"/>
                  </a:lnTo>
                  <a:lnTo>
                    <a:pt x="27056" y="34807"/>
                  </a:lnTo>
                  <a:lnTo>
                    <a:pt x="27743" y="33918"/>
                  </a:lnTo>
                  <a:lnTo>
                    <a:pt x="28461" y="33008"/>
                  </a:lnTo>
                  <a:lnTo>
                    <a:pt x="29198" y="32078"/>
                  </a:lnTo>
                  <a:lnTo>
                    <a:pt x="29198" y="32078"/>
                  </a:lnTo>
                  <a:lnTo>
                    <a:pt x="30421" y="30532"/>
                  </a:lnTo>
                  <a:lnTo>
                    <a:pt x="31594" y="29026"/>
                  </a:lnTo>
                  <a:lnTo>
                    <a:pt x="32705" y="27561"/>
                  </a:lnTo>
                  <a:lnTo>
                    <a:pt x="33756" y="26136"/>
                  </a:lnTo>
                  <a:lnTo>
                    <a:pt x="34747" y="24751"/>
                  </a:lnTo>
                  <a:lnTo>
                    <a:pt x="35687" y="23397"/>
                  </a:lnTo>
                  <a:lnTo>
                    <a:pt x="36566" y="22093"/>
                  </a:lnTo>
                  <a:lnTo>
                    <a:pt x="36991" y="21456"/>
                  </a:lnTo>
                  <a:lnTo>
                    <a:pt x="37395" y="20830"/>
                  </a:lnTo>
                  <a:lnTo>
                    <a:pt x="37779" y="20213"/>
                  </a:lnTo>
                  <a:lnTo>
                    <a:pt x="38163" y="19607"/>
                  </a:lnTo>
                  <a:lnTo>
                    <a:pt x="38527" y="19011"/>
                  </a:lnTo>
                  <a:lnTo>
                    <a:pt x="38880" y="18414"/>
                  </a:lnTo>
                  <a:lnTo>
                    <a:pt x="39214" y="17838"/>
                  </a:lnTo>
                  <a:lnTo>
                    <a:pt x="39537" y="17272"/>
                  </a:lnTo>
                  <a:lnTo>
                    <a:pt x="39851" y="16716"/>
                  </a:lnTo>
                  <a:lnTo>
                    <a:pt x="40154" y="16160"/>
                  </a:lnTo>
                  <a:lnTo>
                    <a:pt x="40437" y="15625"/>
                  </a:lnTo>
                  <a:lnTo>
                    <a:pt x="40720" y="15099"/>
                  </a:lnTo>
                  <a:lnTo>
                    <a:pt x="40972" y="14574"/>
                  </a:lnTo>
                  <a:lnTo>
                    <a:pt x="41225" y="14068"/>
                  </a:lnTo>
                  <a:lnTo>
                    <a:pt x="41458" y="13563"/>
                  </a:lnTo>
                  <a:lnTo>
                    <a:pt x="41690" y="13068"/>
                  </a:lnTo>
                  <a:lnTo>
                    <a:pt x="41902" y="12593"/>
                  </a:lnTo>
                  <a:lnTo>
                    <a:pt x="42104" y="12118"/>
                  </a:lnTo>
                  <a:lnTo>
                    <a:pt x="42286" y="11653"/>
                  </a:lnTo>
                  <a:lnTo>
                    <a:pt x="42468" y="11198"/>
                  </a:lnTo>
                  <a:lnTo>
                    <a:pt x="42630" y="10753"/>
                  </a:lnTo>
                  <a:lnTo>
                    <a:pt x="42782" y="10319"/>
                  </a:lnTo>
                  <a:lnTo>
                    <a:pt x="42923" y="9894"/>
                  </a:lnTo>
                  <a:lnTo>
                    <a:pt x="43054" y="9480"/>
                  </a:lnTo>
                  <a:lnTo>
                    <a:pt x="43176" y="9076"/>
                  </a:lnTo>
                  <a:lnTo>
                    <a:pt x="43287" y="8682"/>
                  </a:lnTo>
                  <a:lnTo>
                    <a:pt x="43388" y="8287"/>
                  </a:lnTo>
                  <a:lnTo>
                    <a:pt x="43469" y="7913"/>
                  </a:lnTo>
                  <a:lnTo>
                    <a:pt x="43550" y="7540"/>
                  </a:lnTo>
                  <a:lnTo>
                    <a:pt x="43610" y="7186"/>
                  </a:lnTo>
                  <a:lnTo>
                    <a:pt x="43671" y="6832"/>
                  </a:lnTo>
                  <a:lnTo>
                    <a:pt x="43711" y="6488"/>
                  </a:lnTo>
                  <a:lnTo>
                    <a:pt x="43742" y="6155"/>
                  </a:lnTo>
                  <a:lnTo>
                    <a:pt x="43772" y="5832"/>
                  </a:lnTo>
                  <a:lnTo>
                    <a:pt x="43782" y="5518"/>
                  </a:lnTo>
                  <a:lnTo>
                    <a:pt x="43782" y="5215"/>
                  </a:lnTo>
                  <a:lnTo>
                    <a:pt x="43782" y="4922"/>
                  </a:lnTo>
                  <a:lnTo>
                    <a:pt x="43762" y="4629"/>
                  </a:lnTo>
                  <a:lnTo>
                    <a:pt x="43742" y="4356"/>
                  </a:lnTo>
                  <a:lnTo>
                    <a:pt x="43701" y="4083"/>
                  </a:lnTo>
                  <a:lnTo>
                    <a:pt x="43661" y="3820"/>
                  </a:lnTo>
                  <a:lnTo>
                    <a:pt x="43600" y="3568"/>
                  </a:lnTo>
                  <a:lnTo>
                    <a:pt x="43540" y="3325"/>
                  </a:lnTo>
                  <a:lnTo>
                    <a:pt x="43469" y="3093"/>
                  </a:lnTo>
                  <a:lnTo>
                    <a:pt x="43388" y="2870"/>
                  </a:lnTo>
                  <a:lnTo>
                    <a:pt x="43297" y="2648"/>
                  </a:lnTo>
                  <a:lnTo>
                    <a:pt x="43196" y="2446"/>
                  </a:lnTo>
                  <a:lnTo>
                    <a:pt x="43085" y="2244"/>
                  </a:lnTo>
                  <a:lnTo>
                    <a:pt x="42974" y="2052"/>
                  </a:lnTo>
                  <a:lnTo>
                    <a:pt x="42842" y="1870"/>
                  </a:lnTo>
                  <a:lnTo>
                    <a:pt x="42711" y="1698"/>
                  </a:lnTo>
                  <a:lnTo>
                    <a:pt x="42569" y="1536"/>
                  </a:lnTo>
                  <a:lnTo>
                    <a:pt x="42418" y="1375"/>
                  </a:lnTo>
                  <a:lnTo>
                    <a:pt x="42266" y="1223"/>
                  </a:lnTo>
                  <a:lnTo>
                    <a:pt x="42094" y="1092"/>
                  </a:lnTo>
                  <a:lnTo>
                    <a:pt x="41923" y="960"/>
                  </a:lnTo>
                  <a:lnTo>
                    <a:pt x="41741" y="839"/>
                  </a:lnTo>
                  <a:lnTo>
                    <a:pt x="41559" y="718"/>
                  </a:lnTo>
                  <a:lnTo>
                    <a:pt x="41357" y="617"/>
                  </a:lnTo>
                  <a:lnTo>
                    <a:pt x="41154" y="515"/>
                  </a:lnTo>
                  <a:lnTo>
                    <a:pt x="40942" y="435"/>
                  </a:lnTo>
                  <a:lnTo>
                    <a:pt x="40720" y="354"/>
                  </a:lnTo>
                  <a:lnTo>
                    <a:pt x="40497" y="283"/>
                  </a:lnTo>
                  <a:lnTo>
                    <a:pt x="40265" y="212"/>
                  </a:lnTo>
                  <a:lnTo>
                    <a:pt x="40022" y="162"/>
                  </a:lnTo>
                  <a:lnTo>
                    <a:pt x="39780" y="111"/>
                  </a:lnTo>
                  <a:lnTo>
                    <a:pt x="39527" y="71"/>
                  </a:lnTo>
                  <a:lnTo>
                    <a:pt x="39264" y="40"/>
                  </a:lnTo>
                  <a:lnTo>
                    <a:pt x="39002" y="20"/>
                  </a:lnTo>
                  <a:lnTo>
                    <a:pt x="38729" y="10"/>
                  </a:lnTo>
                  <a:lnTo>
                    <a:pt x="38456" y="0"/>
                  </a:lnTo>
                  <a:lnTo>
                    <a:pt x="38173" y="0"/>
                  </a:lnTo>
                  <a:lnTo>
                    <a:pt x="37880" y="10"/>
                  </a:lnTo>
                  <a:lnTo>
                    <a:pt x="37587" y="30"/>
                  </a:lnTo>
                  <a:lnTo>
                    <a:pt x="37284" y="51"/>
                  </a:lnTo>
                  <a:lnTo>
                    <a:pt x="36980" y="91"/>
                  </a:lnTo>
                  <a:lnTo>
                    <a:pt x="36667" y="131"/>
                  </a:lnTo>
                  <a:lnTo>
                    <a:pt x="36344" y="182"/>
                  </a:lnTo>
                  <a:lnTo>
                    <a:pt x="36020" y="232"/>
                  </a:lnTo>
                  <a:lnTo>
                    <a:pt x="35697" y="303"/>
                  </a:lnTo>
                  <a:lnTo>
                    <a:pt x="35363" y="374"/>
                  </a:lnTo>
                  <a:lnTo>
                    <a:pt x="35020" y="455"/>
                  </a:lnTo>
                  <a:lnTo>
                    <a:pt x="34676" y="546"/>
                  </a:lnTo>
                  <a:lnTo>
                    <a:pt x="34333" y="637"/>
                  </a:lnTo>
                  <a:lnTo>
                    <a:pt x="33615" y="859"/>
                  </a:lnTo>
                  <a:lnTo>
                    <a:pt x="32887" y="1102"/>
                  </a:lnTo>
                  <a:lnTo>
                    <a:pt x="32139" y="1385"/>
                  </a:lnTo>
                  <a:lnTo>
                    <a:pt x="31381" y="1688"/>
                  </a:lnTo>
                  <a:lnTo>
                    <a:pt x="30603" y="2021"/>
                  </a:lnTo>
                  <a:lnTo>
                    <a:pt x="29815" y="2395"/>
                  </a:lnTo>
                  <a:lnTo>
                    <a:pt x="29016" y="2789"/>
                  </a:lnTo>
                  <a:lnTo>
                    <a:pt x="28198" y="3214"/>
                  </a:lnTo>
                  <a:lnTo>
                    <a:pt x="27369" y="3669"/>
                  </a:lnTo>
                  <a:lnTo>
                    <a:pt x="26530" y="4154"/>
                  </a:lnTo>
                  <a:lnTo>
                    <a:pt x="25681" y="4669"/>
                  </a:lnTo>
                  <a:lnTo>
                    <a:pt x="24822" y="5205"/>
                  </a:lnTo>
                  <a:lnTo>
                    <a:pt x="23953" y="5781"/>
                  </a:lnTo>
                  <a:lnTo>
                    <a:pt x="23084" y="6377"/>
                  </a:lnTo>
                  <a:lnTo>
                    <a:pt x="22205" y="7004"/>
                  </a:lnTo>
                  <a:lnTo>
                    <a:pt x="22205" y="700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3;p25">
              <a:extLst>
                <a:ext uri="{FF2B5EF4-FFF2-40B4-BE49-F238E27FC236}">
                  <a16:creationId xmlns:a16="http://schemas.microsoft.com/office/drawing/2014/main" id="{52672DC8-B73E-B05A-A8D0-6A111F491030}"/>
                </a:ext>
              </a:extLst>
            </p:cNvPr>
            <p:cNvSpPr/>
            <p:nvPr/>
          </p:nvSpPr>
          <p:spPr>
            <a:xfrm>
              <a:off x="2309150" y="3428000"/>
              <a:ext cx="1287350" cy="1785350"/>
            </a:xfrm>
            <a:custGeom>
              <a:avLst/>
              <a:gdLst/>
              <a:ahLst/>
              <a:cxnLst/>
              <a:rect l="l" t="t" r="r" b="b"/>
              <a:pathLst>
                <a:path w="51494" h="71414" extrusionOk="0">
                  <a:moveTo>
                    <a:pt x="36425" y="6216"/>
                  </a:moveTo>
                  <a:lnTo>
                    <a:pt x="36425" y="6216"/>
                  </a:lnTo>
                  <a:lnTo>
                    <a:pt x="32271" y="9218"/>
                  </a:lnTo>
                  <a:lnTo>
                    <a:pt x="28814" y="11704"/>
                  </a:lnTo>
                  <a:lnTo>
                    <a:pt x="25964" y="13736"/>
                  </a:lnTo>
                  <a:lnTo>
                    <a:pt x="23650" y="15383"/>
                  </a:lnTo>
                  <a:lnTo>
                    <a:pt x="20254" y="17788"/>
                  </a:lnTo>
                  <a:lnTo>
                    <a:pt x="19021" y="18678"/>
                  </a:lnTo>
                  <a:lnTo>
                    <a:pt x="17970" y="19446"/>
                  </a:lnTo>
                  <a:lnTo>
                    <a:pt x="17030" y="20153"/>
                  </a:lnTo>
                  <a:lnTo>
                    <a:pt x="16121" y="20871"/>
                  </a:lnTo>
                  <a:lnTo>
                    <a:pt x="15150" y="21659"/>
                  </a:lnTo>
                  <a:lnTo>
                    <a:pt x="14049" y="22589"/>
                  </a:lnTo>
                  <a:lnTo>
                    <a:pt x="12705" y="23721"/>
                  </a:lnTo>
                  <a:lnTo>
                    <a:pt x="11067" y="25126"/>
                  </a:lnTo>
                  <a:lnTo>
                    <a:pt x="6519" y="29007"/>
                  </a:lnTo>
                  <a:lnTo>
                    <a:pt x="6519" y="29007"/>
                  </a:lnTo>
                  <a:lnTo>
                    <a:pt x="6236" y="29249"/>
                  </a:lnTo>
                  <a:lnTo>
                    <a:pt x="5964" y="29512"/>
                  </a:lnTo>
                  <a:lnTo>
                    <a:pt x="5691" y="29775"/>
                  </a:lnTo>
                  <a:lnTo>
                    <a:pt x="5428" y="30048"/>
                  </a:lnTo>
                  <a:lnTo>
                    <a:pt x="5165" y="30331"/>
                  </a:lnTo>
                  <a:lnTo>
                    <a:pt x="4912" y="30614"/>
                  </a:lnTo>
                  <a:lnTo>
                    <a:pt x="4670" y="30907"/>
                  </a:lnTo>
                  <a:lnTo>
                    <a:pt x="4427" y="31210"/>
                  </a:lnTo>
                  <a:lnTo>
                    <a:pt x="4195" y="31523"/>
                  </a:lnTo>
                  <a:lnTo>
                    <a:pt x="3973" y="31836"/>
                  </a:lnTo>
                  <a:lnTo>
                    <a:pt x="3750" y="32160"/>
                  </a:lnTo>
                  <a:lnTo>
                    <a:pt x="3538" y="32483"/>
                  </a:lnTo>
                  <a:lnTo>
                    <a:pt x="3336" y="32817"/>
                  </a:lnTo>
                  <a:lnTo>
                    <a:pt x="3134" y="33160"/>
                  </a:lnTo>
                  <a:lnTo>
                    <a:pt x="2942" y="33504"/>
                  </a:lnTo>
                  <a:lnTo>
                    <a:pt x="2750" y="33858"/>
                  </a:lnTo>
                  <a:lnTo>
                    <a:pt x="2568" y="34222"/>
                  </a:lnTo>
                  <a:lnTo>
                    <a:pt x="2396" y="34585"/>
                  </a:lnTo>
                  <a:lnTo>
                    <a:pt x="2224" y="34949"/>
                  </a:lnTo>
                  <a:lnTo>
                    <a:pt x="2062" y="35323"/>
                  </a:lnTo>
                  <a:lnTo>
                    <a:pt x="1901" y="35707"/>
                  </a:lnTo>
                  <a:lnTo>
                    <a:pt x="1749" y="36091"/>
                  </a:lnTo>
                  <a:lnTo>
                    <a:pt x="1608" y="36475"/>
                  </a:lnTo>
                  <a:lnTo>
                    <a:pt x="1466" y="36870"/>
                  </a:lnTo>
                  <a:lnTo>
                    <a:pt x="1335" y="37264"/>
                  </a:lnTo>
                  <a:lnTo>
                    <a:pt x="1213" y="37668"/>
                  </a:lnTo>
                  <a:lnTo>
                    <a:pt x="1092" y="38072"/>
                  </a:lnTo>
                  <a:lnTo>
                    <a:pt x="981" y="38487"/>
                  </a:lnTo>
                  <a:lnTo>
                    <a:pt x="870" y="38901"/>
                  </a:lnTo>
                  <a:lnTo>
                    <a:pt x="779" y="39315"/>
                  </a:lnTo>
                  <a:lnTo>
                    <a:pt x="678" y="39730"/>
                  </a:lnTo>
                  <a:lnTo>
                    <a:pt x="587" y="40154"/>
                  </a:lnTo>
                  <a:lnTo>
                    <a:pt x="506" y="40589"/>
                  </a:lnTo>
                  <a:lnTo>
                    <a:pt x="435" y="41013"/>
                  </a:lnTo>
                  <a:lnTo>
                    <a:pt x="365" y="41448"/>
                  </a:lnTo>
                  <a:lnTo>
                    <a:pt x="304" y="41882"/>
                  </a:lnTo>
                  <a:lnTo>
                    <a:pt x="243" y="42317"/>
                  </a:lnTo>
                  <a:lnTo>
                    <a:pt x="193" y="42762"/>
                  </a:lnTo>
                  <a:lnTo>
                    <a:pt x="142" y="43196"/>
                  </a:lnTo>
                  <a:lnTo>
                    <a:pt x="102" y="43641"/>
                  </a:lnTo>
                  <a:lnTo>
                    <a:pt x="71" y="44086"/>
                  </a:lnTo>
                  <a:lnTo>
                    <a:pt x="51" y="44530"/>
                  </a:lnTo>
                  <a:lnTo>
                    <a:pt x="21" y="44985"/>
                  </a:lnTo>
                  <a:lnTo>
                    <a:pt x="11" y="45430"/>
                  </a:lnTo>
                  <a:lnTo>
                    <a:pt x="1" y="46339"/>
                  </a:lnTo>
                  <a:lnTo>
                    <a:pt x="11" y="47239"/>
                  </a:lnTo>
                  <a:lnTo>
                    <a:pt x="51" y="48148"/>
                  </a:lnTo>
                  <a:lnTo>
                    <a:pt x="112" y="49058"/>
                  </a:lnTo>
                  <a:lnTo>
                    <a:pt x="193" y="49968"/>
                  </a:lnTo>
                  <a:lnTo>
                    <a:pt x="304" y="50867"/>
                  </a:lnTo>
                  <a:lnTo>
                    <a:pt x="435" y="51777"/>
                  </a:lnTo>
                  <a:lnTo>
                    <a:pt x="587" y="52676"/>
                  </a:lnTo>
                  <a:lnTo>
                    <a:pt x="678" y="53121"/>
                  </a:lnTo>
                  <a:lnTo>
                    <a:pt x="769" y="53566"/>
                  </a:lnTo>
                  <a:lnTo>
                    <a:pt x="870" y="54010"/>
                  </a:lnTo>
                  <a:lnTo>
                    <a:pt x="971" y="54455"/>
                  </a:lnTo>
                  <a:lnTo>
                    <a:pt x="1082" y="54890"/>
                  </a:lnTo>
                  <a:lnTo>
                    <a:pt x="1193" y="55334"/>
                  </a:lnTo>
                  <a:lnTo>
                    <a:pt x="1315" y="55769"/>
                  </a:lnTo>
                  <a:lnTo>
                    <a:pt x="1446" y="56193"/>
                  </a:lnTo>
                  <a:lnTo>
                    <a:pt x="1577" y="56628"/>
                  </a:lnTo>
                  <a:lnTo>
                    <a:pt x="1719" y="57052"/>
                  </a:lnTo>
                  <a:lnTo>
                    <a:pt x="1860" y="57477"/>
                  </a:lnTo>
                  <a:lnTo>
                    <a:pt x="2012" y="57901"/>
                  </a:lnTo>
                  <a:lnTo>
                    <a:pt x="2174" y="58316"/>
                  </a:lnTo>
                  <a:lnTo>
                    <a:pt x="2335" y="58730"/>
                  </a:lnTo>
                  <a:lnTo>
                    <a:pt x="2497" y="59144"/>
                  </a:lnTo>
                  <a:lnTo>
                    <a:pt x="2679" y="59549"/>
                  </a:lnTo>
                  <a:lnTo>
                    <a:pt x="2851" y="59953"/>
                  </a:lnTo>
                  <a:lnTo>
                    <a:pt x="3043" y="60347"/>
                  </a:lnTo>
                  <a:lnTo>
                    <a:pt x="3235" y="60741"/>
                  </a:lnTo>
                  <a:lnTo>
                    <a:pt x="3427" y="61135"/>
                  </a:lnTo>
                  <a:lnTo>
                    <a:pt x="3629" y="61519"/>
                  </a:lnTo>
                  <a:lnTo>
                    <a:pt x="3841" y="61893"/>
                  </a:lnTo>
                  <a:lnTo>
                    <a:pt x="4053" y="62267"/>
                  </a:lnTo>
                  <a:lnTo>
                    <a:pt x="4276" y="62641"/>
                  </a:lnTo>
                  <a:lnTo>
                    <a:pt x="4498" y="63005"/>
                  </a:lnTo>
                  <a:lnTo>
                    <a:pt x="4731" y="63369"/>
                  </a:lnTo>
                  <a:lnTo>
                    <a:pt x="4963" y="63723"/>
                  </a:lnTo>
                  <a:lnTo>
                    <a:pt x="5206" y="64066"/>
                  </a:lnTo>
                  <a:lnTo>
                    <a:pt x="5458" y="64410"/>
                  </a:lnTo>
                  <a:lnTo>
                    <a:pt x="5711" y="64743"/>
                  </a:lnTo>
                  <a:lnTo>
                    <a:pt x="5964" y="65077"/>
                  </a:lnTo>
                  <a:lnTo>
                    <a:pt x="6236" y="65400"/>
                  </a:lnTo>
                  <a:lnTo>
                    <a:pt x="6499" y="65714"/>
                  </a:lnTo>
                  <a:lnTo>
                    <a:pt x="6782" y="66027"/>
                  </a:lnTo>
                  <a:lnTo>
                    <a:pt x="7065" y="66330"/>
                  </a:lnTo>
                  <a:lnTo>
                    <a:pt x="7348" y="66623"/>
                  </a:lnTo>
                  <a:lnTo>
                    <a:pt x="7641" y="66906"/>
                  </a:lnTo>
                  <a:lnTo>
                    <a:pt x="7934" y="67189"/>
                  </a:lnTo>
                  <a:lnTo>
                    <a:pt x="8237" y="67462"/>
                  </a:lnTo>
                  <a:lnTo>
                    <a:pt x="8551" y="67735"/>
                  </a:lnTo>
                  <a:lnTo>
                    <a:pt x="8864" y="67988"/>
                  </a:lnTo>
                  <a:lnTo>
                    <a:pt x="9188" y="68240"/>
                  </a:lnTo>
                  <a:lnTo>
                    <a:pt x="9511" y="68483"/>
                  </a:lnTo>
                  <a:lnTo>
                    <a:pt x="9844" y="68715"/>
                  </a:lnTo>
                  <a:lnTo>
                    <a:pt x="10178" y="68938"/>
                  </a:lnTo>
                  <a:lnTo>
                    <a:pt x="10522" y="69160"/>
                  </a:lnTo>
                  <a:lnTo>
                    <a:pt x="10865" y="69362"/>
                  </a:lnTo>
                  <a:lnTo>
                    <a:pt x="11219" y="69564"/>
                  </a:lnTo>
                  <a:lnTo>
                    <a:pt x="11583" y="69746"/>
                  </a:lnTo>
                  <a:lnTo>
                    <a:pt x="11947" y="69928"/>
                  </a:lnTo>
                  <a:lnTo>
                    <a:pt x="12321" y="70100"/>
                  </a:lnTo>
                  <a:lnTo>
                    <a:pt x="12694" y="70262"/>
                  </a:lnTo>
                  <a:lnTo>
                    <a:pt x="13068" y="70413"/>
                  </a:lnTo>
                  <a:lnTo>
                    <a:pt x="13452" y="70555"/>
                  </a:lnTo>
                  <a:lnTo>
                    <a:pt x="13847" y="70686"/>
                  </a:lnTo>
                  <a:lnTo>
                    <a:pt x="14241" y="70807"/>
                  </a:lnTo>
                  <a:lnTo>
                    <a:pt x="14645" y="70919"/>
                  </a:lnTo>
                  <a:lnTo>
                    <a:pt x="15049" y="71020"/>
                  </a:lnTo>
                  <a:lnTo>
                    <a:pt x="15464" y="71101"/>
                  </a:lnTo>
                  <a:lnTo>
                    <a:pt x="15888" y="71181"/>
                  </a:lnTo>
                  <a:lnTo>
                    <a:pt x="16303" y="71252"/>
                  </a:lnTo>
                  <a:lnTo>
                    <a:pt x="16737" y="71303"/>
                  </a:lnTo>
                  <a:lnTo>
                    <a:pt x="17172" y="71353"/>
                  </a:lnTo>
                  <a:lnTo>
                    <a:pt x="17606" y="71384"/>
                  </a:lnTo>
                  <a:lnTo>
                    <a:pt x="18051" y="71404"/>
                  </a:lnTo>
                  <a:lnTo>
                    <a:pt x="18506" y="71414"/>
                  </a:lnTo>
                  <a:lnTo>
                    <a:pt x="18961" y="71414"/>
                  </a:lnTo>
                  <a:lnTo>
                    <a:pt x="19415" y="71394"/>
                  </a:lnTo>
                  <a:lnTo>
                    <a:pt x="19415" y="71394"/>
                  </a:lnTo>
                  <a:lnTo>
                    <a:pt x="20042" y="71363"/>
                  </a:lnTo>
                  <a:lnTo>
                    <a:pt x="20658" y="71303"/>
                  </a:lnTo>
                  <a:lnTo>
                    <a:pt x="21275" y="71232"/>
                  </a:lnTo>
                  <a:lnTo>
                    <a:pt x="21881" y="71141"/>
                  </a:lnTo>
                  <a:lnTo>
                    <a:pt x="22468" y="71040"/>
                  </a:lnTo>
                  <a:lnTo>
                    <a:pt x="22761" y="70969"/>
                  </a:lnTo>
                  <a:lnTo>
                    <a:pt x="23044" y="70909"/>
                  </a:lnTo>
                  <a:lnTo>
                    <a:pt x="23327" y="70828"/>
                  </a:lnTo>
                  <a:lnTo>
                    <a:pt x="23599" y="70757"/>
                  </a:lnTo>
                  <a:lnTo>
                    <a:pt x="23872" y="70666"/>
                  </a:lnTo>
                  <a:lnTo>
                    <a:pt x="24135" y="70575"/>
                  </a:lnTo>
                  <a:lnTo>
                    <a:pt x="24398" y="70484"/>
                  </a:lnTo>
                  <a:lnTo>
                    <a:pt x="24651" y="70373"/>
                  </a:lnTo>
                  <a:lnTo>
                    <a:pt x="24893" y="70272"/>
                  </a:lnTo>
                  <a:lnTo>
                    <a:pt x="25136" y="70151"/>
                  </a:lnTo>
                  <a:lnTo>
                    <a:pt x="25368" y="70029"/>
                  </a:lnTo>
                  <a:lnTo>
                    <a:pt x="25590" y="69898"/>
                  </a:lnTo>
                  <a:lnTo>
                    <a:pt x="25813" y="69766"/>
                  </a:lnTo>
                  <a:lnTo>
                    <a:pt x="26015" y="69625"/>
                  </a:lnTo>
                  <a:lnTo>
                    <a:pt x="26217" y="69473"/>
                  </a:lnTo>
                  <a:lnTo>
                    <a:pt x="26409" y="69322"/>
                  </a:lnTo>
                  <a:lnTo>
                    <a:pt x="26591" y="69150"/>
                  </a:lnTo>
                  <a:lnTo>
                    <a:pt x="26763" y="68978"/>
                  </a:lnTo>
                  <a:lnTo>
                    <a:pt x="26924" y="68806"/>
                  </a:lnTo>
                  <a:lnTo>
                    <a:pt x="27076" y="68614"/>
                  </a:lnTo>
                  <a:lnTo>
                    <a:pt x="27207" y="68422"/>
                  </a:lnTo>
                  <a:lnTo>
                    <a:pt x="27339" y="68220"/>
                  </a:lnTo>
                  <a:lnTo>
                    <a:pt x="27460" y="68008"/>
                  </a:lnTo>
                  <a:lnTo>
                    <a:pt x="27561" y="67786"/>
                  </a:lnTo>
                  <a:lnTo>
                    <a:pt x="27652" y="67563"/>
                  </a:lnTo>
                  <a:lnTo>
                    <a:pt x="27733" y="67331"/>
                  </a:lnTo>
                  <a:lnTo>
                    <a:pt x="27804" y="67078"/>
                  </a:lnTo>
                  <a:lnTo>
                    <a:pt x="27864" y="66825"/>
                  </a:lnTo>
                  <a:lnTo>
                    <a:pt x="27905" y="66563"/>
                  </a:lnTo>
                  <a:lnTo>
                    <a:pt x="27925" y="66300"/>
                  </a:lnTo>
                  <a:lnTo>
                    <a:pt x="27945" y="66017"/>
                  </a:lnTo>
                  <a:lnTo>
                    <a:pt x="27935" y="65724"/>
                  </a:lnTo>
                  <a:lnTo>
                    <a:pt x="27925" y="65431"/>
                  </a:lnTo>
                  <a:lnTo>
                    <a:pt x="27895" y="65117"/>
                  </a:lnTo>
                  <a:lnTo>
                    <a:pt x="27844" y="64804"/>
                  </a:lnTo>
                  <a:lnTo>
                    <a:pt x="27784" y="64471"/>
                  </a:lnTo>
                  <a:lnTo>
                    <a:pt x="27703" y="64137"/>
                  </a:lnTo>
                  <a:lnTo>
                    <a:pt x="27602" y="63783"/>
                  </a:lnTo>
                  <a:lnTo>
                    <a:pt x="27490" y="63430"/>
                  </a:lnTo>
                  <a:lnTo>
                    <a:pt x="27359" y="63056"/>
                  </a:lnTo>
                  <a:lnTo>
                    <a:pt x="27207" y="62682"/>
                  </a:lnTo>
                  <a:lnTo>
                    <a:pt x="27036" y="62288"/>
                  </a:lnTo>
                  <a:lnTo>
                    <a:pt x="26854" y="61893"/>
                  </a:lnTo>
                  <a:lnTo>
                    <a:pt x="26652" y="61479"/>
                  </a:lnTo>
                  <a:lnTo>
                    <a:pt x="26429" y="61055"/>
                  </a:lnTo>
                  <a:lnTo>
                    <a:pt x="26187" y="60620"/>
                  </a:lnTo>
                  <a:lnTo>
                    <a:pt x="25924" y="60175"/>
                  </a:lnTo>
                  <a:lnTo>
                    <a:pt x="25641" y="59721"/>
                  </a:lnTo>
                  <a:lnTo>
                    <a:pt x="25338" y="59256"/>
                  </a:lnTo>
                  <a:lnTo>
                    <a:pt x="25004" y="58770"/>
                  </a:lnTo>
                  <a:lnTo>
                    <a:pt x="24661" y="58285"/>
                  </a:lnTo>
                  <a:lnTo>
                    <a:pt x="24297" y="57780"/>
                  </a:lnTo>
                  <a:lnTo>
                    <a:pt x="23903" y="57265"/>
                  </a:lnTo>
                  <a:lnTo>
                    <a:pt x="23498" y="56739"/>
                  </a:lnTo>
                  <a:lnTo>
                    <a:pt x="23498" y="56739"/>
                  </a:lnTo>
                  <a:lnTo>
                    <a:pt x="23337" y="56527"/>
                  </a:lnTo>
                  <a:lnTo>
                    <a:pt x="23185" y="56315"/>
                  </a:lnTo>
                  <a:lnTo>
                    <a:pt x="23044" y="56092"/>
                  </a:lnTo>
                  <a:lnTo>
                    <a:pt x="22922" y="55860"/>
                  </a:lnTo>
                  <a:lnTo>
                    <a:pt x="22811" y="55637"/>
                  </a:lnTo>
                  <a:lnTo>
                    <a:pt x="22700" y="55395"/>
                  </a:lnTo>
                  <a:lnTo>
                    <a:pt x="22609" y="55162"/>
                  </a:lnTo>
                  <a:lnTo>
                    <a:pt x="22528" y="54910"/>
                  </a:lnTo>
                  <a:lnTo>
                    <a:pt x="22457" y="54667"/>
                  </a:lnTo>
                  <a:lnTo>
                    <a:pt x="22397" y="54404"/>
                  </a:lnTo>
                  <a:lnTo>
                    <a:pt x="22346" y="54152"/>
                  </a:lnTo>
                  <a:lnTo>
                    <a:pt x="22306" y="53889"/>
                  </a:lnTo>
                  <a:lnTo>
                    <a:pt x="22275" y="53616"/>
                  </a:lnTo>
                  <a:lnTo>
                    <a:pt x="22255" y="53343"/>
                  </a:lnTo>
                  <a:lnTo>
                    <a:pt x="22255" y="53070"/>
                  </a:lnTo>
                  <a:lnTo>
                    <a:pt x="22255" y="52787"/>
                  </a:lnTo>
                  <a:lnTo>
                    <a:pt x="22265" y="52504"/>
                  </a:lnTo>
                  <a:lnTo>
                    <a:pt x="22286" y="52211"/>
                  </a:lnTo>
                  <a:lnTo>
                    <a:pt x="22316" y="51918"/>
                  </a:lnTo>
                  <a:lnTo>
                    <a:pt x="22356" y="51615"/>
                  </a:lnTo>
                  <a:lnTo>
                    <a:pt x="22407" y="51312"/>
                  </a:lnTo>
                  <a:lnTo>
                    <a:pt x="22468" y="51009"/>
                  </a:lnTo>
                  <a:lnTo>
                    <a:pt x="22538" y="50695"/>
                  </a:lnTo>
                  <a:lnTo>
                    <a:pt x="22619" y="50382"/>
                  </a:lnTo>
                  <a:lnTo>
                    <a:pt x="22710" y="50059"/>
                  </a:lnTo>
                  <a:lnTo>
                    <a:pt x="22801" y="49735"/>
                  </a:lnTo>
                  <a:lnTo>
                    <a:pt x="22912" y="49402"/>
                  </a:lnTo>
                  <a:lnTo>
                    <a:pt x="23023" y="49068"/>
                  </a:lnTo>
                  <a:lnTo>
                    <a:pt x="23145" y="48735"/>
                  </a:lnTo>
                  <a:lnTo>
                    <a:pt x="23286" y="48391"/>
                  </a:lnTo>
                  <a:lnTo>
                    <a:pt x="23428" y="48047"/>
                  </a:lnTo>
                  <a:lnTo>
                    <a:pt x="23569" y="47704"/>
                  </a:lnTo>
                  <a:lnTo>
                    <a:pt x="23903" y="46986"/>
                  </a:lnTo>
                  <a:lnTo>
                    <a:pt x="24256" y="46269"/>
                  </a:lnTo>
                  <a:lnTo>
                    <a:pt x="24651" y="45521"/>
                  </a:lnTo>
                  <a:lnTo>
                    <a:pt x="25065" y="44763"/>
                  </a:lnTo>
                  <a:lnTo>
                    <a:pt x="25520" y="43995"/>
                  </a:lnTo>
                  <a:lnTo>
                    <a:pt x="26005" y="43206"/>
                  </a:lnTo>
                  <a:lnTo>
                    <a:pt x="26510" y="42408"/>
                  </a:lnTo>
                  <a:lnTo>
                    <a:pt x="27046" y="41589"/>
                  </a:lnTo>
                  <a:lnTo>
                    <a:pt x="27612" y="40761"/>
                  </a:lnTo>
                  <a:lnTo>
                    <a:pt x="28208" y="39922"/>
                  </a:lnTo>
                  <a:lnTo>
                    <a:pt x="28825" y="39063"/>
                  </a:lnTo>
                  <a:lnTo>
                    <a:pt x="29471" y="38193"/>
                  </a:lnTo>
                  <a:lnTo>
                    <a:pt x="30138" y="37304"/>
                  </a:lnTo>
                  <a:lnTo>
                    <a:pt x="30826" y="36415"/>
                  </a:lnTo>
                  <a:lnTo>
                    <a:pt x="31543" y="35505"/>
                  </a:lnTo>
                  <a:lnTo>
                    <a:pt x="32271" y="34575"/>
                  </a:lnTo>
                  <a:lnTo>
                    <a:pt x="32271" y="34575"/>
                  </a:lnTo>
                  <a:lnTo>
                    <a:pt x="33514" y="33029"/>
                  </a:lnTo>
                  <a:lnTo>
                    <a:pt x="34707" y="31513"/>
                  </a:lnTo>
                  <a:lnTo>
                    <a:pt x="35859" y="30037"/>
                  </a:lnTo>
                  <a:lnTo>
                    <a:pt x="36960" y="28592"/>
                  </a:lnTo>
                  <a:lnTo>
                    <a:pt x="38021" y="27187"/>
                  </a:lnTo>
                  <a:lnTo>
                    <a:pt x="39042" y="25813"/>
                  </a:lnTo>
                  <a:lnTo>
                    <a:pt x="40023" y="24479"/>
                  </a:lnTo>
                  <a:lnTo>
                    <a:pt x="40952" y="23185"/>
                  </a:lnTo>
                  <a:lnTo>
                    <a:pt x="41842" y="21922"/>
                  </a:lnTo>
                  <a:lnTo>
                    <a:pt x="42691" y="20699"/>
                  </a:lnTo>
                  <a:lnTo>
                    <a:pt x="43499" y="19506"/>
                  </a:lnTo>
                  <a:lnTo>
                    <a:pt x="44267" y="18354"/>
                  </a:lnTo>
                  <a:lnTo>
                    <a:pt x="44985" y="17243"/>
                  </a:lnTo>
                  <a:lnTo>
                    <a:pt x="45672" y="16161"/>
                  </a:lnTo>
                  <a:lnTo>
                    <a:pt x="46319" y="15110"/>
                  </a:lnTo>
                  <a:lnTo>
                    <a:pt x="46925" y="14099"/>
                  </a:lnTo>
                  <a:lnTo>
                    <a:pt x="47491" y="13129"/>
                  </a:lnTo>
                  <a:lnTo>
                    <a:pt x="48017" y="12189"/>
                  </a:lnTo>
                  <a:lnTo>
                    <a:pt x="48502" y="11280"/>
                  </a:lnTo>
                  <a:lnTo>
                    <a:pt x="48947" y="10410"/>
                  </a:lnTo>
                  <a:lnTo>
                    <a:pt x="49361" y="9582"/>
                  </a:lnTo>
                  <a:lnTo>
                    <a:pt x="49735" y="8783"/>
                  </a:lnTo>
                  <a:lnTo>
                    <a:pt x="50068" y="8025"/>
                  </a:lnTo>
                  <a:lnTo>
                    <a:pt x="50372" y="7288"/>
                  </a:lnTo>
                  <a:lnTo>
                    <a:pt x="50634" y="6600"/>
                  </a:lnTo>
                  <a:lnTo>
                    <a:pt x="50867" y="5943"/>
                  </a:lnTo>
                  <a:lnTo>
                    <a:pt x="51059" y="5317"/>
                  </a:lnTo>
                  <a:lnTo>
                    <a:pt x="51140" y="5024"/>
                  </a:lnTo>
                  <a:lnTo>
                    <a:pt x="51210" y="4731"/>
                  </a:lnTo>
                  <a:lnTo>
                    <a:pt x="51281" y="4448"/>
                  </a:lnTo>
                  <a:lnTo>
                    <a:pt x="51332" y="4175"/>
                  </a:lnTo>
                  <a:lnTo>
                    <a:pt x="51382" y="3912"/>
                  </a:lnTo>
                  <a:lnTo>
                    <a:pt x="51423" y="3659"/>
                  </a:lnTo>
                  <a:lnTo>
                    <a:pt x="51453" y="3417"/>
                  </a:lnTo>
                  <a:lnTo>
                    <a:pt x="51473" y="3174"/>
                  </a:lnTo>
                  <a:lnTo>
                    <a:pt x="51493" y="2942"/>
                  </a:lnTo>
                  <a:lnTo>
                    <a:pt x="51493" y="2729"/>
                  </a:lnTo>
                  <a:lnTo>
                    <a:pt x="51493" y="2517"/>
                  </a:lnTo>
                  <a:lnTo>
                    <a:pt x="51483" y="2305"/>
                  </a:lnTo>
                  <a:lnTo>
                    <a:pt x="51463" y="2113"/>
                  </a:lnTo>
                  <a:lnTo>
                    <a:pt x="51433" y="1931"/>
                  </a:lnTo>
                  <a:lnTo>
                    <a:pt x="51392" y="1749"/>
                  </a:lnTo>
                  <a:lnTo>
                    <a:pt x="51352" y="1587"/>
                  </a:lnTo>
                  <a:lnTo>
                    <a:pt x="51301" y="1426"/>
                  </a:lnTo>
                  <a:lnTo>
                    <a:pt x="51241" y="1274"/>
                  </a:lnTo>
                  <a:lnTo>
                    <a:pt x="51170" y="1133"/>
                  </a:lnTo>
                  <a:lnTo>
                    <a:pt x="51099" y="991"/>
                  </a:lnTo>
                  <a:lnTo>
                    <a:pt x="51008" y="870"/>
                  </a:lnTo>
                  <a:lnTo>
                    <a:pt x="50917" y="749"/>
                  </a:lnTo>
                  <a:lnTo>
                    <a:pt x="50816" y="637"/>
                  </a:lnTo>
                  <a:lnTo>
                    <a:pt x="50715" y="536"/>
                  </a:lnTo>
                  <a:lnTo>
                    <a:pt x="50594" y="445"/>
                  </a:lnTo>
                  <a:lnTo>
                    <a:pt x="50473" y="365"/>
                  </a:lnTo>
                  <a:lnTo>
                    <a:pt x="50341" y="294"/>
                  </a:lnTo>
                  <a:lnTo>
                    <a:pt x="50200" y="223"/>
                  </a:lnTo>
                  <a:lnTo>
                    <a:pt x="50058" y="162"/>
                  </a:lnTo>
                  <a:lnTo>
                    <a:pt x="49907" y="122"/>
                  </a:lnTo>
                  <a:lnTo>
                    <a:pt x="49745" y="82"/>
                  </a:lnTo>
                  <a:lnTo>
                    <a:pt x="49573" y="41"/>
                  </a:lnTo>
                  <a:lnTo>
                    <a:pt x="49401" y="21"/>
                  </a:lnTo>
                  <a:lnTo>
                    <a:pt x="49220" y="1"/>
                  </a:lnTo>
                  <a:lnTo>
                    <a:pt x="49027" y="1"/>
                  </a:lnTo>
                  <a:lnTo>
                    <a:pt x="48825" y="1"/>
                  </a:lnTo>
                  <a:lnTo>
                    <a:pt x="48623" y="11"/>
                  </a:lnTo>
                  <a:lnTo>
                    <a:pt x="48411" y="31"/>
                  </a:lnTo>
                  <a:lnTo>
                    <a:pt x="48199" y="51"/>
                  </a:lnTo>
                  <a:lnTo>
                    <a:pt x="47966" y="92"/>
                  </a:lnTo>
                  <a:lnTo>
                    <a:pt x="47734" y="132"/>
                  </a:lnTo>
                  <a:lnTo>
                    <a:pt x="47491" y="183"/>
                  </a:lnTo>
                  <a:lnTo>
                    <a:pt x="47249" y="243"/>
                  </a:lnTo>
                  <a:lnTo>
                    <a:pt x="46996" y="314"/>
                  </a:lnTo>
                  <a:lnTo>
                    <a:pt x="46471" y="476"/>
                  </a:lnTo>
                  <a:lnTo>
                    <a:pt x="45915" y="668"/>
                  </a:lnTo>
                  <a:lnTo>
                    <a:pt x="45328" y="900"/>
                  </a:lnTo>
                  <a:lnTo>
                    <a:pt x="44722" y="1163"/>
                  </a:lnTo>
                  <a:lnTo>
                    <a:pt x="44095" y="1456"/>
                  </a:lnTo>
                  <a:lnTo>
                    <a:pt x="43428" y="1779"/>
                  </a:lnTo>
                  <a:lnTo>
                    <a:pt x="42751" y="2143"/>
                  </a:lnTo>
                  <a:lnTo>
                    <a:pt x="42044" y="2537"/>
                  </a:lnTo>
                  <a:lnTo>
                    <a:pt x="41306" y="2962"/>
                  </a:lnTo>
                  <a:lnTo>
                    <a:pt x="40548" y="3427"/>
                  </a:lnTo>
                  <a:lnTo>
                    <a:pt x="39770" y="3912"/>
                  </a:lnTo>
                  <a:lnTo>
                    <a:pt x="38971" y="4437"/>
                  </a:lnTo>
                  <a:lnTo>
                    <a:pt x="38143" y="5003"/>
                  </a:lnTo>
                  <a:lnTo>
                    <a:pt x="37294" y="5590"/>
                  </a:lnTo>
                  <a:lnTo>
                    <a:pt x="36425" y="6216"/>
                  </a:lnTo>
                  <a:lnTo>
                    <a:pt x="36425" y="621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4;p25">
              <a:extLst>
                <a:ext uri="{FF2B5EF4-FFF2-40B4-BE49-F238E27FC236}">
                  <a16:creationId xmlns:a16="http://schemas.microsoft.com/office/drawing/2014/main" id="{42308AFE-6D59-39B0-F096-6F57D3B0D8C9}"/>
                </a:ext>
              </a:extLst>
            </p:cNvPr>
            <p:cNvSpPr/>
            <p:nvPr/>
          </p:nvSpPr>
          <p:spPr>
            <a:xfrm>
              <a:off x="2979475" y="4543025"/>
              <a:ext cx="1725200" cy="484875"/>
            </a:xfrm>
            <a:custGeom>
              <a:avLst/>
              <a:gdLst/>
              <a:ahLst/>
              <a:cxnLst/>
              <a:rect l="l" t="t" r="r" b="b"/>
              <a:pathLst>
                <a:path w="69008" h="19395" extrusionOk="0">
                  <a:moveTo>
                    <a:pt x="68886" y="4821"/>
                  </a:moveTo>
                  <a:lnTo>
                    <a:pt x="68886" y="4821"/>
                  </a:lnTo>
                  <a:lnTo>
                    <a:pt x="68432" y="5357"/>
                  </a:lnTo>
                  <a:lnTo>
                    <a:pt x="67967" y="5892"/>
                  </a:lnTo>
                  <a:lnTo>
                    <a:pt x="67492" y="6418"/>
                  </a:lnTo>
                  <a:lnTo>
                    <a:pt x="67007" y="6923"/>
                  </a:lnTo>
                  <a:lnTo>
                    <a:pt x="66501" y="7428"/>
                  </a:lnTo>
                  <a:lnTo>
                    <a:pt x="65996" y="7924"/>
                  </a:lnTo>
                  <a:lnTo>
                    <a:pt x="65470" y="8399"/>
                  </a:lnTo>
                  <a:lnTo>
                    <a:pt x="64935" y="8874"/>
                  </a:lnTo>
                  <a:lnTo>
                    <a:pt x="64389" y="9339"/>
                  </a:lnTo>
                  <a:lnTo>
                    <a:pt x="63833" y="9793"/>
                  </a:lnTo>
                  <a:lnTo>
                    <a:pt x="63257" y="10228"/>
                  </a:lnTo>
                  <a:lnTo>
                    <a:pt x="62671" y="10663"/>
                  </a:lnTo>
                  <a:lnTo>
                    <a:pt x="62075" y="11077"/>
                  </a:lnTo>
                  <a:lnTo>
                    <a:pt x="61468" y="11481"/>
                  </a:lnTo>
                  <a:lnTo>
                    <a:pt x="60852" y="11875"/>
                  </a:lnTo>
                  <a:lnTo>
                    <a:pt x="60215" y="12259"/>
                  </a:lnTo>
                  <a:lnTo>
                    <a:pt x="59568" y="12633"/>
                  </a:lnTo>
                  <a:lnTo>
                    <a:pt x="58911" y="12997"/>
                  </a:lnTo>
                  <a:lnTo>
                    <a:pt x="58234" y="13341"/>
                  </a:lnTo>
                  <a:lnTo>
                    <a:pt x="57557" y="13684"/>
                  </a:lnTo>
                  <a:lnTo>
                    <a:pt x="56860" y="14008"/>
                  </a:lnTo>
                  <a:lnTo>
                    <a:pt x="56142" y="14311"/>
                  </a:lnTo>
                  <a:lnTo>
                    <a:pt x="55425" y="14614"/>
                  </a:lnTo>
                  <a:lnTo>
                    <a:pt x="54687" y="14897"/>
                  </a:lnTo>
                  <a:lnTo>
                    <a:pt x="53939" y="15170"/>
                  </a:lnTo>
                  <a:lnTo>
                    <a:pt x="53171" y="15423"/>
                  </a:lnTo>
                  <a:lnTo>
                    <a:pt x="52393" y="15665"/>
                  </a:lnTo>
                  <a:lnTo>
                    <a:pt x="51604" y="15898"/>
                  </a:lnTo>
                  <a:lnTo>
                    <a:pt x="50796" y="16120"/>
                  </a:lnTo>
                  <a:lnTo>
                    <a:pt x="49977" y="16322"/>
                  </a:lnTo>
                  <a:lnTo>
                    <a:pt x="49148" y="16514"/>
                  </a:lnTo>
                  <a:lnTo>
                    <a:pt x="48299" y="16686"/>
                  </a:lnTo>
                  <a:lnTo>
                    <a:pt x="48299" y="16686"/>
                  </a:lnTo>
                  <a:lnTo>
                    <a:pt x="46713" y="16989"/>
                  </a:lnTo>
                  <a:lnTo>
                    <a:pt x="45116" y="17262"/>
                  </a:lnTo>
                  <a:lnTo>
                    <a:pt x="43529" y="17535"/>
                  </a:lnTo>
                  <a:lnTo>
                    <a:pt x="41942" y="17778"/>
                  </a:lnTo>
                  <a:lnTo>
                    <a:pt x="40366" y="18000"/>
                  </a:lnTo>
                  <a:lnTo>
                    <a:pt x="38789" y="18202"/>
                  </a:lnTo>
                  <a:lnTo>
                    <a:pt x="37213" y="18394"/>
                  </a:lnTo>
                  <a:lnTo>
                    <a:pt x="35646" y="18566"/>
                  </a:lnTo>
                  <a:lnTo>
                    <a:pt x="34080" y="18717"/>
                  </a:lnTo>
                  <a:lnTo>
                    <a:pt x="32523" y="18859"/>
                  </a:lnTo>
                  <a:lnTo>
                    <a:pt x="30967" y="18980"/>
                  </a:lnTo>
                  <a:lnTo>
                    <a:pt x="29410" y="19081"/>
                  </a:lnTo>
                  <a:lnTo>
                    <a:pt x="27874" y="19172"/>
                  </a:lnTo>
                  <a:lnTo>
                    <a:pt x="26328" y="19243"/>
                  </a:lnTo>
                  <a:lnTo>
                    <a:pt x="24802" y="19304"/>
                  </a:lnTo>
                  <a:lnTo>
                    <a:pt x="23276" y="19344"/>
                  </a:lnTo>
                  <a:lnTo>
                    <a:pt x="21760" y="19374"/>
                  </a:lnTo>
                  <a:lnTo>
                    <a:pt x="20254" y="19395"/>
                  </a:lnTo>
                  <a:lnTo>
                    <a:pt x="18758" y="19395"/>
                  </a:lnTo>
                  <a:lnTo>
                    <a:pt x="17262" y="19374"/>
                  </a:lnTo>
                  <a:lnTo>
                    <a:pt x="15777" y="19354"/>
                  </a:lnTo>
                  <a:lnTo>
                    <a:pt x="14301" y="19314"/>
                  </a:lnTo>
                  <a:lnTo>
                    <a:pt x="12846" y="19263"/>
                  </a:lnTo>
                  <a:lnTo>
                    <a:pt x="11390" y="19203"/>
                  </a:lnTo>
                  <a:lnTo>
                    <a:pt x="9945" y="19122"/>
                  </a:lnTo>
                  <a:lnTo>
                    <a:pt x="8510" y="19031"/>
                  </a:lnTo>
                  <a:lnTo>
                    <a:pt x="7085" y="18940"/>
                  </a:lnTo>
                  <a:lnTo>
                    <a:pt x="5680" y="18829"/>
                  </a:lnTo>
                  <a:lnTo>
                    <a:pt x="4275" y="18707"/>
                  </a:lnTo>
                  <a:lnTo>
                    <a:pt x="2891" y="18576"/>
                  </a:lnTo>
                  <a:lnTo>
                    <a:pt x="1516" y="18445"/>
                  </a:lnTo>
                  <a:lnTo>
                    <a:pt x="152" y="18293"/>
                  </a:lnTo>
                  <a:lnTo>
                    <a:pt x="152" y="18293"/>
                  </a:lnTo>
                  <a:lnTo>
                    <a:pt x="81" y="18050"/>
                  </a:lnTo>
                  <a:lnTo>
                    <a:pt x="0" y="17788"/>
                  </a:lnTo>
                  <a:lnTo>
                    <a:pt x="0" y="17788"/>
                  </a:lnTo>
                  <a:lnTo>
                    <a:pt x="111" y="17676"/>
                  </a:lnTo>
                  <a:lnTo>
                    <a:pt x="223" y="17565"/>
                  </a:lnTo>
                  <a:lnTo>
                    <a:pt x="334" y="17454"/>
                  </a:lnTo>
                  <a:lnTo>
                    <a:pt x="465" y="17353"/>
                  </a:lnTo>
                  <a:lnTo>
                    <a:pt x="597" y="17242"/>
                  </a:lnTo>
                  <a:lnTo>
                    <a:pt x="738" y="17141"/>
                  </a:lnTo>
                  <a:lnTo>
                    <a:pt x="1041" y="16949"/>
                  </a:lnTo>
                  <a:lnTo>
                    <a:pt x="1365" y="16767"/>
                  </a:lnTo>
                  <a:lnTo>
                    <a:pt x="1718" y="16595"/>
                  </a:lnTo>
                  <a:lnTo>
                    <a:pt x="2092" y="16433"/>
                  </a:lnTo>
                  <a:lnTo>
                    <a:pt x="2497" y="16282"/>
                  </a:lnTo>
                  <a:lnTo>
                    <a:pt x="2931" y="16130"/>
                  </a:lnTo>
                  <a:lnTo>
                    <a:pt x="3376" y="15999"/>
                  </a:lnTo>
                  <a:lnTo>
                    <a:pt x="3851" y="15878"/>
                  </a:lnTo>
                  <a:lnTo>
                    <a:pt x="4346" y="15756"/>
                  </a:lnTo>
                  <a:lnTo>
                    <a:pt x="4862" y="15645"/>
                  </a:lnTo>
                  <a:lnTo>
                    <a:pt x="5397" y="15544"/>
                  </a:lnTo>
                  <a:lnTo>
                    <a:pt x="5953" y="15453"/>
                  </a:lnTo>
                  <a:lnTo>
                    <a:pt x="6529" y="15362"/>
                  </a:lnTo>
                  <a:lnTo>
                    <a:pt x="7115" y="15281"/>
                  </a:lnTo>
                  <a:lnTo>
                    <a:pt x="7732" y="15210"/>
                  </a:lnTo>
                  <a:lnTo>
                    <a:pt x="8358" y="15140"/>
                  </a:lnTo>
                  <a:lnTo>
                    <a:pt x="8995" y="15079"/>
                  </a:lnTo>
                  <a:lnTo>
                    <a:pt x="9652" y="15029"/>
                  </a:lnTo>
                  <a:lnTo>
                    <a:pt x="10329" y="14978"/>
                  </a:lnTo>
                  <a:lnTo>
                    <a:pt x="11714" y="14887"/>
                  </a:lnTo>
                  <a:lnTo>
                    <a:pt x="13149" y="14816"/>
                  </a:lnTo>
                  <a:lnTo>
                    <a:pt x="14624" y="14756"/>
                  </a:lnTo>
                  <a:lnTo>
                    <a:pt x="16140" y="14715"/>
                  </a:lnTo>
                  <a:lnTo>
                    <a:pt x="17687" y="14675"/>
                  </a:lnTo>
                  <a:lnTo>
                    <a:pt x="20860" y="14614"/>
                  </a:lnTo>
                  <a:lnTo>
                    <a:pt x="24084" y="14564"/>
                  </a:lnTo>
                  <a:lnTo>
                    <a:pt x="25701" y="14533"/>
                  </a:lnTo>
                  <a:lnTo>
                    <a:pt x="27318" y="14493"/>
                  </a:lnTo>
                  <a:lnTo>
                    <a:pt x="28925" y="14442"/>
                  </a:lnTo>
                  <a:lnTo>
                    <a:pt x="30522" y="14382"/>
                  </a:lnTo>
                  <a:lnTo>
                    <a:pt x="32099" y="14311"/>
                  </a:lnTo>
                  <a:lnTo>
                    <a:pt x="33645" y="14220"/>
                  </a:lnTo>
                  <a:lnTo>
                    <a:pt x="35161" y="14109"/>
                  </a:lnTo>
                  <a:lnTo>
                    <a:pt x="35909" y="14038"/>
                  </a:lnTo>
                  <a:lnTo>
                    <a:pt x="36637" y="13977"/>
                  </a:lnTo>
                  <a:lnTo>
                    <a:pt x="37364" y="13897"/>
                  </a:lnTo>
                  <a:lnTo>
                    <a:pt x="38072" y="13816"/>
                  </a:lnTo>
                  <a:lnTo>
                    <a:pt x="38769" y="13725"/>
                  </a:lnTo>
                  <a:lnTo>
                    <a:pt x="39456" y="13624"/>
                  </a:lnTo>
                  <a:lnTo>
                    <a:pt x="40133" y="13523"/>
                  </a:lnTo>
                  <a:lnTo>
                    <a:pt x="40790" y="13412"/>
                  </a:lnTo>
                  <a:lnTo>
                    <a:pt x="41427" y="13290"/>
                  </a:lnTo>
                  <a:lnTo>
                    <a:pt x="42054" y="13159"/>
                  </a:lnTo>
                  <a:lnTo>
                    <a:pt x="42054" y="13159"/>
                  </a:lnTo>
                  <a:lnTo>
                    <a:pt x="42670" y="13017"/>
                  </a:lnTo>
                  <a:lnTo>
                    <a:pt x="43266" y="12866"/>
                  </a:lnTo>
                  <a:lnTo>
                    <a:pt x="43863" y="12694"/>
                  </a:lnTo>
                  <a:lnTo>
                    <a:pt x="44439" y="12522"/>
                  </a:lnTo>
                  <a:lnTo>
                    <a:pt x="45005" y="12330"/>
                  </a:lnTo>
                  <a:lnTo>
                    <a:pt x="45561" y="12128"/>
                  </a:lnTo>
                  <a:lnTo>
                    <a:pt x="46116" y="11916"/>
                  </a:lnTo>
                  <a:lnTo>
                    <a:pt x="46652" y="11693"/>
                  </a:lnTo>
                  <a:lnTo>
                    <a:pt x="47178" y="11451"/>
                  </a:lnTo>
                  <a:lnTo>
                    <a:pt x="47693" y="11208"/>
                  </a:lnTo>
                  <a:lnTo>
                    <a:pt x="48198" y="10966"/>
                  </a:lnTo>
                  <a:lnTo>
                    <a:pt x="48704" y="10703"/>
                  </a:lnTo>
                  <a:lnTo>
                    <a:pt x="49189" y="10440"/>
                  </a:lnTo>
                  <a:lnTo>
                    <a:pt x="49674" y="10167"/>
                  </a:lnTo>
                  <a:lnTo>
                    <a:pt x="50139" y="9884"/>
                  </a:lnTo>
                  <a:lnTo>
                    <a:pt x="50604" y="9601"/>
                  </a:lnTo>
                  <a:lnTo>
                    <a:pt x="51059" y="9308"/>
                  </a:lnTo>
                  <a:lnTo>
                    <a:pt x="51503" y="9015"/>
                  </a:lnTo>
                  <a:lnTo>
                    <a:pt x="51938" y="8722"/>
                  </a:lnTo>
                  <a:lnTo>
                    <a:pt x="52372" y="8419"/>
                  </a:lnTo>
                  <a:lnTo>
                    <a:pt x="52797" y="8116"/>
                  </a:lnTo>
                  <a:lnTo>
                    <a:pt x="53211" y="7812"/>
                  </a:lnTo>
                  <a:lnTo>
                    <a:pt x="54010" y="7186"/>
                  </a:lnTo>
                  <a:lnTo>
                    <a:pt x="54798" y="6569"/>
                  </a:lnTo>
                  <a:lnTo>
                    <a:pt x="55546" y="5953"/>
                  </a:lnTo>
                  <a:lnTo>
                    <a:pt x="56274" y="5346"/>
                  </a:lnTo>
                  <a:lnTo>
                    <a:pt x="56981" y="4740"/>
                  </a:lnTo>
                  <a:lnTo>
                    <a:pt x="58325" y="3588"/>
                  </a:lnTo>
                  <a:lnTo>
                    <a:pt x="58962" y="3052"/>
                  </a:lnTo>
                  <a:lnTo>
                    <a:pt x="59588" y="2547"/>
                  </a:lnTo>
                  <a:lnTo>
                    <a:pt x="60205" y="2062"/>
                  </a:lnTo>
                  <a:lnTo>
                    <a:pt x="60498" y="1839"/>
                  </a:lnTo>
                  <a:lnTo>
                    <a:pt x="60801" y="1627"/>
                  </a:lnTo>
                  <a:lnTo>
                    <a:pt x="61094" y="1425"/>
                  </a:lnTo>
                  <a:lnTo>
                    <a:pt x="61377" y="1233"/>
                  </a:lnTo>
                  <a:lnTo>
                    <a:pt x="61670" y="1051"/>
                  </a:lnTo>
                  <a:lnTo>
                    <a:pt x="61953" y="879"/>
                  </a:lnTo>
                  <a:lnTo>
                    <a:pt x="62236" y="728"/>
                  </a:lnTo>
                  <a:lnTo>
                    <a:pt x="62509" y="586"/>
                  </a:lnTo>
                  <a:lnTo>
                    <a:pt x="62792" y="455"/>
                  </a:lnTo>
                  <a:lnTo>
                    <a:pt x="63065" y="344"/>
                  </a:lnTo>
                  <a:lnTo>
                    <a:pt x="63338" y="243"/>
                  </a:lnTo>
                  <a:lnTo>
                    <a:pt x="63611" y="162"/>
                  </a:lnTo>
                  <a:lnTo>
                    <a:pt x="63884" y="101"/>
                  </a:lnTo>
                  <a:lnTo>
                    <a:pt x="64147" y="51"/>
                  </a:lnTo>
                  <a:lnTo>
                    <a:pt x="64419" y="20"/>
                  </a:lnTo>
                  <a:lnTo>
                    <a:pt x="64682" y="0"/>
                  </a:lnTo>
                  <a:lnTo>
                    <a:pt x="64955" y="10"/>
                  </a:lnTo>
                  <a:lnTo>
                    <a:pt x="65218" y="30"/>
                  </a:lnTo>
                  <a:lnTo>
                    <a:pt x="65491" y="81"/>
                  </a:lnTo>
                  <a:lnTo>
                    <a:pt x="65753" y="142"/>
                  </a:lnTo>
                  <a:lnTo>
                    <a:pt x="66016" y="222"/>
                  </a:lnTo>
                  <a:lnTo>
                    <a:pt x="66289" y="334"/>
                  </a:lnTo>
                  <a:lnTo>
                    <a:pt x="66289" y="334"/>
                  </a:lnTo>
                  <a:lnTo>
                    <a:pt x="66501" y="425"/>
                  </a:lnTo>
                  <a:lnTo>
                    <a:pt x="66703" y="526"/>
                  </a:lnTo>
                  <a:lnTo>
                    <a:pt x="66895" y="627"/>
                  </a:lnTo>
                  <a:lnTo>
                    <a:pt x="67077" y="738"/>
                  </a:lnTo>
                  <a:lnTo>
                    <a:pt x="67249" y="849"/>
                  </a:lnTo>
                  <a:lnTo>
                    <a:pt x="67421" y="960"/>
                  </a:lnTo>
                  <a:lnTo>
                    <a:pt x="67573" y="1081"/>
                  </a:lnTo>
                  <a:lnTo>
                    <a:pt x="67724" y="1203"/>
                  </a:lnTo>
                  <a:lnTo>
                    <a:pt x="67866" y="1324"/>
                  </a:lnTo>
                  <a:lnTo>
                    <a:pt x="67997" y="1445"/>
                  </a:lnTo>
                  <a:lnTo>
                    <a:pt x="68118" y="1577"/>
                  </a:lnTo>
                  <a:lnTo>
                    <a:pt x="68240" y="1708"/>
                  </a:lnTo>
                  <a:lnTo>
                    <a:pt x="68341" y="1839"/>
                  </a:lnTo>
                  <a:lnTo>
                    <a:pt x="68442" y="1981"/>
                  </a:lnTo>
                  <a:lnTo>
                    <a:pt x="68533" y="2122"/>
                  </a:lnTo>
                  <a:lnTo>
                    <a:pt x="68614" y="2264"/>
                  </a:lnTo>
                  <a:lnTo>
                    <a:pt x="68684" y="2405"/>
                  </a:lnTo>
                  <a:lnTo>
                    <a:pt x="68755" y="2557"/>
                  </a:lnTo>
                  <a:lnTo>
                    <a:pt x="68816" y="2709"/>
                  </a:lnTo>
                  <a:lnTo>
                    <a:pt x="68866" y="2860"/>
                  </a:lnTo>
                  <a:lnTo>
                    <a:pt x="68907" y="3012"/>
                  </a:lnTo>
                  <a:lnTo>
                    <a:pt x="68937" y="3163"/>
                  </a:lnTo>
                  <a:lnTo>
                    <a:pt x="68967" y="3325"/>
                  </a:lnTo>
                  <a:lnTo>
                    <a:pt x="68988" y="3487"/>
                  </a:lnTo>
                  <a:lnTo>
                    <a:pt x="68998" y="3649"/>
                  </a:lnTo>
                  <a:lnTo>
                    <a:pt x="69008" y="3810"/>
                  </a:lnTo>
                  <a:lnTo>
                    <a:pt x="69008" y="3972"/>
                  </a:lnTo>
                  <a:lnTo>
                    <a:pt x="68998" y="4144"/>
                  </a:lnTo>
                  <a:lnTo>
                    <a:pt x="68977" y="4305"/>
                  </a:lnTo>
                  <a:lnTo>
                    <a:pt x="68957" y="4477"/>
                  </a:lnTo>
                  <a:lnTo>
                    <a:pt x="68927" y="4649"/>
                  </a:lnTo>
                  <a:lnTo>
                    <a:pt x="68886" y="4821"/>
                  </a:lnTo>
                  <a:lnTo>
                    <a:pt x="68886" y="482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5;p25">
              <a:extLst>
                <a:ext uri="{FF2B5EF4-FFF2-40B4-BE49-F238E27FC236}">
                  <a16:creationId xmlns:a16="http://schemas.microsoft.com/office/drawing/2014/main" id="{2594A3E3-7F60-7A58-F891-72192DF339D8}"/>
                </a:ext>
              </a:extLst>
            </p:cNvPr>
            <p:cNvSpPr/>
            <p:nvPr/>
          </p:nvSpPr>
          <p:spPr>
            <a:xfrm>
              <a:off x="3911800" y="4775225"/>
              <a:ext cx="418950" cy="284000"/>
            </a:xfrm>
            <a:custGeom>
              <a:avLst/>
              <a:gdLst/>
              <a:ahLst/>
              <a:cxnLst/>
              <a:rect l="l" t="t" r="r" b="b"/>
              <a:pathLst>
                <a:path w="16758" h="11360" extrusionOk="0">
                  <a:moveTo>
                    <a:pt x="445" y="4568"/>
                  </a:moveTo>
                  <a:lnTo>
                    <a:pt x="445" y="4568"/>
                  </a:lnTo>
                  <a:lnTo>
                    <a:pt x="304" y="5538"/>
                  </a:lnTo>
                  <a:lnTo>
                    <a:pt x="182" y="6478"/>
                  </a:lnTo>
                  <a:lnTo>
                    <a:pt x="132" y="6933"/>
                  </a:lnTo>
                  <a:lnTo>
                    <a:pt x="91" y="7388"/>
                  </a:lnTo>
                  <a:lnTo>
                    <a:pt x="51" y="7823"/>
                  </a:lnTo>
                  <a:lnTo>
                    <a:pt x="31" y="8257"/>
                  </a:lnTo>
                  <a:lnTo>
                    <a:pt x="11" y="8671"/>
                  </a:lnTo>
                  <a:lnTo>
                    <a:pt x="0" y="9086"/>
                  </a:lnTo>
                  <a:lnTo>
                    <a:pt x="0" y="9490"/>
                  </a:lnTo>
                  <a:lnTo>
                    <a:pt x="11" y="9874"/>
                  </a:lnTo>
                  <a:lnTo>
                    <a:pt x="31" y="10258"/>
                  </a:lnTo>
                  <a:lnTo>
                    <a:pt x="51" y="10632"/>
                  </a:lnTo>
                  <a:lnTo>
                    <a:pt x="91" y="10996"/>
                  </a:lnTo>
                  <a:lnTo>
                    <a:pt x="142" y="11360"/>
                  </a:lnTo>
                  <a:lnTo>
                    <a:pt x="142" y="11360"/>
                  </a:lnTo>
                  <a:lnTo>
                    <a:pt x="1324" y="11036"/>
                  </a:lnTo>
                  <a:lnTo>
                    <a:pt x="2487" y="10713"/>
                  </a:lnTo>
                  <a:lnTo>
                    <a:pt x="3649" y="10390"/>
                  </a:lnTo>
                  <a:lnTo>
                    <a:pt x="4781" y="10056"/>
                  </a:lnTo>
                  <a:lnTo>
                    <a:pt x="5913" y="9723"/>
                  </a:lnTo>
                  <a:lnTo>
                    <a:pt x="7014" y="9389"/>
                  </a:lnTo>
                  <a:lnTo>
                    <a:pt x="8106" y="9056"/>
                  </a:lnTo>
                  <a:lnTo>
                    <a:pt x="9167" y="8722"/>
                  </a:lnTo>
                  <a:lnTo>
                    <a:pt x="11239" y="8045"/>
                  </a:lnTo>
                  <a:lnTo>
                    <a:pt x="13200" y="7388"/>
                  </a:lnTo>
                  <a:lnTo>
                    <a:pt x="15039" y="6751"/>
                  </a:lnTo>
                  <a:lnTo>
                    <a:pt x="16757" y="6135"/>
                  </a:lnTo>
                  <a:lnTo>
                    <a:pt x="16757" y="6135"/>
                  </a:lnTo>
                  <a:lnTo>
                    <a:pt x="16393" y="5458"/>
                  </a:lnTo>
                  <a:lnTo>
                    <a:pt x="16029" y="4750"/>
                  </a:lnTo>
                  <a:lnTo>
                    <a:pt x="15655" y="4022"/>
                  </a:lnTo>
                  <a:lnTo>
                    <a:pt x="15282" y="3264"/>
                  </a:lnTo>
                  <a:lnTo>
                    <a:pt x="14908" y="2486"/>
                  </a:lnTo>
                  <a:lnTo>
                    <a:pt x="14534" y="1688"/>
                  </a:lnTo>
                  <a:lnTo>
                    <a:pt x="14160" y="859"/>
                  </a:lnTo>
                  <a:lnTo>
                    <a:pt x="13796" y="0"/>
                  </a:lnTo>
                  <a:lnTo>
                    <a:pt x="13796" y="0"/>
                  </a:lnTo>
                  <a:lnTo>
                    <a:pt x="13311" y="313"/>
                  </a:lnTo>
                  <a:lnTo>
                    <a:pt x="12816" y="617"/>
                  </a:lnTo>
                  <a:lnTo>
                    <a:pt x="12320" y="910"/>
                  </a:lnTo>
                  <a:lnTo>
                    <a:pt x="11805" y="1203"/>
                  </a:lnTo>
                  <a:lnTo>
                    <a:pt x="11279" y="1486"/>
                  </a:lnTo>
                  <a:lnTo>
                    <a:pt x="10744" y="1759"/>
                  </a:lnTo>
                  <a:lnTo>
                    <a:pt x="10198" y="2021"/>
                  </a:lnTo>
                  <a:lnTo>
                    <a:pt x="9642" y="2274"/>
                  </a:lnTo>
                  <a:lnTo>
                    <a:pt x="9076" y="2517"/>
                  </a:lnTo>
                  <a:lnTo>
                    <a:pt x="8490" y="2749"/>
                  </a:lnTo>
                  <a:lnTo>
                    <a:pt x="7904" y="2971"/>
                  </a:lnTo>
                  <a:lnTo>
                    <a:pt x="7297" y="3184"/>
                  </a:lnTo>
                  <a:lnTo>
                    <a:pt x="6681" y="3376"/>
                  </a:lnTo>
                  <a:lnTo>
                    <a:pt x="6054" y="3558"/>
                  </a:lnTo>
                  <a:lnTo>
                    <a:pt x="5418" y="3719"/>
                  </a:lnTo>
                  <a:lnTo>
                    <a:pt x="4761" y="3871"/>
                  </a:lnTo>
                  <a:lnTo>
                    <a:pt x="4761" y="3871"/>
                  </a:lnTo>
                  <a:lnTo>
                    <a:pt x="4255" y="3982"/>
                  </a:lnTo>
                  <a:lnTo>
                    <a:pt x="3740" y="4073"/>
                  </a:lnTo>
                  <a:lnTo>
                    <a:pt x="3214" y="4174"/>
                  </a:lnTo>
                  <a:lnTo>
                    <a:pt x="2679" y="4265"/>
                  </a:lnTo>
                  <a:lnTo>
                    <a:pt x="2133" y="4346"/>
                  </a:lnTo>
                  <a:lnTo>
                    <a:pt x="1577" y="4427"/>
                  </a:lnTo>
                  <a:lnTo>
                    <a:pt x="445" y="4568"/>
                  </a:lnTo>
                  <a:lnTo>
                    <a:pt x="445" y="4568"/>
                  </a:lnTo>
                  <a:close/>
                </a:path>
              </a:pathLst>
            </a:custGeom>
            <a:solidFill>
              <a:srgbClr val="F4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6;p25">
              <a:extLst>
                <a:ext uri="{FF2B5EF4-FFF2-40B4-BE49-F238E27FC236}">
                  <a16:creationId xmlns:a16="http://schemas.microsoft.com/office/drawing/2014/main" id="{9DA05AAB-674D-E355-1A26-2233885A569E}"/>
                </a:ext>
              </a:extLst>
            </p:cNvPr>
            <p:cNvSpPr/>
            <p:nvPr/>
          </p:nvSpPr>
          <p:spPr>
            <a:xfrm>
              <a:off x="2979475" y="4983150"/>
              <a:ext cx="25025" cy="61425"/>
            </a:xfrm>
            <a:custGeom>
              <a:avLst/>
              <a:gdLst/>
              <a:ahLst/>
              <a:cxnLst/>
              <a:rect l="l" t="t" r="r" b="b"/>
              <a:pathLst>
                <a:path w="1001" h="2457" extrusionOk="0">
                  <a:moveTo>
                    <a:pt x="1001" y="2457"/>
                  </a:moveTo>
                  <a:lnTo>
                    <a:pt x="1001" y="2457"/>
                  </a:lnTo>
                  <a:lnTo>
                    <a:pt x="940" y="2174"/>
                  </a:lnTo>
                  <a:lnTo>
                    <a:pt x="869" y="1881"/>
                  </a:lnTo>
                  <a:lnTo>
                    <a:pt x="789" y="1587"/>
                  </a:lnTo>
                  <a:lnTo>
                    <a:pt x="698" y="1284"/>
                  </a:lnTo>
                  <a:lnTo>
                    <a:pt x="586" y="971"/>
                  </a:lnTo>
                  <a:lnTo>
                    <a:pt x="465" y="658"/>
                  </a:lnTo>
                  <a:lnTo>
                    <a:pt x="334" y="334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91" y="496"/>
                  </a:lnTo>
                  <a:lnTo>
                    <a:pt x="182" y="809"/>
                  </a:lnTo>
                  <a:lnTo>
                    <a:pt x="293" y="1102"/>
                  </a:lnTo>
                  <a:lnTo>
                    <a:pt x="415" y="1385"/>
                  </a:lnTo>
                  <a:lnTo>
                    <a:pt x="546" y="1668"/>
                  </a:lnTo>
                  <a:lnTo>
                    <a:pt x="688" y="1941"/>
                  </a:lnTo>
                  <a:lnTo>
                    <a:pt x="839" y="2204"/>
                  </a:lnTo>
                  <a:lnTo>
                    <a:pt x="1001" y="2457"/>
                  </a:lnTo>
                  <a:lnTo>
                    <a:pt x="1001" y="2457"/>
                  </a:lnTo>
                  <a:close/>
                </a:path>
              </a:pathLst>
            </a:custGeom>
            <a:solidFill>
              <a:srgbClr val="F4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7;p25">
              <a:extLst>
                <a:ext uri="{FF2B5EF4-FFF2-40B4-BE49-F238E27FC236}">
                  <a16:creationId xmlns:a16="http://schemas.microsoft.com/office/drawing/2014/main" id="{A0FCC84F-9B53-0B78-F695-2CE20D4E2114}"/>
                </a:ext>
              </a:extLst>
            </p:cNvPr>
            <p:cNvSpPr/>
            <p:nvPr/>
          </p:nvSpPr>
          <p:spPr>
            <a:xfrm>
              <a:off x="3911800" y="3631650"/>
              <a:ext cx="514450" cy="1582225"/>
            </a:xfrm>
            <a:custGeom>
              <a:avLst/>
              <a:gdLst/>
              <a:ahLst/>
              <a:cxnLst/>
              <a:rect l="l" t="t" r="r" b="b"/>
              <a:pathLst>
                <a:path w="20578" h="63289" extrusionOk="0">
                  <a:moveTo>
                    <a:pt x="1951" y="8763"/>
                  </a:moveTo>
                  <a:lnTo>
                    <a:pt x="1951" y="8763"/>
                  </a:lnTo>
                  <a:lnTo>
                    <a:pt x="2133" y="9572"/>
                  </a:lnTo>
                  <a:lnTo>
                    <a:pt x="2315" y="10370"/>
                  </a:lnTo>
                  <a:lnTo>
                    <a:pt x="2477" y="11168"/>
                  </a:lnTo>
                  <a:lnTo>
                    <a:pt x="2638" y="11957"/>
                  </a:lnTo>
                  <a:lnTo>
                    <a:pt x="2780" y="12745"/>
                  </a:lnTo>
                  <a:lnTo>
                    <a:pt x="2911" y="13523"/>
                  </a:lnTo>
                  <a:lnTo>
                    <a:pt x="3032" y="14301"/>
                  </a:lnTo>
                  <a:lnTo>
                    <a:pt x="3154" y="15070"/>
                  </a:lnTo>
                  <a:lnTo>
                    <a:pt x="3255" y="15838"/>
                  </a:lnTo>
                  <a:lnTo>
                    <a:pt x="3346" y="16596"/>
                  </a:lnTo>
                  <a:lnTo>
                    <a:pt x="3427" y="17354"/>
                  </a:lnTo>
                  <a:lnTo>
                    <a:pt x="3507" y="18101"/>
                  </a:lnTo>
                  <a:lnTo>
                    <a:pt x="3568" y="18849"/>
                  </a:lnTo>
                  <a:lnTo>
                    <a:pt x="3629" y="19587"/>
                  </a:lnTo>
                  <a:lnTo>
                    <a:pt x="3679" y="20325"/>
                  </a:lnTo>
                  <a:lnTo>
                    <a:pt x="3720" y="21053"/>
                  </a:lnTo>
                  <a:lnTo>
                    <a:pt x="3750" y="21770"/>
                  </a:lnTo>
                  <a:lnTo>
                    <a:pt x="3770" y="22488"/>
                  </a:lnTo>
                  <a:lnTo>
                    <a:pt x="3790" y="23205"/>
                  </a:lnTo>
                  <a:lnTo>
                    <a:pt x="3801" y="23913"/>
                  </a:lnTo>
                  <a:lnTo>
                    <a:pt x="3801" y="24620"/>
                  </a:lnTo>
                  <a:lnTo>
                    <a:pt x="3801" y="25318"/>
                  </a:lnTo>
                  <a:lnTo>
                    <a:pt x="3790" y="26005"/>
                  </a:lnTo>
                  <a:lnTo>
                    <a:pt x="3770" y="26692"/>
                  </a:lnTo>
                  <a:lnTo>
                    <a:pt x="3750" y="27369"/>
                  </a:lnTo>
                  <a:lnTo>
                    <a:pt x="3720" y="28046"/>
                  </a:lnTo>
                  <a:lnTo>
                    <a:pt x="3639" y="29380"/>
                  </a:lnTo>
                  <a:lnTo>
                    <a:pt x="3548" y="30694"/>
                  </a:lnTo>
                  <a:lnTo>
                    <a:pt x="3427" y="31978"/>
                  </a:lnTo>
                  <a:lnTo>
                    <a:pt x="3295" y="33251"/>
                  </a:lnTo>
                  <a:lnTo>
                    <a:pt x="3154" y="34494"/>
                  </a:lnTo>
                  <a:lnTo>
                    <a:pt x="2992" y="35707"/>
                  </a:lnTo>
                  <a:lnTo>
                    <a:pt x="2820" y="36910"/>
                  </a:lnTo>
                  <a:lnTo>
                    <a:pt x="2638" y="38082"/>
                  </a:lnTo>
                  <a:lnTo>
                    <a:pt x="2456" y="39234"/>
                  </a:lnTo>
                  <a:lnTo>
                    <a:pt x="2264" y="40356"/>
                  </a:lnTo>
                  <a:lnTo>
                    <a:pt x="2062" y="41458"/>
                  </a:lnTo>
                  <a:lnTo>
                    <a:pt x="1668" y="43580"/>
                  </a:lnTo>
                  <a:lnTo>
                    <a:pt x="1284" y="45612"/>
                  </a:lnTo>
                  <a:lnTo>
                    <a:pt x="920" y="47542"/>
                  </a:lnTo>
                  <a:lnTo>
                    <a:pt x="748" y="48462"/>
                  </a:lnTo>
                  <a:lnTo>
                    <a:pt x="597" y="49361"/>
                  </a:lnTo>
                  <a:lnTo>
                    <a:pt x="455" y="50240"/>
                  </a:lnTo>
                  <a:lnTo>
                    <a:pt x="324" y="51089"/>
                  </a:lnTo>
                  <a:lnTo>
                    <a:pt x="223" y="51908"/>
                  </a:lnTo>
                  <a:lnTo>
                    <a:pt x="132" y="52696"/>
                  </a:lnTo>
                  <a:lnTo>
                    <a:pt x="61" y="53464"/>
                  </a:lnTo>
                  <a:lnTo>
                    <a:pt x="21" y="54202"/>
                  </a:lnTo>
                  <a:lnTo>
                    <a:pt x="0" y="54566"/>
                  </a:lnTo>
                  <a:lnTo>
                    <a:pt x="0" y="54920"/>
                  </a:lnTo>
                  <a:lnTo>
                    <a:pt x="0" y="55263"/>
                  </a:lnTo>
                  <a:lnTo>
                    <a:pt x="0" y="55607"/>
                  </a:lnTo>
                  <a:lnTo>
                    <a:pt x="21" y="55941"/>
                  </a:lnTo>
                  <a:lnTo>
                    <a:pt x="41" y="56264"/>
                  </a:lnTo>
                  <a:lnTo>
                    <a:pt x="71" y="56577"/>
                  </a:lnTo>
                  <a:lnTo>
                    <a:pt x="112" y="56891"/>
                  </a:lnTo>
                  <a:lnTo>
                    <a:pt x="152" y="57194"/>
                  </a:lnTo>
                  <a:lnTo>
                    <a:pt x="213" y="57487"/>
                  </a:lnTo>
                  <a:lnTo>
                    <a:pt x="273" y="57780"/>
                  </a:lnTo>
                  <a:lnTo>
                    <a:pt x="344" y="58063"/>
                  </a:lnTo>
                  <a:lnTo>
                    <a:pt x="425" y="58336"/>
                  </a:lnTo>
                  <a:lnTo>
                    <a:pt x="516" y="58609"/>
                  </a:lnTo>
                  <a:lnTo>
                    <a:pt x="617" y="58871"/>
                  </a:lnTo>
                  <a:lnTo>
                    <a:pt x="728" y="59124"/>
                  </a:lnTo>
                  <a:lnTo>
                    <a:pt x="849" y="59367"/>
                  </a:lnTo>
                  <a:lnTo>
                    <a:pt x="971" y="59609"/>
                  </a:lnTo>
                  <a:lnTo>
                    <a:pt x="1112" y="59842"/>
                  </a:lnTo>
                  <a:lnTo>
                    <a:pt x="1264" y="60064"/>
                  </a:lnTo>
                  <a:lnTo>
                    <a:pt x="1425" y="60286"/>
                  </a:lnTo>
                  <a:lnTo>
                    <a:pt x="1607" y="60499"/>
                  </a:lnTo>
                  <a:lnTo>
                    <a:pt x="1789" y="60701"/>
                  </a:lnTo>
                  <a:lnTo>
                    <a:pt x="1991" y="60893"/>
                  </a:lnTo>
                  <a:lnTo>
                    <a:pt x="2194" y="61085"/>
                  </a:lnTo>
                  <a:lnTo>
                    <a:pt x="2416" y="61257"/>
                  </a:lnTo>
                  <a:lnTo>
                    <a:pt x="2648" y="61439"/>
                  </a:lnTo>
                  <a:lnTo>
                    <a:pt x="2901" y="61600"/>
                  </a:lnTo>
                  <a:lnTo>
                    <a:pt x="3164" y="61762"/>
                  </a:lnTo>
                  <a:lnTo>
                    <a:pt x="3437" y="61903"/>
                  </a:lnTo>
                  <a:lnTo>
                    <a:pt x="3720" y="62055"/>
                  </a:lnTo>
                  <a:lnTo>
                    <a:pt x="4023" y="62186"/>
                  </a:lnTo>
                  <a:lnTo>
                    <a:pt x="4336" y="62318"/>
                  </a:lnTo>
                  <a:lnTo>
                    <a:pt x="4660" y="62429"/>
                  </a:lnTo>
                  <a:lnTo>
                    <a:pt x="5003" y="62540"/>
                  </a:lnTo>
                  <a:lnTo>
                    <a:pt x="5367" y="62651"/>
                  </a:lnTo>
                  <a:lnTo>
                    <a:pt x="5731" y="62742"/>
                  </a:lnTo>
                  <a:lnTo>
                    <a:pt x="6125" y="62833"/>
                  </a:lnTo>
                  <a:lnTo>
                    <a:pt x="6529" y="62914"/>
                  </a:lnTo>
                  <a:lnTo>
                    <a:pt x="6944" y="62985"/>
                  </a:lnTo>
                  <a:lnTo>
                    <a:pt x="7378" y="63056"/>
                  </a:lnTo>
                  <a:lnTo>
                    <a:pt x="7833" y="63106"/>
                  </a:lnTo>
                  <a:lnTo>
                    <a:pt x="8298" y="63157"/>
                  </a:lnTo>
                  <a:lnTo>
                    <a:pt x="8783" y="63197"/>
                  </a:lnTo>
                  <a:lnTo>
                    <a:pt x="9278" y="63238"/>
                  </a:lnTo>
                  <a:lnTo>
                    <a:pt x="9794" y="63258"/>
                  </a:lnTo>
                  <a:lnTo>
                    <a:pt x="10329" y="63278"/>
                  </a:lnTo>
                  <a:lnTo>
                    <a:pt x="10885" y="63288"/>
                  </a:lnTo>
                  <a:lnTo>
                    <a:pt x="11451" y="63288"/>
                  </a:lnTo>
                  <a:lnTo>
                    <a:pt x="12037" y="63278"/>
                  </a:lnTo>
                  <a:lnTo>
                    <a:pt x="12644" y="63268"/>
                  </a:lnTo>
                  <a:lnTo>
                    <a:pt x="13270" y="63248"/>
                  </a:lnTo>
                  <a:lnTo>
                    <a:pt x="13270" y="63248"/>
                  </a:lnTo>
                  <a:lnTo>
                    <a:pt x="14241" y="63197"/>
                  </a:lnTo>
                  <a:lnTo>
                    <a:pt x="15120" y="63126"/>
                  </a:lnTo>
                  <a:lnTo>
                    <a:pt x="15938" y="63045"/>
                  </a:lnTo>
                  <a:lnTo>
                    <a:pt x="16312" y="62995"/>
                  </a:lnTo>
                  <a:lnTo>
                    <a:pt x="16676" y="62944"/>
                  </a:lnTo>
                  <a:lnTo>
                    <a:pt x="17020" y="62884"/>
                  </a:lnTo>
                  <a:lnTo>
                    <a:pt x="17343" y="62823"/>
                  </a:lnTo>
                  <a:lnTo>
                    <a:pt x="17646" y="62763"/>
                  </a:lnTo>
                  <a:lnTo>
                    <a:pt x="17940" y="62692"/>
                  </a:lnTo>
                  <a:lnTo>
                    <a:pt x="18212" y="62621"/>
                  </a:lnTo>
                  <a:lnTo>
                    <a:pt x="18465" y="62540"/>
                  </a:lnTo>
                  <a:lnTo>
                    <a:pt x="18708" y="62459"/>
                  </a:lnTo>
                  <a:lnTo>
                    <a:pt x="18930" y="62368"/>
                  </a:lnTo>
                  <a:lnTo>
                    <a:pt x="19132" y="62277"/>
                  </a:lnTo>
                  <a:lnTo>
                    <a:pt x="19334" y="62176"/>
                  </a:lnTo>
                  <a:lnTo>
                    <a:pt x="19506" y="62075"/>
                  </a:lnTo>
                  <a:lnTo>
                    <a:pt x="19668" y="61964"/>
                  </a:lnTo>
                  <a:lnTo>
                    <a:pt x="19819" y="61853"/>
                  </a:lnTo>
                  <a:lnTo>
                    <a:pt x="19951" y="61732"/>
                  </a:lnTo>
                  <a:lnTo>
                    <a:pt x="20072" y="61610"/>
                  </a:lnTo>
                  <a:lnTo>
                    <a:pt x="20183" y="61489"/>
                  </a:lnTo>
                  <a:lnTo>
                    <a:pt x="20274" y="61358"/>
                  </a:lnTo>
                  <a:lnTo>
                    <a:pt x="20355" y="61216"/>
                  </a:lnTo>
                  <a:lnTo>
                    <a:pt x="20426" y="61075"/>
                  </a:lnTo>
                  <a:lnTo>
                    <a:pt x="20476" y="60923"/>
                  </a:lnTo>
                  <a:lnTo>
                    <a:pt x="20517" y="60772"/>
                  </a:lnTo>
                  <a:lnTo>
                    <a:pt x="20557" y="60610"/>
                  </a:lnTo>
                  <a:lnTo>
                    <a:pt x="20567" y="60448"/>
                  </a:lnTo>
                  <a:lnTo>
                    <a:pt x="20577" y="60276"/>
                  </a:lnTo>
                  <a:lnTo>
                    <a:pt x="20577" y="60094"/>
                  </a:lnTo>
                  <a:lnTo>
                    <a:pt x="20567" y="59912"/>
                  </a:lnTo>
                  <a:lnTo>
                    <a:pt x="20537" y="59731"/>
                  </a:lnTo>
                  <a:lnTo>
                    <a:pt x="20507" y="59528"/>
                  </a:lnTo>
                  <a:lnTo>
                    <a:pt x="20456" y="59336"/>
                  </a:lnTo>
                  <a:lnTo>
                    <a:pt x="20406" y="59124"/>
                  </a:lnTo>
                  <a:lnTo>
                    <a:pt x="20345" y="58912"/>
                  </a:lnTo>
                  <a:lnTo>
                    <a:pt x="20274" y="58700"/>
                  </a:lnTo>
                  <a:lnTo>
                    <a:pt x="20102" y="58245"/>
                  </a:lnTo>
                  <a:lnTo>
                    <a:pt x="19900" y="57770"/>
                  </a:lnTo>
                  <a:lnTo>
                    <a:pt x="19658" y="57265"/>
                  </a:lnTo>
                  <a:lnTo>
                    <a:pt x="19395" y="56729"/>
                  </a:lnTo>
                  <a:lnTo>
                    <a:pt x="19112" y="56173"/>
                  </a:lnTo>
                  <a:lnTo>
                    <a:pt x="18799" y="55597"/>
                  </a:lnTo>
                  <a:lnTo>
                    <a:pt x="18111" y="54354"/>
                  </a:lnTo>
                  <a:lnTo>
                    <a:pt x="17363" y="52989"/>
                  </a:lnTo>
                  <a:lnTo>
                    <a:pt x="16969" y="52272"/>
                  </a:lnTo>
                  <a:lnTo>
                    <a:pt x="16565" y="51524"/>
                  </a:lnTo>
                  <a:lnTo>
                    <a:pt x="16151" y="50736"/>
                  </a:lnTo>
                  <a:lnTo>
                    <a:pt x="15736" y="49927"/>
                  </a:lnTo>
                  <a:lnTo>
                    <a:pt x="15322" y="49088"/>
                  </a:lnTo>
                  <a:lnTo>
                    <a:pt x="14897" y="48219"/>
                  </a:lnTo>
                  <a:lnTo>
                    <a:pt x="14483" y="47310"/>
                  </a:lnTo>
                  <a:lnTo>
                    <a:pt x="14069" y="46380"/>
                  </a:lnTo>
                  <a:lnTo>
                    <a:pt x="13654" y="45409"/>
                  </a:lnTo>
                  <a:lnTo>
                    <a:pt x="13260" y="44409"/>
                  </a:lnTo>
                  <a:lnTo>
                    <a:pt x="12866" y="43378"/>
                  </a:lnTo>
                  <a:lnTo>
                    <a:pt x="12684" y="42842"/>
                  </a:lnTo>
                  <a:lnTo>
                    <a:pt x="12492" y="42307"/>
                  </a:lnTo>
                  <a:lnTo>
                    <a:pt x="12310" y="41761"/>
                  </a:lnTo>
                  <a:lnTo>
                    <a:pt x="12138" y="41205"/>
                  </a:lnTo>
                  <a:lnTo>
                    <a:pt x="11956" y="40639"/>
                  </a:lnTo>
                  <a:lnTo>
                    <a:pt x="11795" y="40073"/>
                  </a:lnTo>
                  <a:lnTo>
                    <a:pt x="11633" y="39487"/>
                  </a:lnTo>
                  <a:lnTo>
                    <a:pt x="11471" y="38901"/>
                  </a:lnTo>
                  <a:lnTo>
                    <a:pt x="11320" y="38305"/>
                  </a:lnTo>
                  <a:lnTo>
                    <a:pt x="11168" y="37688"/>
                  </a:lnTo>
                  <a:lnTo>
                    <a:pt x="11027" y="37072"/>
                  </a:lnTo>
                  <a:lnTo>
                    <a:pt x="10895" y="36445"/>
                  </a:lnTo>
                  <a:lnTo>
                    <a:pt x="10774" y="35818"/>
                  </a:lnTo>
                  <a:lnTo>
                    <a:pt x="10653" y="35172"/>
                  </a:lnTo>
                  <a:lnTo>
                    <a:pt x="10531" y="34515"/>
                  </a:lnTo>
                  <a:lnTo>
                    <a:pt x="10430" y="33858"/>
                  </a:lnTo>
                  <a:lnTo>
                    <a:pt x="10329" y="33181"/>
                  </a:lnTo>
                  <a:lnTo>
                    <a:pt x="10248" y="32503"/>
                  </a:lnTo>
                  <a:lnTo>
                    <a:pt x="10168" y="31816"/>
                  </a:lnTo>
                  <a:lnTo>
                    <a:pt x="10097" y="31109"/>
                  </a:lnTo>
                  <a:lnTo>
                    <a:pt x="10026" y="30401"/>
                  </a:lnTo>
                  <a:lnTo>
                    <a:pt x="9976" y="29684"/>
                  </a:lnTo>
                  <a:lnTo>
                    <a:pt x="9935" y="28956"/>
                  </a:lnTo>
                  <a:lnTo>
                    <a:pt x="9895" y="28218"/>
                  </a:lnTo>
                  <a:lnTo>
                    <a:pt x="9875" y="27470"/>
                  </a:lnTo>
                  <a:lnTo>
                    <a:pt x="9864" y="26712"/>
                  </a:lnTo>
                  <a:lnTo>
                    <a:pt x="9864" y="25944"/>
                  </a:lnTo>
                  <a:lnTo>
                    <a:pt x="9864" y="25166"/>
                  </a:lnTo>
                  <a:lnTo>
                    <a:pt x="9885" y="24378"/>
                  </a:lnTo>
                  <a:lnTo>
                    <a:pt x="9925" y="23579"/>
                  </a:lnTo>
                  <a:lnTo>
                    <a:pt x="9965" y="22771"/>
                  </a:lnTo>
                  <a:lnTo>
                    <a:pt x="10016" y="21952"/>
                  </a:lnTo>
                  <a:lnTo>
                    <a:pt x="10087" y="21123"/>
                  </a:lnTo>
                  <a:lnTo>
                    <a:pt x="10168" y="20285"/>
                  </a:lnTo>
                  <a:lnTo>
                    <a:pt x="10269" y="19436"/>
                  </a:lnTo>
                  <a:lnTo>
                    <a:pt x="10370" y="18577"/>
                  </a:lnTo>
                  <a:lnTo>
                    <a:pt x="10491" y="17707"/>
                  </a:lnTo>
                  <a:lnTo>
                    <a:pt x="10633" y="16828"/>
                  </a:lnTo>
                  <a:lnTo>
                    <a:pt x="10774" y="15939"/>
                  </a:lnTo>
                  <a:lnTo>
                    <a:pt x="10946" y="15039"/>
                  </a:lnTo>
                  <a:lnTo>
                    <a:pt x="11118" y="14130"/>
                  </a:lnTo>
                  <a:lnTo>
                    <a:pt x="11320" y="13200"/>
                  </a:lnTo>
                  <a:lnTo>
                    <a:pt x="11522" y="12270"/>
                  </a:lnTo>
                  <a:lnTo>
                    <a:pt x="11754" y="11330"/>
                  </a:lnTo>
                  <a:lnTo>
                    <a:pt x="11987" y="10370"/>
                  </a:lnTo>
                  <a:lnTo>
                    <a:pt x="12250" y="9410"/>
                  </a:lnTo>
                  <a:lnTo>
                    <a:pt x="12250" y="9410"/>
                  </a:lnTo>
                  <a:lnTo>
                    <a:pt x="12431" y="8712"/>
                  </a:lnTo>
                  <a:lnTo>
                    <a:pt x="12573" y="8045"/>
                  </a:lnTo>
                  <a:lnTo>
                    <a:pt x="12694" y="7419"/>
                  </a:lnTo>
                  <a:lnTo>
                    <a:pt x="12785" y="6812"/>
                  </a:lnTo>
                  <a:lnTo>
                    <a:pt x="12856" y="6236"/>
                  </a:lnTo>
                  <a:lnTo>
                    <a:pt x="12896" y="5691"/>
                  </a:lnTo>
                  <a:lnTo>
                    <a:pt x="12906" y="5175"/>
                  </a:lnTo>
                  <a:lnTo>
                    <a:pt x="12906" y="4680"/>
                  </a:lnTo>
                  <a:lnTo>
                    <a:pt x="12886" y="4447"/>
                  </a:lnTo>
                  <a:lnTo>
                    <a:pt x="12866" y="4215"/>
                  </a:lnTo>
                  <a:lnTo>
                    <a:pt x="12846" y="3993"/>
                  </a:lnTo>
                  <a:lnTo>
                    <a:pt x="12816" y="3780"/>
                  </a:lnTo>
                  <a:lnTo>
                    <a:pt x="12785" y="3568"/>
                  </a:lnTo>
                  <a:lnTo>
                    <a:pt x="12745" y="3366"/>
                  </a:lnTo>
                  <a:lnTo>
                    <a:pt x="12694" y="3174"/>
                  </a:lnTo>
                  <a:lnTo>
                    <a:pt x="12644" y="2982"/>
                  </a:lnTo>
                  <a:lnTo>
                    <a:pt x="12593" y="2800"/>
                  </a:lnTo>
                  <a:lnTo>
                    <a:pt x="12533" y="2618"/>
                  </a:lnTo>
                  <a:lnTo>
                    <a:pt x="12462" y="2446"/>
                  </a:lnTo>
                  <a:lnTo>
                    <a:pt x="12401" y="2285"/>
                  </a:lnTo>
                  <a:lnTo>
                    <a:pt x="12320" y="2123"/>
                  </a:lnTo>
                  <a:lnTo>
                    <a:pt x="12250" y="1971"/>
                  </a:lnTo>
                  <a:lnTo>
                    <a:pt x="12169" y="1830"/>
                  </a:lnTo>
                  <a:lnTo>
                    <a:pt x="12078" y="1688"/>
                  </a:lnTo>
                  <a:lnTo>
                    <a:pt x="11987" y="1557"/>
                  </a:lnTo>
                  <a:lnTo>
                    <a:pt x="11896" y="1426"/>
                  </a:lnTo>
                  <a:lnTo>
                    <a:pt x="11795" y="1304"/>
                  </a:lnTo>
                  <a:lnTo>
                    <a:pt x="11694" y="1183"/>
                  </a:lnTo>
                  <a:lnTo>
                    <a:pt x="11593" y="1072"/>
                  </a:lnTo>
                  <a:lnTo>
                    <a:pt x="11481" y="971"/>
                  </a:lnTo>
                  <a:lnTo>
                    <a:pt x="11370" y="870"/>
                  </a:lnTo>
                  <a:lnTo>
                    <a:pt x="11259" y="779"/>
                  </a:lnTo>
                  <a:lnTo>
                    <a:pt x="11138" y="688"/>
                  </a:lnTo>
                  <a:lnTo>
                    <a:pt x="11017" y="607"/>
                  </a:lnTo>
                  <a:lnTo>
                    <a:pt x="10895" y="526"/>
                  </a:lnTo>
                  <a:lnTo>
                    <a:pt x="10764" y="455"/>
                  </a:lnTo>
                  <a:lnTo>
                    <a:pt x="10511" y="334"/>
                  </a:lnTo>
                  <a:lnTo>
                    <a:pt x="10238" y="223"/>
                  </a:lnTo>
                  <a:lnTo>
                    <a:pt x="9955" y="142"/>
                  </a:lnTo>
                  <a:lnTo>
                    <a:pt x="9672" y="81"/>
                  </a:lnTo>
                  <a:lnTo>
                    <a:pt x="9379" y="31"/>
                  </a:lnTo>
                  <a:lnTo>
                    <a:pt x="9076" y="11"/>
                  </a:lnTo>
                  <a:lnTo>
                    <a:pt x="8773" y="1"/>
                  </a:lnTo>
                  <a:lnTo>
                    <a:pt x="8470" y="11"/>
                  </a:lnTo>
                  <a:lnTo>
                    <a:pt x="8156" y="41"/>
                  </a:lnTo>
                  <a:lnTo>
                    <a:pt x="7843" y="92"/>
                  </a:lnTo>
                  <a:lnTo>
                    <a:pt x="7520" y="162"/>
                  </a:lnTo>
                  <a:lnTo>
                    <a:pt x="7206" y="243"/>
                  </a:lnTo>
                  <a:lnTo>
                    <a:pt x="6893" y="344"/>
                  </a:lnTo>
                  <a:lnTo>
                    <a:pt x="6580" y="455"/>
                  </a:lnTo>
                  <a:lnTo>
                    <a:pt x="6266" y="597"/>
                  </a:lnTo>
                  <a:lnTo>
                    <a:pt x="5953" y="738"/>
                  </a:lnTo>
                  <a:lnTo>
                    <a:pt x="5650" y="900"/>
                  </a:lnTo>
                  <a:lnTo>
                    <a:pt x="5347" y="1082"/>
                  </a:lnTo>
                  <a:lnTo>
                    <a:pt x="5054" y="1274"/>
                  </a:lnTo>
                  <a:lnTo>
                    <a:pt x="4771" y="1486"/>
                  </a:lnTo>
                  <a:lnTo>
                    <a:pt x="4488" y="1699"/>
                  </a:lnTo>
                  <a:lnTo>
                    <a:pt x="4215" y="1931"/>
                  </a:lnTo>
                  <a:lnTo>
                    <a:pt x="3952" y="2184"/>
                  </a:lnTo>
                  <a:lnTo>
                    <a:pt x="3699" y="2436"/>
                  </a:lnTo>
                  <a:lnTo>
                    <a:pt x="3457" y="2709"/>
                  </a:lnTo>
                  <a:lnTo>
                    <a:pt x="3235" y="2992"/>
                  </a:lnTo>
                  <a:lnTo>
                    <a:pt x="3012" y="3285"/>
                  </a:lnTo>
                  <a:lnTo>
                    <a:pt x="2810" y="3588"/>
                  </a:lnTo>
                  <a:lnTo>
                    <a:pt x="2628" y="3902"/>
                  </a:lnTo>
                  <a:lnTo>
                    <a:pt x="2456" y="4235"/>
                  </a:lnTo>
                  <a:lnTo>
                    <a:pt x="2295" y="4569"/>
                  </a:lnTo>
                  <a:lnTo>
                    <a:pt x="2163" y="4912"/>
                  </a:lnTo>
                  <a:lnTo>
                    <a:pt x="2042" y="5256"/>
                  </a:lnTo>
                  <a:lnTo>
                    <a:pt x="1941" y="5620"/>
                  </a:lnTo>
                  <a:lnTo>
                    <a:pt x="1860" y="5994"/>
                  </a:lnTo>
                  <a:lnTo>
                    <a:pt x="1799" y="6368"/>
                  </a:lnTo>
                  <a:lnTo>
                    <a:pt x="1769" y="6752"/>
                  </a:lnTo>
                  <a:lnTo>
                    <a:pt x="1749" y="7146"/>
                  </a:lnTo>
                  <a:lnTo>
                    <a:pt x="1759" y="7540"/>
                  </a:lnTo>
                  <a:lnTo>
                    <a:pt x="1779" y="7742"/>
                  </a:lnTo>
                  <a:lnTo>
                    <a:pt x="1799" y="7944"/>
                  </a:lnTo>
                  <a:lnTo>
                    <a:pt x="1830" y="8147"/>
                  </a:lnTo>
                  <a:lnTo>
                    <a:pt x="1860" y="8349"/>
                  </a:lnTo>
                  <a:lnTo>
                    <a:pt x="1900" y="8561"/>
                  </a:lnTo>
                  <a:lnTo>
                    <a:pt x="1951" y="8763"/>
                  </a:lnTo>
                  <a:lnTo>
                    <a:pt x="1951" y="876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8;p25">
              <a:extLst>
                <a:ext uri="{FF2B5EF4-FFF2-40B4-BE49-F238E27FC236}">
                  <a16:creationId xmlns:a16="http://schemas.microsoft.com/office/drawing/2014/main" id="{657D6928-A524-42D0-C08D-1901D9A63071}"/>
                </a:ext>
              </a:extLst>
            </p:cNvPr>
            <p:cNvSpPr/>
            <p:nvPr/>
          </p:nvSpPr>
          <p:spPr>
            <a:xfrm>
              <a:off x="2409200" y="4181200"/>
              <a:ext cx="193575" cy="181425"/>
            </a:xfrm>
            <a:custGeom>
              <a:avLst/>
              <a:gdLst/>
              <a:ahLst/>
              <a:cxnLst/>
              <a:rect l="l" t="t" r="r" b="b"/>
              <a:pathLst>
                <a:path w="7743" h="7257" extrusionOk="0">
                  <a:moveTo>
                    <a:pt x="334" y="0"/>
                  </a:moveTo>
                  <a:lnTo>
                    <a:pt x="334" y="0"/>
                  </a:lnTo>
                  <a:lnTo>
                    <a:pt x="658" y="223"/>
                  </a:lnTo>
                  <a:lnTo>
                    <a:pt x="1001" y="445"/>
                  </a:lnTo>
                  <a:lnTo>
                    <a:pt x="1345" y="657"/>
                  </a:lnTo>
                  <a:lnTo>
                    <a:pt x="1709" y="859"/>
                  </a:lnTo>
                  <a:lnTo>
                    <a:pt x="2073" y="1062"/>
                  </a:lnTo>
                  <a:lnTo>
                    <a:pt x="2457" y="1254"/>
                  </a:lnTo>
                  <a:lnTo>
                    <a:pt x="2841" y="1446"/>
                  </a:lnTo>
                  <a:lnTo>
                    <a:pt x="3235" y="1628"/>
                  </a:lnTo>
                  <a:lnTo>
                    <a:pt x="3235" y="1628"/>
                  </a:lnTo>
                  <a:lnTo>
                    <a:pt x="3619" y="1799"/>
                  </a:lnTo>
                  <a:lnTo>
                    <a:pt x="3983" y="1991"/>
                  </a:lnTo>
                  <a:lnTo>
                    <a:pt x="4337" y="2183"/>
                  </a:lnTo>
                  <a:lnTo>
                    <a:pt x="4680" y="2396"/>
                  </a:lnTo>
                  <a:lnTo>
                    <a:pt x="5004" y="2608"/>
                  </a:lnTo>
                  <a:lnTo>
                    <a:pt x="5317" y="2820"/>
                  </a:lnTo>
                  <a:lnTo>
                    <a:pt x="5620" y="3053"/>
                  </a:lnTo>
                  <a:lnTo>
                    <a:pt x="5903" y="3285"/>
                  </a:lnTo>
                  <a:lnTo>
                    <a:pt x="6176" y="3528"/>
                  </a:lnTo>
                  <a:lnTo>
                    <a:pt x="6439" y="3780"/>
                  </a:lnTo>
                  <a:lnTo>
                    <a:pt x="6691" y="4033"/>
                  </a:lnTo>
                  <a:lnTo>
                    <a:pt x="6924" y="4296"/>
                  </a:lnTo>
                  <a:lnTo>
                    <a:pt x="7146" y="4569"/>
                  </a:lnTo>
                  <a:lnTo>
                    <a:pt x="7358" y="4841"/>
                  </a:lnTo>
                  <a:lnTo>
                    <a:pt x="7561" y="5114"/>
                  </a:lnTo>
                  <a:lnTo>
                    <a:pt x="7742" y="5397"/>
                  </a:lnTo>
                  <a:lnTo>
                    <a:pt x="7742" y="5397"/>
                  </a:lnTo>
                  <a:lnTo>
                    <a:pt x="7369" y="5670"/>
                  </a:lnTo>
                  <a:lnTo>
                    <a:pt x="6984" y="5923"/>
                  </a:lnTo>
                  <a:lnTo>
                    <a:pt x="6590" y="6155"/>
                  </a:lnTo>
                  <a:lnTo>
                    <a:pt x="6206" y="6368"/>
                  </a:lnTo>
                  <a:lnTo>
                    <a:pt x="5812" y="6570"/>
                  </a:lnTo>
                  <a:lnTo>
                    <a:pt x="5418" y="6742"/>
                  </a:lnTo>
                  <a:lnTo>
                    <a:pt x="5034" y="6883"/>
                  </a:lnTo>
                  <a:lnTo>
                    <a:pt x="4650" y="7014"/>
                  </a:lnTo>
                  <a:lnTo>
                    <a:pt x="4276" y="7115"/>
                  </a:lnTo>
                  <a:lnTo>
                    <a:pt x="4084" y="7156"/>
                  </a:lnTo>
                  <a:lnTo>
                    <a:pt x="3902" y="7186"/>
                  </a:lnTo>
                  <a:lnTo>
                    <a:pt x="3720" y="7217"/>
                  </a:lnTo>
                  <a:lnTo>
                    <a:pt x="3538" y="7237"/>
                  </a:lnTo>
                  <a:lnTo>
                    <a:pt x="3366" y="7247"/>
                  </a:lnTo>
                  <a:lnTo>
                    <a:pt x="3184" y="7257"/>
                  </a:lnTo>
                  <a:lnTo>
                    <a:pt x="3013" y="7247"/>
                  </a:lnTo>
                  <a:lnTo>
                    <a:pt x="2841" y="7247"/>
                  </a:lnTo>
                  <a:lnTo>
                    <a:pt x="2679" y="7227"/>
                  </a:lnTo>
                  <a:lnTo>
                    <a:pt x="2517" y="7206"/>
                  </a:lnTo>
                  <a:lnTo>
                    <a:pt x="2356" y="7166"/>
                  </a:lnTo>
                  <a:lnTo>
                    <a:pt x="2204" y="7126"/>
                  </a:lnTo>
                  <a:lnTo>
                    <a:pt x="2042" y="7085"/>
                  </a:lnTo>
                  <a:lnTo>
                    <a:pt x="1901" y="7025"/>
                  </a:lnTo>
                  <a:lnTo>
                    <a:pt x="1759" y="6954"/>
                  </a:lnTo>
                  <a:lnTo>
                    <a:pt x="1618" y="6883"/>
                  </a:lnTo>
                  <a:lnTo>
                    <a:pt x="1476" y="6802"/>
                  </a:lnTo>
                  <a:lnTo>
                    <a:pt x="1345" y="6711"/>
                  </a:lnTo>
                  <a:lnTo>
                    <a:pt x="1224" y="6610"/>
                  </a:lnTo>
                  <a:lnTo>
                    <a:pt x="1102" y="6499"/>
                  </a:lnTo>
                  <a:lnTo>
                    <a:pt x="991" y="6378"/>
                  </a:lnTo>
                  <a:lnTo>
                    <a:pt x="880" y="6256"/>
                  </a:lnTo>
                  <a:lnTo>
                    <a:pt x="769" y="6115"/>
                  </a:lnTo>
                  <a:lnTo>
                    <a:pt x="678" y="5963"/>
                  </a:lnTo>
                  <a:lnTo>
                    <a:pt x="577" y="5812"/>
                  </a:lnTo>
                  <a:lnTo>
                    <a:pt x="496" y="5640"/>
                  </a:lnTo>
                  <a:lnTo>
                    <a:pt x="415" y="5468"/>
                  </a:lnTo>
                  <a:lnTo>
                    <a:pt x="344" y="5276"/>
                  </a:lnTo>
                  <a:lnTo>
                    <a:pt x="274" y="5084"/>
                  </a:lnTo>
                  <a:lnTo>
                    <a:pt x="213" y="4872"/>
                  </a:lnTo>
                  <a:lnTo>
                    <a:pt x="163" y="4649"/>
                  </a:lnTo>
                  <a:lnTo>
                    <a:pt x="112" y="4427"/>
                  </a:lnTo>
                  <a:lnTo>
                    <a:pt x="82" y="4185"/>
                  </a:lnTo>
                  <a:lnTo>
                    <a:pt x="41" y="3932"/>
                  </a:lnTo>
                  <a:lnTo>
                    <a:pt x="21" y="3669"/>
                  </a:lnTo>
                  <a:lnTo>
                    <a:pt x="11" y="3396"/>
                  </a:lnTo>
                  <a:lnTo>
                    <a:pt x="1" y="3113"/>
                  </a:lnTo>
                  <a:lnTo>
                    <a:pt x="1" y="2810"/>
                  </a:lnTo>
                  <a:lnTo>
                    <a:pt x="11" y="2507"/>
                  </a:lnTo>
                  <a:lnTo>
                    <a:pt x="31" y="2183"/>
                  </a:lnTo>
                  <a:lnTo>
                    <a:pt x="61" y="1850"/>
                  </a:lnTo>
                  <a:lnTo>
                    <a:pt x="92" y="1506"/>
                  </a:lnTo>
                  <a:lnTo>
                    <a:pt x="142" y="1153"/>
                  </a:lnTo>
                  <a:lnTo>
                    <a:pt x="193" y="779"/>
                  </a:lnTo>
                  <a:lnTo>
                    <a:pt x="254" y="395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9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9;p25">
              <a:extLst>
                <a:ext uri="{FF2B5EF4-FFF2-40B4-BE49-F238E27FC236}">
                  <a16:creationId xmlns:a16="http://schemas.microsoft.com/office/drawing/2014/main" id="{FAEC1524-035A-E1C4-9FA1-51C2A0370207}"/>
                </a:ext>
              </a:extLst>
            </p:cNvPr>
            <p:cNvSpPr/>
            <p:nvPr/>
          </p:nvSpPr>
          <p:spPr>
            <a:xfrm>
              <a:off x="2409200" y="2955025"/>
              <a:ext cx="1595350" cy="1407600"/>
            </a:xfrm>
            <a:custGeom>
              <a:avLst/>
              <a:gdLst/>
              <a:ahLst/>
              <a:cxnLst/>
              <a:rect l="l" t="t" r="r" b="b"/>
              <a:pathLst>
                <a:path w="63814" h="56304" extrusionOk="0">
                  <a:moveTo>
                    <a:pt x="961" y="46531"/>
                  </a:moveTo>
                  <a:lnTo>
                    <a:pt x="961" y="46531"/>
                  </a:lnTo>
                  <a:lnTo>
                    <a:pt x="1305" y="45914"/>
                  </a:lnTo>
                  <a:lnTo>
                    <a:pt x="1668" y="45318"/>
                  </a:lnTo>
                  <a:lnTo>
                    <a:pt x="2042" y="44712"/>
                  </a:lnTo>
                  <a:lnTo>
                    <a:pt x="2426" y="44115"/>
                  </a:lnTo>
                  <a:lnTo>
                    <a:pt x="2831" y="43519"/>
                  </a:lnTo>
                  <a:lnTo>
                    <a:pt x="3245" y="42923"/>
                  </a:lnTo>
                  <a:lnTo>
                    <a:pt x="3670" y="42337"/>
                  </a:lnTo>
                  <a:lnTo>
                    <a:pt x="4114" y="41750"/>
                  </a:lnTo>
                  <a:lnTo>
                    <a:pt x="4559" y="41174"/>
                  </a:lnTo>
                  <a:lnTo>
                    <a:pt x="5024" y="40598"/>
                  </a:lnTo>
                  <a:lnTo>
                    <a:pt x="5509" y="40022"/>
                  </a:lnTo>
                  <a:lnTo>
                    <a:pt x="5994" y="39456"/>
                  </a:lnTo>
                  <a:lnTo>
                    <a:pt x="6499" y="38900"/>
                  </a:lnTo>
                  <a:lnTo>
                    <a:pt x="7015" y="38345"/>
                  </a:lnTo>
                  <a:lnTo>
                    <a:pt x="7540" y="37799"/>
                  </a:lnTo>
                  <a:lnTo>
                    <a:pt x="8076" y="37253"/>
                  </a:lnTo>
                  <a:lnTo>
                    <a:pt x="8076" y="37253"/>
                  </a:lnTo>
                  <a:lnTo>
                    <a:pt x="8885" y="36465"/>
                  </a:lnTo>
                  <a:lnTo>
                    <a:pt x="9673" y="35717"/>
                  </a:lnTo>
                  <a:lnTo>
                    <a:pt x="10451" y="34999"/>
                  </a:lnTo>
                  <a:lnTo>
                    <a:pt x="11229" y="34312"/>
                  </a:lnTo>
                  <a:lnTo>
                    <a:pt x="11987" y="33665"/>
                  </a:lnTo>
                  <a:lnTo>
                    <a:pt x="12735" y="33049"/>
                  </a:lnTo>
                  <a:lnTo>
                    <a:pt x="13473" y="32463"/>
                  </a:lnTo>
                  <a:lnTo>
                    <a:pt x="14201" y="31897"/>
                  </a:lnTo>
                  <a:lnTo>
                    <a:pt x="14918" y="31361"/>
                  </a:lnTo>
                  <a:lnTo>
                    <a:pt x="15626" y="30856"/>
                  </a:lnTo>
                  <a:lnTo>
                    <a:pt x="16323" y="30381"/>
                  </a:lnTo>
                  <a:lnTo>
                    <a:pt x="17010" y="29916"/>
                  </a:lnTo>
                  <a:lnTo>
                    <a:pt x="17697" y="29491"/>
                  </a:lnTo>
                  <a:lnTo>
                    <a:pt x="18364" y="29077"/>
                  </a:lnTo>
                  <a:lnTo>
                    <a:pt x="19031" y="28683"/>
                  </a:lnTo>
                  <a:lnTo>
                    <a:pt x="19688" y="28309"/>
                  </a:lnTo>
                  <a:lnTo>
                    <a:pt x="20335" y="27965"/>
                  </a:lnTo>
                  <a:lnTo>
                    <a:pt x="20982" y="27621"/>
                  </a:lnTo>
                  <a:lnTo>
                    <a:pt x="21619" y="27308"/>
                  </a:lnTo>
                  <a:lnTo>
                    <a:pt x="22255" y="27005"/>
                  </a:lnTo>
                  <a:lnTo>
                    <a:pt x="22882" y="26712"/>
                  </a:lnTo>
                  <a:lnTo>
                    <a:pt x="23499" y="26439"/>
                  </a:lnTo>
                  <a:lnTo>
                    <a:pt x="24115" y="26176"/>
                  </a:lnTo>
                  <a:lnTo>
                    <a:pt x="24721" y="25924"/>
                  </a:lnTo>
                  <a:lnTo>
                    <a:pt x="25328" y="25681"/>
                  </a:lnTo>
                  <a:lnTo>
                    <a:pt x="25924" y="25438"/>
                  </a:lnTo>
                  <a:lnTo>
                    <a:pt x="27117" y="24994"/>
                  </a:lnTo>
                  <a:lnTo>
                    <a:pt x="28289" y="24559"/>
                  </a:lnTo>
                  <a:lnTo>
                    <a:pt x="29461" y="24145"/>
                  </a:lnTo>
                  <a:lnTo>
                    <a:pt x="30614" y="23730"/>
                  </a:lnTo>
                  <a:lnTo>
                    <a:pt x="31776" y="23306"/>
                  </a:lnTo>
                  <a:lnTo>
                    <a:pt x="32918" y="22861"/>
                  </a:lnTo>
                  <a:lnTo>
                    <a:pt x="33494" y="22639"/>
                  </a:lnTo>
                  <a:lnTo>
                    <a:pt x="34070" y="22406"/>
                  </a:lnTo>
                  <a:lnTo>
                    <a:pt x="34646" y="22154"/>
                  </a:lnTo>
                  <a:lnTo>
                    <a:pt x="35222" y="21901"/>
                  </a:lnTo>
                  <a:lnTo>
                    <a:pt x="35808" y="21638"/>
                  </a:lnTo>
                  <a:lnTo>
                    <a:pt x="36384" y="21365"/>
                  </a:lnTo>
                  <a:lnTo>
                    <a:pt x="36971" y="21072"/>
                  </a:lnTo>
                  <a:lnTo>
                    <a:pt x="37557" y="20769"/>
                  </a:lnTo>
                  <a:lnTo>
                    <a:pt x="38143" y="20456"/>
                  </a:lnTo>
                  <a:lnTo>
                    <a:pt x="38729" y="20122"/>
                  </a:lnTo>
                  <a:lnTo>
                    <a:pt x="39325" y="19769"/>
                  </a:lnTo>
                  <a:lnTo>
                    <a:pt x="39922" y="19395"/>
                  </a:lnTo>
                  <a:lnTo>
                    <a:pt x="40518" y="19011"/>
                  </a:lnTo>
                  <a:lnTo>
                    <a:pt x="41124" y="18596"/>
                  </a:lnTo>
                  <a:lnTo>
                    <a:pt x="41741" y="18162"/>
                  </a:lnTo>
                  <a:lnTo>
                    <a:pt x="42357" y="17707"/>
                  </a:lnTo>
                  <a:lnTo>
                    <a:pt x="42974" y="17222"/>
                  </a:lnTo>
                  <a:lnTo>
                    <a:pt x="43600" y="16716"/>
                  </a:lnTo>
                  <a:lnTo>
                    <a:pt x="44227" y="16191"/>
                  </a:lnTo>
                  <a:lnTo>
                    <a:pt x="44864" y="15625"/>
                  </a:lnTo>
                  <a:lnTo>
                    <a:pt x="45511" y="15039"/>
                  </a:lnTo>
                  <a:lnTo>
                    <a:pt x="46168" y="14422"/>
                  </a:lnTo>
                  <a:lnTo>
                    <a:pt x="46824" y="13775"/>
                  </a:lnTo>
                  <a:lnTo>
                    <a:pt x="47491" y="13088"/>
                  </a:lnTo>
                  <a:lnTo>
                    <a:pt x="48169" y="12371"/>
                  </a:lnTo>
                  <a:lnTo>
                    <a:pt x="48846" y="11623"/>
                  </a:lnTo>
                  <a:lnTo>
                    <a:pt x="48846" y="11623"/>
                  </a:lnTo>
                  <a:lnTo>
                    <a:pt x="49674" y="10703"/>
                  </a:lnTo>
                  <a:lnTo>
                    <a:pt x="50453" y="9854"/>
                  </a:lnTo>
                  <a:lnTo>
                    <a:pt x="51858" y="8328"/>
                  </a:lnTo>
                  <a:lnTo>
                    <a:pt x="52484" y="7621"/>
                  </a:lnTo>
                  <a:lnTo>
                    <a:pt x="53070" y="6953"/>
                  </a:lnTo>
                  <a:lnTo>
                    <a:pt x="53606" y="6297"/>
                  </a:lnTo>
                  <a:lnTo>
                    <a:pt x="53859" y="5983"/>
                  </a:lnTo>
                  <a:lnTo>
                    <a:pt x="54101" y="5670"/>
                  </a:lnTo>
                  <a:lnTo>
                    <a:pt x="54324" y="5347"/>
                  </a:lnTo>
                  <a:lnTo>
                    <a:pt x="54546" y="5033"/>
                  </a:lnTo>
                  <a:lnTo>
                    <a:pt x="54758" y="4720"/>
                  </a:lnTo>
                  <a:lnTo>
                    <a:pt x="54950" y="4397"/>
                  </a:lnTo>
                  <a:lnTo>
                    <a:pt x="55142" y="4073"/>
                  </a:lnTo>
                  <a:lnTo>
                    <a:pt x="55324" y="3750"/>
                  </a:lnTo>
                  <a:lnTo>
                    <a:pt x="55486" y="3416"/>
                  </a:lnTo>
                  <a:lnTo>
                    <a:pt x="55647" y="3083"/>
                  </a:lnTo>
                  <a:lnTo>
                    <a:pt x="55799" y="2729"/>
                  </a:lnTo>
                  <a:lnTo>
                    <a:pt x="55930" y="2375"/>
                  </a:lnTo>
                  <a:lnTo>
                    <a:pt x="56062" y="2011"/>
                  </a:lnTo>
                  <a:lnTo>
                    <a:pt x="56183" y="1637"/>
                  </a:lnTo>
                  <a:lnTo>
                    <a:pt x="56294" y="1243"/>
                  </a:lnTo>
                  <a:lnTo>
                    <a:pt x="56395" y="849"/>
                  </a:lnTo>
                  <a:lnTo>
                    <a:pt x="56486" y="425"/>
                  </a:lnTo>
                  <a:lnTo>
                    <a:pt x="56577" y="0"/>
                  </a:lnTo>
                  <a:lnTo>
                    <a:pt x="56577" y="0"/>
                  </a:lnTo>
                  <a:lnTo>
                    <a:pt x="57699" y="566"/>
                  </a:lnTo>
                  <a:lnTo>
                    <a:pt x="57699" y="566"/>
                  </a:lnTo>
                  <a:lnTo>
                    <a:pt x="58022" y="849"/>
                  </a:lnTo>
                  <a:lnTo>
                    <a:pt x="58356" y="1122"/>
                  </a:lnTo>
                  <a:lnTo>
                    <a:pt x="58700" y="1395"/>
                  </a:lnTo>
                  <a:lnTo>
                    <a:pt x="59053" y="1648"/>
                  </a:lnTo>
                  <a:lnTo>
                    <a:pt x="59407" y="1900"/>
                  </a:lnTo>
                  <a:lnTo>
                    <a:pt x="59771" y="2143"/>
                  </a:lnTo>
                  <a:lnTo>
                    <a:pt x="60145" y="2385"/>
                  </a:lnTo>
                  <a:lnTo>
                    <a:pt x="60529" y="2608"/>
                  </a:lnTo>
                  <a:lnTo>
                    <a:pt x="60913" y="2830"/>
                  </a:lnTo>
                  <a:lnTo>
                    <a:pt x="61307" y="3042"/>
                  </a:lnTo>
                  <a:lnTo>
                    <a:pt x="61711" y="3254"/>
                  </a:lnTo>
                  <a:lnTo>
                    <a:pt x="62116" y="3457"/>
                  </a:lnTo>
                  <a:lnTo>
                    <a:pt x="62530" y="3649"/>
                  </a:lnTo>
                  <a:lnTo>
                    <a:pt x="62944" y="3831"/>
                  </a:lnTo>
                  <a:lnTo>
                    <a:pt x="63369" y="4012"/>
                  </a:lnTo>
                  <a:lnTo>
                    <a:pt x="63793" y="4184"/>
                  </a:lnTo>
                  <a:lnTo>
                    <a:pt x="63793" y="4184"/>
                  </a:lnTo>
                  <a:lnTo>
                    <a:pt x="63803" y="5478"/>
                  </a:lnTo>
                  <a:lnTo>
                    <a:pt x="63814" y="6802"/>
                  </a:lnTo>
                  <a:lnTo>
                    <a:pt x="63814" y="6802"/>
                  </a:lnTo>
                  <a:lnTo>
                    <a:pt x="63803" y="7732"/>
                  </a:lnTo>
                  <a:lnTo>
                    <a:pt x="63773" y="8672"/>
                  </a:lnTo>
                  <a:lnTo>
                    <a:pt x="63733" y="9612"/>
                  </a:lnTo>
                  <a:lnTo>
                    <a:pt x="63662" y="10551"/>
                  </a:lnTo>
                  <a:lnTo>
                    <a:pt x="63581" y="11481"/>
                  </a:lnTo>
                  <a:lnTo>
                    <a:pt x="63490" y="12401"/>
                  </a:lnTo>
                  <a:lnTo>
                    <a:pt x="63369" y="13321"/>
                  </a:lnTo>
                  <a:lnTo>
                    <a:pt x="63237" y="14220"/>
                  </a:lnTo>
                  <a:lnTo>
                    <a:pt x="63086" y="15099"/>
                  </a:lnTo>
                  <a:lnTo>
                    <a:pt x="62924" y="15958"/>
                  </a:lnTo>
                  <a:lnTo>
                    <a:pt x="62732" y="16797"/>
                  </a:lnTo>
                  <a:lnTo>
                    <a:pt x="62530" y="17606"/>
                  </a:lnTo>
                  <a:lnTo>
                    <a:pt x="62429" y="18000"/>
                  </a:lnTo>
                  <a:lnTo>
                    <a:pt x="62318" y="18394"/>
                  </a:lnTo>
                  <a:lnTo>
                    <a:pt x="62196" y="18768"/>
                  </a:lnTo>
                  <a:lnTo>
                    <a:pt x="62075" y="19142"/>
                  </a:lnTo>
                  <a:lnTo>
                    <a:pt x="61954" y="19496"/>
                  </a:lnTo>
                  <a:lnTo>
                    <a:pt x="61833" y="19849"/>
                  </a:lnTo>
                  <a:lnTo>
                    <a:pt x="61701" y="20193"/>
                  </a:lnTo>
                  <a:lnTo>
                    <a:pt x="61560" y="20527"/>
                  </a:lnTo>
                  <a:lnTo>
                    <a:pt x="61418" y="20850"/>
                  </a:lnTo>
                  <a:lnTo>
                    <a:pt x="61277" y="21163"/>
                  </a:lnTo>
                  <a:lnTo>
                    <a:pt x="61125" y="21456"/>
                  </a:lnTo>
                  <a:lnTo>
                    <a:pt x="60974" y="21750"/>
                  </a:lnTo>
                  <a:lnTo>
                    <a:pt x="60822" y="22022"/>
                  </a:lnTo>
                  <a:lnTo>
                    <a:pt x="60660" y="22285"/>
                  </a:lnTo>
                  <a:lnTo>
                    <a:pt x="60499" y="22538"/>
                  </a:lnTo>
                  <a:lnTo>
                    <a:pt x="60327" y="22780"/>
                  </a:lnTo>
                  <a:lnTo>
                    <a:pt x="60155" y="23003"/>
                  </a:lnTo>
                  <a:lnTo>
                    <a:pt x="59973" y="23215"/>
                  </a:lnTo>
                  <a:lnTo>
                    <a:pt x="59801" y="23407"/>
                  </a:lnTo>
                  <a:lnTo>
                    <a:pt x="59609" y="23589"/>
                  </a:lnTo>
                  <a:lnTo>
                    <a:pt x="59427" y="23761"/>
                  </a:lnTo>
                  <a:lnTo>
                    <a:pt x="59235" y="23912"/>
                  </a:lnTo>
                  <a:lnTo>
                    <a:pt x="59033" y="24044"/>
                  </a:lnTo>
                  <a:lnTo>
                    <a:pt x="58841" y="24165"/>
                  </a:lnTo>
                  <a:lnTo>
                    <a:pt x="58629" y="24266"/>
                  </a:lnTo>
                  <a:lnTo>
                    <a:pt x="58427" y="24347"/>
                  </a:lnTo>
                  <a:lnTo>
                    <a:pt x="58215" y="24418"/>
                  </a:lnTo>
                  <a:lnTo>
                    <a:pt x="58002" y="24468"/>
                  </a:lnTo>
                  <a:lnTo>
                    <a:pt x="57780" y="24499"/>
                  </a:lnTo>
                  <a:lnTo>
                    <a:pt x="57558" y="24519"/>
                  </a:lnTo>
                  <a:lnTo>
                    <a:pt x="57335" y="24509"/>
                  </a:lnTo>
                  <a:lnTo>
                    <a:pt x="57103" y="24488"/>
                  </a:lnTo>
                  <a:lnTo>
                    <a:pt x="56870" y="24438"/>
                  </a:lnTo>
                  <a:lnTo>
                    <a:pt x="56628" y="24377"/>
                  </a:lnTo>
                  <a:lnTo>
                    <a:pt x="56385" y="24296"/>
                  </a:lnTo>
                  <a:lnTo>
                    <a:pt x="56143" y="24185"/>
                  </a:lnTo>
                  <a:lnTo>
                    <a:pt x="55890" y="24064"/>
                  </a:lnTo>
                  <a:lnTo>
                    <a:pt x="55637" y="23912"/>
                  </a:lnTo>
                  <a:lnTo>
                    <a:pt x="55385" y="23741"/>
                  </a:lnTo>
                  <a:lnTo>
                    <a:pt x="55122" y="23549"/>
                  </a:lnTo>
                  <a:lnTo>
                    <a:pt x="55122" y="23549"/>
                  </a:lnTo>
                  <a:lnTo>
                    <a:pt x="54859" y="23367"/>
                  </a:lnTo>
                  <a:lnTo>
                    <a:pt x="54596" y="23195"/>
                  </a:lnTo>
                  <a:lnTo>
                    <a:pt x="54334" y="23053"/>
                  </a:lnTo>
                  <a:lnTo>
                    <a:pt x="54071" y="22942"/>
                  </a:lnTo>
                  <a:lnTo>
                    <a:pt x="53808" y="22851"/>
                  </a:lnTo>
                  <a:lnTo>
                    <a:pt x="53545" y="22791"/>
                  </a:lnTo>
                  <a:lnTo>
                    <a:pt x="53272" y="22740"/>
                  </a:lnTo>
                  <a:lnTo>
                    <a:pt x="53010" y="22730"/>
                  </a:lnTo>
                  <a:lnTo>
                    <a:pt x="52747" y="22730"/>
                  </a:lnTo>
                  <a:lnTo>
                    <a:pt x="52484" y="22750"/>
                  </a:lnTo>
                  <a:lnTo>
                    <a:pt x="52221" y="22801"/>
                  </a:lnTo>
                  <a:lnTo>
                    <a:pt x="51959" y="22871"/>
                  </a:lnTo>
                  <a:lnTo>
                    <a:pt x="51696" y="22952"/>
                  </a:lnTo>
                  <a:lnTo>
                    <a:pt x="51433" y="23063"/>
                  </a:lnTo>
                  <a:lnTo>
                    <a:pt x="51170" y="23195"/>
                  </a:lnTo>
                  <a:lnTo>
                    <a:pt x="50907" y="23336"/>
                  </a:lnTo>
                  <a:lnTo>
                    <a:pt x="50645" y="23508"/>
                  </a:lnTo>
                  <a:lnTo>
                    <a:pt x="50392" y="23690"/>
                  </a:lnTo>
                  <a:lnTo>
                    <a:pt x="50129" y="23892"/>
                  </a:lnTo>
                  <a:lnTo>
                    <a:pt x="49877" y="24104"/>
                  </a:lnTo>
                  <a:lnTo>
                    <a:pt x="49624" y="24347"/>
                  </a:lnTo>
                  <a:lnTo>
                    <a:pt x="49371" y="24589"/>
                  </a:lnTo>
                  <a:lnTo>
                    <a:pt x="49119" y="24862"/>
                  </a:lnTo>
                  <a:lnTo>
                    <a:pt x="48876" y="25145"/>
                  </a:lnTo>
                  <a:lnTo>
                    <a:pt x="48634" y="25438"/>
                  </a:lnTo>
                  <a:lnTo>
                    <a:pt x="48391" y="25752"/>
                  </a:lnTo>
                  <a:lnTo>
                    <a:pt x="48148" y="26075"/>
                  </a:lnTo>
                  <a:lnTo>
                    <a:pt x="47906" y="26419"/>
                  </a:lnTo>
                  <a:lnTo>
                    <a:pt x="47673" y="26773"/>
                  </a:lnTo>
                  <a:lnTo>
                    <a:pt x="47441" y="27136"/>
                  </a:lnTo>
                  <a:lnTo>
                    <a:pt x="47208" y="27510"/>
                  </a:lnTo>
                  <a:lnTo>
                    <a:pt x="46986" y="27894"/>
                  </a:lnTo>
                  <a:lnTo>
                    <a:pt x="46754" y="28288"/>
                  </a:lnTo>
                  <a:lnTo>
                    <a:pt x="46541" y="28703"/>
                  </a:lnTo>
                  <a:lnTo>
                    <a:pt x="46319" y="29117"/>
                  </a:lnTo>
                  <a:lnTo>
                    <a:pt x="46107" y="29542"/>
                  </a:lnTo>
                  <a:lnTo>
                    <a:pt x="45895" y="29986"/>
                  </a:lnTo>
                  <a:lnTo>
                    <a:pt x="45693" y="30431"/>
                  </a:lnTo>
                  <a:lnTo>
                    <a:pt x="45490" y="30886"/>
                  </a:lnTo>
                  <a:lnTo>
                    <a:pt x="45288" y="31341"/>
                  </a:lnTo>
                  <a:lnTo>
                    <a:pt x="45096" y="31806"/>
                  </a:lnTo>
                  <a:lnTo>
                    <a:pt x="44904" y="32281"/>
                  </a:lnTo>
                  <a:lnTo>
                    <a:pt x="44722" y="32766"/>
                  </a:lnTo>
                  <a:lnTo>
                    <a:pt x="44540" y="33251"/>
                  </a:lnTo>
                  <a:lnTo>
                    <a:pt x="44369" y="33746"/>
                  </a:lnTo>
                  <a:lnTo>
                    <a:pt x="44197" y="34241"/>
                  </a:lnTo>
                  <a:lnTo>
                    <a:pt x="43873" y="35242"/>
                  </a:lnTo>
                  <a:lnTo>
                    <a:pt x="43560" y="36263"/>
                  </a:lnTo>
                  <a:lnTo>
                    <a:pt x="43277" y="37283"/>
                  </a:lnTo>
                  <a:lnTo>
                    <a:pt x="43024" y="38314"/>
                  </a:lnTo>
                  <a:lnTo>
                    <a:pt x="42782" y="39345"/>
                  </a:lnTo>
                  <a:lnTo>
                    <a:pt x="42570" y="40376"/>
                  </a:lnTo>
                  <a:lnTo>
                    <a:pt x="42479" y="40881"/>
                  </a:lnTo>
                  <a:lnTo>
                    <a:pt x="42388" y="41397"/>
                  </a:lnTo>
                  <a:lnTo>
                    <a:pt x="42307" y="41902"/>
                  </a:lnTo>
                  <a:lnTo>
                    <a:pt x="42226" y="42407"/>
                  </a:lnTo>
                  <a:lnTo>
                    <a:pt x="42155" y="42903"/>
                  </a:lnTo>
                  <a:lnTo>
                    <a:pt x="42095" y="43408"/>
                  </a:lnTo>
                  <a:lnTo>
                    <a:pt x="42095" y="43408"/>
                  </a:lnTo>
                  <a:lnTo>
                    <a:pt x="41872" y="45268"/>
                  </a:lnTo>
                  <a:lnTo>
                    <a:pt x="41751" y="46106"/>
                  </a:lnTo>
                  <a:lnTo>
                    <a:pt x="41640" y="46895"/>
                  </a:lnTo>
                  <a:lnTo>
                    <a:pt x="41519" y="47622"/>
                  </a:lnTo>
                  <a:lnTo>
                    <a:pt x="41397" y="48289"/>
                  </a:lnTo>
                  <a:lnTo>
                    <a:pt x="41266" y="48906"/>
                  </a:lnTo>
                  <a:lnTo>
                    <a:pt x="41195" y="49189"/>
                  </a:lnTo>
                  <a:lnTo>
                    <a:pt x="41114" y="49462"/>
                  </a:lnTo>
                  <a:lnTo>
                    <a:pt x="41044" y="49714"/>
                  </a:lnTo>
                  <a:lnTo>
                    <a:pt x="40963" y="49957"/>
                  </a:lnTo>
                  <a:lnTo>
                    <a:pt x="40882" y="50189"/>
                  </a:lnTo>
                  <a:lnTo>
                    <a:pt x="40791" y="50402"/>
                  </a:lnTo>
                  <a:lnTo>
                    <a:pt x="40700" y="50604"/>
                  </a:lnTo>
                  <a:lnTo>
                    <a:pt x="40609" y="50786"/>
                  </a:lnTo>
                  <a:lnTo>
                    <a:pt x="40508" y="50958"/>
                  </a:lnTo>
                  <a:lnTo>
                    <a:pt x="40407" y="51109"/>
                  </a:lnTo>
                  <a:lnTo>
                    <a:pt x="40296" y="51261"/>
                  </a:lnTo>
                  <a:lnTo>
                    <a:pt x="40184" y="51382"/>
                  </a:lnTo>
                  <a:lnTo>
                    <a:pt x="40063" y="51503"/>
                  </a:lnTo>
                  <a:lnTo>
                    <a:pt x="39942" y="51594"/>
                  </a:lnTo>
                  <a:lnTo>
                    <a:pt x="39811" y="51685"/>
                  </a:lnTo>
                  <a:lnTo>
                    <a:pt x="39679" y="51756"/>
                  </a:lnTo>
                  <a:lnTo>
                    <a:pt x="39528" y="51817"/>
                  </a:lnTo>
                  <a:lnTo>
                    <a:pt x="39386" y="51857"/>
                  </a:lnTo>
                  <a:lnTo>
                    <a:pt x="39224" y="51887"/>
                  </a:lnTo>
                  <a:lnTo>
                    <a:pt x="39063" y="51897"/>
                  </a:lnTo>
                  <a:lnTo>
                    <a:pt x="38891" y="51897"/>
                  </a:lnTo>
                  <a:lnTo>
                    <a:pt x="38719" y="51887"/>
                  </a:lnTo>
                  <a:lnTo>
                    <a:pt x="38527" y="51867"/>
                  </a:lnTo>
                  <a:lnTo>
                    <a:pt x="38335" y="51827"/>
                  </a:lnTo>
                  <a:lnTo>
                    <a:pt x="38133" y="51766"/>
                  </a:lnTo>
                  <a:lnTo>
                    <a:pt x="37921" y="51695"/>
                  </a:lnTo>
                  <a:lnTo>
                    <a:pt x="37698" y="51614"/>
                  </a:lnTo>
                  <a:lnTo>
                    <a:pt x="37476" y="51513"/>
                  </a:lnTo>
                  <a:lnTo>
                    <a:pt x="37233" y="51412"/>
                  </a:lnTo>
                  <a:lnTo>
                    <a:pt x="36991" y="51281"/>
                  </a:lnTo>
                  <a:lnTo>
                    <a:pt x="36738" y="51139"/>
                  </a:lnTo>
                  <a:lnTo>
                    <a:pt x="36465" y="50988"/>
                  </a:lnTo>
                  <a:lnTo>
                    <a:pt x="36192" y="50826"/>
                  </a:lnTo>
                  <a:lnTo>
                    <a:pt x="35899" y="50644"/>
                  </a:lnTo>
                  <a:lnTo>
                    <a:pt x="35293" y="50240"/>
                  </a:lnTo>
                  <a:lnTo>
                    <a:pt x="34646" y="49785"/>
                  </a:lnTo>
                  <a:lnTo>
                    <a:pt x="33949" y="49270"/>
                  </a:lnTo>
                  <a:lnTo>
                    <a:pt x="33201" y="48704"/>
                  </a:lnTo>
                  <a:lnTo>
                    <a:pt x="32402" y="48077"/>
                  </a:lnTo>
                  <a:lnTo>
                    <a:pt x="31553" y="47400"/>
                  </a:lnTo>
                  <a:lnTo>
                    <a:pt x="30644" y="46672"/>
                  </a:lnTo>
                  <a:lnTo>
                    <a:pt x="29684" y="45884"/>
                  </a:lnTo>
                  <a:lnTo>
                    <a:pt x="29684" y="45884"/>
                  </a:lnTo>
                  <a:lnTo>
                    <a:pt x="29199" y="45490"/>
                  </a:lnTo>
                  <a:lnTo>
                    <a:pt x="28714" y="45116"/>
                  </a:lnTo>
                  <a:lnTo>
                    <a:pt x="28249" y="44772"/>
                  </a:lnTo>
                  <a:lnTo>
                    <a:pt x="27784" y="44439"/>
                  </a:lnTo>
                  <a:lnTo>
                    <a:pt x="27329" y="44136"/>
                  </a:lnTo>
                  <a:lnTo>
                    <a:pt x="26884" y="43853"/>
                  </a:lnTo>
                  <a:lnTo>
                    <a:pt x="26440" y="43590"/>
                  </a:lnTo>
                  <a:lnTo>
                    <a:pt x="26015" y="43347"/>
                  </a:lnTo>
                  <a:lnTo>
                    <a:pt x="25591" y="43125"/>
                  </a:lnTo>
                  <a:lnTo>
                    <a:pt x="25176" y="42933"/>
                  </a:lnTo>
                  <a:lnTo>
                    <a:pt x="24772" y="42751"/>
                  </a:lnTo>
                  <a:lnTo>
                    <a:pt x="24378" y="42589"/>
                  </a:lnTo>
                  <a:lnTo>
                    <a:pt x="23984" y="42448"/>
                  </a:lnTo>
                  <a:lnTo>
                    <a:pt x="23600" y="42316"/>
                  </a:lnTo>
                  <a:lnTo>
                    <a:pt x="23226" y="42215"/>
                  </a:lnTo>
                  <a:lnTo>
                    <a:pt x="22852" y="42124"/>
                  </a:lnTo>
                  <a:lnTo>
                    <a:pt x="22488" y="42054"/>
                  </a:lnTo>
                  <a:lnTo>
                    <a:pt x="22134" y="42003"/>
                  </a:lnTo>
                  <a:lnTo>
                    <a:pt x="21791" y="41963"/>
                  </a:lnTo>
                  <a:lnTo>
                    <a:pt x="21447" y="41942"/>
                  </a:lnTo>
                  <a:lnTo>
                    <a:pt x="21113" y="41932"/>
                  </a:lnTo>
                  <a:lnTo>
                    <a:pt x="20780" y="41942"/>
                  </a:lnTo>
                  <a:lnTo>
                    <a:pt x="20467" y="41963"/>
                  </a:lnTo>
                  <a:lnTo>
                    <a:pt x="20143" y="42003"/>
                  </a:lnTo>
                  <a:lnTo>
                    <a:pt x="19840" y="42054"/>
                  </a:lnTo>
                  <a:lnTo>
                    <a:pt x="19537" y="42124"/>
                  </a:lnTo>
                  <a:lnTo>
                    <a:pt x="19234" y="42205"/>
                  </a:lnTo>
                  <a:lnTo>
                    <a:pt x="18941" y="42296"/>
                  </a:lnTo>
                  <a:lnTo>
                    <a:pt x="18658" y="42397"/>
                  </a:lnTo>
                  <a:lnTo>
                    <a:pt x="18375" y="42519"/>
                  </a:lnTo>
                  <a:lnTo>
                    <a:pt x="18092" y="42640"/>
                  </a:lnTo>
                  <a:lnTo>
                    <a:pt x="17819" y="42781"/>
                  </a:lnTo>
                  <a:lnTo>
                    <a:pt x="17556" y="42933"/>
                  </a:lnTo>
                  <a:lnTo>
                    <a:pt x="17293" y="43095"/>
                  </a:lnTo>
                  <a:lnTo>
                    <a:pt x="17040" y="43266"/>
                  </a:lnTo>
                  <a:lnTo>
                    <a:pt x="16788" y="43448"/>
                  </a:lnTo>
                  <a:lnTo>
                    <a:pt x="16535" y="43640"/>
                  </a:lnTo>
                  <a:lnTo>
                    <a:pt x="16293" y="43843"/>
                  </a:lnTo>
                  <a:lnTo>
                    <a:pt x="16060" y="44045"/>
                  </a:lnTo>
                  <a:lnTo>
                    <a:pt x="15818" y="44257"/>
                  </a:lnTo>
                  <a:lnTo>
                    <a:pt x="15585" y="44489"/>
                  </a:lnTo>
                  <a:lnTo>
                    <a:pt x="15363" y="44712"/>
                  </a:lnTo>
                  <a:lnTo>
                    <a:pt x="15140" y="44954"/>
                  </a:lnTo>
                  <a:lnTo>
                    <a:pt x="14918" y="45197"/>
                  </a:lnTo>
                  <a:lnTo>
                    <a:pt x="14706" y="45449"/>
                  </a:lnTo>
                  <a:lnTo>
                    <a:pt x="14494" y="45702"/>
                  </a:lnTo>
                  <a:lnTo>
                    <a:pt x="14069" y="46238"/>
                  </a:lnTo>
                  <a:lnTo>
                    <a:pt x="13665" y="46784"/>
                  </a:lnTo>
                  <a:lnTo>
                    <a:pt x="13271" y="47339"/>
                  </a:lnTo>
                  <a:lnTo>
                    <a:pt x="12887" y="47915"/>
                  </a:lnTo>
                  <a:lnTo>
                    <a:pt x="12513" y="48502"/>
                  </a:lnTo>
                  <a:lnTo>
                    <a:pt x="12149" y="49088"/>
                  </a:lnTo>
                  <a:lnTo>
                    <a:pt x="11785" y="49674"/>
                  </a:lnTo>
                  <a:lnTo>
                    <a:pt x="11078" y="50846"/>
                  </a:lnTo>
                  <a:lnTo>
                    <a:pt x="11078" y="50846"/>
                  </a:lnTo>
                  <a:lnTo>
                    <a:pt x="10906" y="51119"/>
                  </a:lnTo>
                  <a:lnTo>
                    <a:pt x="10724" y="51392"/>
                  </a:lnTo>
                  <a:lnTo>
                    <a:pt x="10532" y="51665"/>
                  </a:lnTo>
                  <a:lnTo>
                    <a:pt x="10340" y="51928"/>
                  </a:lnTo>
                  <a:lnTo>
                    <a:pt x="10128" y="52191"/>
                  </a:lnTo>
                  <a:lnTo>
                    <a:pt x="9915" y="52443"/>
                  </a:lnTo>
                  <a:lnTo>
                    <a:pt x="9683" y="52696"/>
                  </a:lnTo>
                  <a:lnTo>
                    <a:pt x="9461" y="52949"/>
                  </a:lnTo>
                  <a:lnTo>
                    <a:pt x="9218" y="53181"/>
                  </a:lnTo>
                  <a:lnTo>
                    <a:pt x="8975" y="53424"/>
                  </a:lnTo>
                  <a:lnTo>
                    <a:pt x="8723" y="53646"/>
                  </a:lnTo>
                  <a:lnTo>
                    <a:pt x="8470" y="53868"/>
                  </a:lnTo>
                  <a:lnTo>
                    <a:pt x="8217" y="54081"/>
                  </a:lnTo>
                  <a:lnTo>
                    <a:pt x="7955" y="54293"/>
                  </a:lnTo>
                  <a:lnTo>
                    <a:pt x="7682" y="54495"/>
                  </a:lnTo>
                  <a:lnTo>
                    <a:pt x="7419" y="54687"/>
                  </a:lnTo>
                  <a:lnTo>
                    <a:pt x="7146" y="54869"/>
                  </a:lnTo>
                  <a:lnTo>
                    <a:pt x="6873" y="55041"/>
                  </a:lnTo>
                  <a:lnTo>
                    <a:pt x="6590" y="55202"/>
                  </a:lnTo>
                  <a:lnTo>
                    <a:pt x="6317" y="55354"/>
                  </a:lnTo>
                  <a:lnTo>
                    <a:pt x="6045" y="55506"/>
                  </a:lnTo>
                  <a:lnTo>
                    <a:pt x="5762" y="55637"/>
                  </a:lnTo>
                  <a:lnTo>
                    <a:pt x="5489" y="55758"/>
                  </a:lnTo>
                  <a:lnTo>
                    <a:pt x="5216" y="55869"/>
                  </a:lnTo>
                  <a:lnTo>
                    <a:pt x="4943" y="55970"/>
                  </a:lnTo>
                  <a:lnTo>
                    <a:pt x="4670" y="56051"/>
                  </a:lnTo>
                  <a:lnTo>
                    <a:pt x="4407" y="56132"/>
                  </a:lnTo>
                  <a:lnTo>
                    <a:pt x="4134" y="56193"/>
                  </a:lnTo>
                  <a:lnTo>
                    <a:pt x="3872" y="56243"/>
                  </a:lnTo>
                  <a:lnTo>
                    <a:pt x="3619" y="56274"/>
                  </a:lnTo>
                  <a:lnTo>
                    <a:pt x="3366" y="56294"/>
                  </a:lnTo>
                  <a:lnTo>
                    <a:pt x="3114" y="56304"/>
                  </a:lnTo>
                  <a:lnTo>
                    <a:pt x="2871" y="56294"/>
                  </a:lnTo>
                  <a:lnTo>
                    <a:pt x="2639" y="56264"/>
                  </a:lnTo>
                  <a:lnTo>
                    <a:pt x="2406" y="56223"/>
                  </a:lnTo>
                  <a:lnTo>
                    <a:pt x="2184" y="56173"/>
                  </a:lnTo>
                  <a:lnTo>
                    <a:pt x="1972" y="56102"/>
                  </a:lnTo>
                  <a:lnTo>
                    <a:pt x="1769" y="56011"/>
                  </a:lnTo>
                  <a:lnTo>
                    <a:pt x="1567" y="55900"/>
                  </a:lnTo>
                  <a:lnTo>
                    <a:pt x="1385" y="55778"/>
                  </a:lnTo>
                  <a:lnTo>
                    <a:pt x="1204" y="55637"/>
                  </a:lnTo>
                  <a:lnTo>
                    <a:pt x="1032" y="55475"/>
                  </a:lnTo>
                  <a:lnTo>
                    <a:pt x="880" y="55303"/>
                  </a:lnTo>
                  <a:lnTo>
                    <a:pt x="729" y="55101"/>
                  </a:lnTo>
                  <a:lnTo>
                    <a:pt x="597" y="54889"/>
                  </a:lnTo>
                  <a:lnTo>
                    <a:pt x="476" y="54646"/>
                  </a:lnTo>
                  <a:lnTo>
                    <a:pt x="365" y="54394"/>
                  </a:lnTo>
                  <a:lnTo>
                    <a:pt x="274" y="54111"/>
                  </a:lnTo>
                  <a:lnTo>
                    <a:pt x="193" y="53808"/>
                  </a:lnTo>
                  <a:lnTo>
                    <a:pt x="122" y="53494"/>
                  </a:lnTo>
                  <a:lnTo>
                    <a:pt x="72" y="53151"/>
                  </a:lnTo>
                  <a:lnTo>
                    <a:pt x="31" y="52787"/>
                  </a:lnTo>
                  <a:lnTo>
                    <a:pt x="11" y="52393"/>
                  </a:lnTo>
                  <a:lnTo>
                    <a:pt x="1" y="51988"/>
                  </a:lnTo>
                  <a:lnTo>
                    <a:pt x="11" y="51554"/>
                  </a:lnTo>
                  <a:lnTo>
                    <a:pt x="41" y="51089"/>
                  </a:lnTo>
                  <a:lnTo>
                    <a:pt x="92" y="50614"/>
                  </a:lnTo>
                  <a:lnTo>
                    <a:pt x="152" y="50109"/>
                  </a:lnTo>
                  <a:lnTo>
                    <a:pt x="233" y="49573"/>
                  </a:lnTo>
                  <a:lnTo>
                    <a:pt x="344" y="49017"/>
                  </a:lnTo>
                  <a:lnTo>
                    <a:pt x="466" y="48431"/>
                  </a:lnTo>
                  <a:lnTo>
                    <a:pt x="607" y="47825"/>
                  </a:lnTo>
                  <a:lnTo>
                    <a:pt x="769" y="47188"/>
                  </a:lnTo>
                  <a:lnTo>
                    <a:pt x="961" y="46531"/>
                  </a:lnTo>
                  <a:lnTo>
                    <a:pt x="961" y="4653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0;p25">
              <a:extLst>
                <a:ext uri="{FF2B5EF4-FFF2-40B4-BE49-F238E27FC236}">
                  <a16:creationId xmlns:a16="http://schemas.microsoft.com/office/drawing/2014/main" id="{D7D1F51C-0C4F-C75C-111C-63816C34CF74}"/>
                </a:ext>
              </a:extLst>
            </p:cNvPr>
            <p:cNvSpPr/>
            <p:nvPr/>
          </p:nvSpPr>
          <p:spPr>
            <a:xfrm>
              <a:off x="4765800" y="238125"/>
              <a:ext cx="762300" cy="1509175"/>
            </a:xfrm>
            <a:custGeom>
              <a:avLst/>
              <a:gdLst/>
              <a:ahLst/>
              <a:cxnLst/>
              <a:rect l="l" t="t" r="r" b="b"/>
              <a:pathLst>
                <a:path w="30492" h="60367" extrusionOk="0">
                  <a:moveTo>
                    <a:pt x="19435" y="0"/>
                  </a:moveTo>
                  <a:lnTo>
                    <a:pt x="19435" y="0"/>
                  </a:lnTo>
                  <a:lnTo>
                    <a:pt x="18920" y="131"/>
                  </a:lnTo>
                  <a:lnTo>
                    <a:pt x="18405" y="273"/>
                  </a:lnTo>
                  <a:lnTo>
                    <a:pt x="17899" y="424"/>
                  </a:lnTo>
                  <a:lnTo>
                    <a:pt x="17394" y="596"/>
                  </a:lnTo>
                  <a:lnTo>
                    <a:pt x="16909" y="778"/>
                  </a:lnTo>
                  <a:lnTo>
                    <a:pt x="16424" y="970"/>
                  </a:lnTo>
                  <a:lnTo>
                    <a:pt x="15939" y="1172"/>
                  </a:lnTo>
                  <a:lnTo>
                    <a:pt x="15474" y="1395"/>
                  </a:lnTo>
                  <a:lnTo>
                    <a:pt x="14999" y="1617"/>
                  </a:lnTo>
                  <a:lnTo>
                    <a:pt x="14544" y="1860"/>
                  </a:lnTo>
                  <a:lnTo>
                    <a:pt x="14089" y="2112"/>
                  </a:lnTo>
                  <a:lnTo>
                    <a:pt x="13644" y="2375"/>
                  </a:lnTo>
                  <a:lnTo>
                    <a:pt x="13210" y="2648"/>
                  </a:lnTo>
                  <a:lnTo>
                    <a:pt x="12775" y="2941"/>
                  </a:lnTo>
                  <a:lnTo>
                    <a:pt x="12351" y="3234"/>
                  </a:lnTo>
                  <a:lnTo>
                    <a:pt x="11936" y="3537"/>
                  </a:lnTo>
                  <a:lnTo>
                    <a:pt x="11522" y="3861"/>
                  </a:lnTo>
                  <a:lnTo>
                    <a:pt x="11118" y="4184"/>
                  </a:lnTo>
                  <a:lnTo>
                    <a:pt x="10713" y="4528"/>
                  </a:lnTo>
                  <a:lnTo>
                    <a:pt x="10329" y="4871"/>
                  </a:lnTo>
                  <a:lnTo>
                    <a:pt x="9945" y="5235"/>
                  </a:lnTo>
                  <a:lnTo>
                    <a:pt x="9571" y="5599"/>
                  </a:lnTo>
                  <a:lnTo>
                    <a:pt x="9197" y="5973"/>
                  </a:lnTo>
                  <a:lnTo>
                    <a:pt x="8834" y="6367"/>
                  </a:lnTo>
                  <a:lnTo>
                    <a:pt x="8480" y="6761"/>
                  </a:lnTo>
                  <a:lnTo>
                    <a:pt x="8126" y="7166"/>
                  </a:lnTo>
                  <a:lnTo>
                    <a:pt x="7793" y="7570"/>
                  </a:lnTo>
                  <a:lnTo>
                    <a:pt x="7449" y="7994"/>
                  </a:lnTo>
                  <a:lnTo>
                    <a:pt x="7126" y="8429"/>
                  </a:lnTo>
                  <a:lnTo>
                    <a:pt x="6802" y="8863"/>
                  </a:lnTo>
                  <a:lnTo>
                    <a:pt x="6489" y="9308"/>
                  </a:lnTo>
                  <a:lnTo>
                    <a:pt x="6186" y="9763"/>
                  </a:lnTo>
                  <a:lnTo>
                    <a:pt x="5883" y="10218"/>
                  </a:lnTo>
                  <a:lnTo>
                    <a:pt x="5600" y="10683"/>
                  </a:lnTo>
                  <a:lnTo>
                    <a:pt x="5306" y="11158"/>
                  </a:lnTo>
                  <a:lnTo>
                    <a:pt x="5034" y="11643"/>
                  </a:lnTo>
                  <a:lnTo>
                    <a:pt x="4761" y="12128"/>
                  </a:lnTo>
                  <a:lnTo>
                    <a:pt x="4498" y="12623"/>
                  </a:lnTo>
                  <a:lnTo>
                    <a:pt x="4245" y="13128"/>
                  </a:lnTo>
                  <a:lnTo>
                    <a:pt x="3993" y="13634"/>
                  </a:lnTo>
                  <a:lnTo>
                    <a:pt x="3750" y="14149"/>
                  </a:lnTo>
                  <a:lnTo>
                    <a:pt x="3518" y="14665"/>
                  </a:lnTo>
                  <a:lnTo>
                    <a:pt x="3295" y="15190"/>
                  </a:lnTo>
                  <a:lnTo>
                    <a:pt x="3073" y="15716"/>
                  </a:lnTo>
                  <a:lnTo>
                    <a:pt x="2861" y="16251"/>
                  </a:lnTo>
                  <a:lnTo>
                    <a:pt x="2659" y="16797"/>
                  </a:lnTo>
                  <a:lnTo>
                    <a:pt x="2456" y="17343"/>
                  </a:lnTo>
                  <a:lnTo>
                    <a:pt x="2275" y="17889"/>
                  </a:lnTo>
                  <a:lnTo>
                    <a:pt x="2093" y="18445"/>
                  </a:lnTo>
                  <a:lnTo>
                    <a:pt x="1911" y="19000"/>
                  </a:lnTo>
                  <a:lnTo>
                    <a:pt x="1749" y="19566"/>
                  </a:lnTo>
                  <a:lnTo>
                    <a:pt x="1587" y="20132"/>
                  </a:lnTo>
                  <a:lnTo>
                    <a:pt x="1436" y="20698"/>
                  </a:lnTo>
                  <a:lnTo>
                    <a:pt x="1294" y="21274"/>
                  </a:lnTo>
                  <a:lnTo>
                    <a:pt x="1153" y="21850"/>
                  </a:lnTo>
                  <a:lnTo>
                    <a:pt x="1021" y="22437"/>
                  </a:lnTo>
                  <a:lnTo>
                    <a:pt x="900" y="23013"/>
                  </a:lnTo>
                  <a:lnTo>
                    <a:pt x="789" y="23599"/>
                  </a:lnTo>
                  <a:lnTo>
                    <a:pt x="678" y="24195"/>
                  </a:lnTo>
                  <a:lnTo>
                    <a:pt x="587" y="24781"/>
                  </a:lnTo>
                  <a:lnTo>
                    <a:pt x="496" y="25378"/>
                  </a:lnTo>
                  <a:lnTo>
                    <a:pt x="405" y="25974"/>
                  </a:lnTo>
                  <a:lnTo>
                    <a:pt x="334" y="26570"/>
                  </a:lnTo>
                  <a:lnTo>
                    <a:pt x="263" y="27167"/>
                  </a:lnTo>
                  <a:lnTo>
                    <a:pt x="203" y="27763"/>
                  </a:lnTo>
                  <a:lnTo>
                    <a:pt x="152" y="28369"/>
                  </a:lnTo>
                  <a:lnTo>
                    <a:pt x="102" y="28976"/>
                  </a:lnTo>
                  <a:lnTo>
                    <a:pt x="71" y="29572"/>
                  </a:lnTo>
                  <a:lnTo>
                    <a:pt x="41" y="30178"/>
                  </a:lnTo>
                  <a:lnTo>
                    <a:pt x="21" y="30785"/>
                  </a:lnTo>
                  <a:lnTo>
                    <a:pt x="1" y="31391"/>
                  </a:lnTo>
                  <a:lnTo>
                    <a:pt x="1" y="31997"/>
                  </a:lnTo>
                  <a:lnTo>
                    <a:pt x="1" y="32604"/>
                  </a:lnTo>
                  <a:lnTo>
                    <a:pt x="11" y="33200"/>
                  </a:lnTo>
                  <a:lnTo>
                    <a:pt x="21" y="33807"/>
                  </a:lnTo>
                  <a:lnTo>
                    <a:pt x="51" y="34413"/>
                  </a:lnTo>
                  <a:lnTo>
                    <a:pt x="81" y="35019"/>
                  </a:lnTo>
                  <a:lnTo>
                    <a:pt x="122" y="35616"/>
                  </a:lnTo>
                  <a:lnTo>
                    <a:pt x="172" y="36222"/>
                  </a:lnTo>
                  <a:lnTo>
                    <a:pt x="233" y="36818"/>
                  </a:lnTo>
                  <a:lnTo>
                    <a:pt x="304" y="37415"/>
                  </a:lnTo>
                  <a:lnTo>
                    <a:pt x="374" y="38011"/>
                  </a:lnTo>
                  <a:lnTo>
                    <a:pt x="455" y="38607"/>
                  </a:lnTo>
                  <a:lnTo>
                    <a:pt x="546" y="39203"/>
                  </a:lnTo>
                  <a:lnTo>
                    <a:pt x="637" y="39790"/>
                  </a:lnTo>
                  <a:lnTo>
                    <a:pt x="748" y="40376"/>
                  </a:lnTo>
                  <a:lnTo>
                    <a:pt x="860" y="40962"/>
                  </a:lnTo>
                  <a:lnTo>
                    <a:pt x="981" y="41548"/>
                  </a:lnTo>
                  <a:lnTo>
                    <a:pt x="1112" y="42124"/>
                  </a:lnTo>
                  <a:lnTo>
                    <a:pt x="1254" y="42700"/>
                  </a:lnTo>
                  <a:lnTo>
                    <a:pt x="1395" y="43276"/>
                  </a:lnTo>
                  <a:lnTo>
                    <a:pt x="1557" y="43842"/>
                  </a:lnTo>
                  <a:lnTo>
                    <a:pt x="1719" y="44408"/>
                  </a:lnTo>
                  <a:lnTo>
                    <a:pt x="1890" y="44974"/>
                  </a:lnTo>
                  <a:lnTo>
                    <a:pt x="2072" y="45530"/>
                  </a:lnTo>
                  <a:lnTo>
                    <a:pt x="2254" y="46086"/>
                  </a:lnTo>
                  <a:lnTo>
                    <a:pt x="2456" y="46632"/>
                  </a:lnTo>
                  <a:lnTo>
                    <a:pt x="2659" y="47178"/>
                  </a:lnTo>
                  <a:lnTo>
                    <a:pt x="2871" y="47713"/>
                  </a:lnTo>
                  <a:lnTo>
                    <a:pt x="3093" y="48249"/>
                  </a:lnTo>
                  <a:lnTo>
                    <a:pt x="3326" y="48774"/>
                  </a:lnTo>
                  <a:lnTo>
                    <a:pt x="3558" y="49300"/>
                  </a:lnTo>
                  <a:lnTo>
                    <a:pt x="3811" y="49815"/>
                  </a:lnTo>
                  <a:lnTo>
                    <a:pt x="4063" y="50331"/>
                  </a:lnTo>
                  <a:lnTo>
                    <a:pt x="4326" y="50836"/>
                  </a:lnTo>
                  <a:lnTo>
                    <a:pt x="4599" y="51331"/>
                  </a:lnTo>
                  <a:lnTo>
                    <a:pt x="4882" y="51827"/>
                  </a:lnTo>
                  <a:lnTo>
                    <a:pt x="5165" y="52312"/>
                  </a:lnTo>
                  <a:lnTo>
                    <a:pt x="5468" y="52787"/>
                  </a:lnTo>
                  <a:lnTo>
                    <a:pt x="5771" y="53262"/>
                  </a:lnTo>
                  <a:lnTo>
                    <a:pt x="6085" y="53727"/>
                  </a:lnTo>
                  <a:lnTo>
                    <a:pt x="6408" y="54192"/>
                  </a:lnTo>
                  <a:lnTo>
                    <a:pt x="6742" y="54636"/>
                  </a:lnTo>
                  <a:lnTo>
                    <a:pt x="7085" y="55081"/>
                  </a:lnTo>
                  <a:lnTo>
                    <a:pt x="7429" y="55515"/>
                  </a:lnTo>
                  <a:lnTo>
                    <a:pt x="7783" y="55940"/>
                  </a:lnTo>
                  <a:lnTo>
                    <a:pt x="8157" y="56364"/>
                  </a:lnTo>
                  <a:lnTo>
                    <a:pt x="8530" y="56769"/>
                  </a:lnTo>
                  <a:lnTo>
                    <a:pt x="8915" y="57173"/>
                  </a:lnTo>
                  <a:lnTo>
                    <a:pt x="9309" y="57567"/>
                  </a:lnTo>
                  <a:lnTo>
                    <a:pt x="9703" y="57951"/>
                  </a:lnTo>
                  <a:lnTo>
                    <a:pt x="10117" y="58325"/>
                  </a:lnTo>
                  <a:lnTo>
                    <a:pt x="10532" y="58689"/>
                  </a:lnTo>
                  <a:lnTo>
                    <a:pt x="10966" y="59043"/>
                  </a:lnTo>
                  <a:lnTo>
                    <a:pt x="11401" y="59386"/>
                  </a:lnTo>
                  <a:lnTo>
                    <a:pt x="11845" y="59720"/>
                  </a:lnTo>
                  <a:lnTo>
                    <a:pt x="12300" y="60053"/>
                  </a:lnTo>
                  <a:lnTo>
                    <a:pt x="12765" y="60367"/>
                  </a:lnTo>
                  <a:lnTo>
                    <a:pt x="12765" y="60367"/>
                  </a:lnTo>
                  <a:lnTo>
                    <a:pt x="13220" y="60245"/>
                  </a:lnTo>
                  <a:lnTo>
                    <a:pt x="13675" y="60104"/>
                  </a:lnTo>
                  <a:lnTo>
                    <a:pt x="14119" y="59952"/>
                  </a:lnTo>
                  <a:lnTo>
                    <a:pt x="14564" y="59791"/>
                  </a:lnTo>
                  <a:lnTo>
                    <a:pt x="14999" y="59619"/>
                  </a:lnTo>
                  <a:lnTo>
                    <a:pt x="15433" y="59427"/>
                  </a:lnTo>
                  <a:lnTo>
                    <a:pt x="15858" y="59235"/>
                  </a:lnTo>
                  <a:lnTo>
                    <a:pt x="16272" y="59022"/>
                  </a:lnTo>
                  <a:lnTo>
                    <a:pt x="16686" y="58790"/>
                  </a:lnTo>
                  <a:lnTo>
                    <a:pt x="17101" y="58558"/>
                  </a:lnTo>
                  <a:lnTo>
                    <a:pt x="17505" y="58315"/>
                  </a:lnTo>
                  <a:lnTo>
                    <a:pt x="17899" y="58052"/>
                  </a:lnTo>
                  <a:lnTo>
                    <a:pt x="18293" y="57779"/>
                  </a:lnTo>
                  <a:lnTo>
                    <a:pt x="18677" y="57496"/>
                  </a:lnTo>
                  <a:lnTo>
                    <a:pt x="19061" y="57203"/>
                  </a:lnTo>
                  <a:lnTo>
                    <a:pt x="19435" y="56900"/>
                  </a:lnTo>
                  <a:lnTo>
                    <a:pt x="19799" y="56587"/>
                  </a:lnTo>
                  <a:lnTo>
                    <a:pt x="20163" y="56263"/>
                  </a:lnTo>
                  <a:lnTo>
                    <a:pt x="20517" y="55930"/>
                  </a:lnTo>
                  <a:lnTo>
                    <a:pt x="20871" y="55586"/>
                  </a:lnTo>
                  <a:lnTo>
                    <a:pt x="21214" y="55222"/>
                  </a:lnTo>
                  <a:lnTo>
                    <a:pt x="21558" y="54859"/>
                  </a:lnTo>
                  <a:lnTo>
                    <a:pt x="21891" y="54485"/>
                  </a:lnTo>
                  <a:lnTo>
                    <a:pt x="22215" y="54101"/>
                  </a:lnTo>
                  <a:lnTo>
                    <a:pt x="22538" y="53717"/>
                  </a:lnTo>
                  <a:lnTo>
                    <a:pt x="22851" y="53312"/>
                  </a:lnTo>
                  <a:lnTo>
                    <a:pt x="23165" y="52898"/>
                  </a:lnTo>
                  <a:lnTo>
                    <a:pt x="23468" y="52484"/>
                  </a:lnTo>
                  <a:lnTo>
                    <a:pt x="23761" y="52059"/>
                  </a:lnTo>
                  <a:lnTo>
                    <a:pt x="24054" y="51624"/>
                  </a:lnTo>
                  <a:lnTo>
                    <a:pt x="24337" y="51180"/>
                  </a:lnTo>
                  <a:lnTo>
                    <a:pt x="24620" y="50725"/>
                  </a:lnTo>
                  <a:lnTo>
                    <a:pt x="24893" y="50270"/>
                  </a:lnTo>
                  <a:lnTo>
                    <a:pt x="25156" y="49805"/>
                  </a:lnTo>
                  <a:lnTo>
                    <a:pt x="25418" y="49330"/>
                  </a:lnTo>
                  <a:lnTo>
                    <a:pt x="25671" y="48855"/>
                  </a:lnTo>
                  <a:lnTo>
                    <a:pt x="25924" y="48370"/>
                  </a:lnTo>
                  <a:lnTo>
                    <a:pt x="26166" y="47875"/>
                  </a:lnTo>
                  <a:lnTo>
                    <a:pt x="26399" y="47380"/>
                  </a:lnTo>
                  <a:lnTo>
                    <a:pt x="26631" y="46874"/>
                  </a:lnTo>
                  <a:lnTo>
                    <a:pt x="26854" y="46359"/>
                  </a:lnTo>
                  <a:lnTo>
                    <a:pt x="27066" y="45843"/>
                  </a:lnTo>
                  <a:lnTo>
                    <a:pt x="27278" y="45318"/>
                  </a:lnTo>
                  <a:lnTo>
                    <a:pt x="27480" y="44792"/>
                  </a:lnTo>
                  <a:lnTo>
                    <a:pt x="27672" y="44257"/>
                  </a:lnTo>
                  <a:lnTo>
                    <a:pt x="27864" y="43711"/>
                  </a:lnTo>
                  <a:lnTo>
                    <a:pt x="28046" y="43165"/>
                  </a:lnTo>
                  <a:lnTo>
                    <a:pt x="28228" y="42619"/>
                  </a:lnTo>
                  <a:lnTo>
                    <a:pt x="28400" y="42064"/>
                  </a:lnTo>
                  <a:lnTo>
                    <a:pt x="28562" y="41508"/>
                  </a:lnTo>
                  <a:lnTo>
                    <a:pt x="28723" y="40952"/>
                  </a:lnTo>
                  <a:lnTo>
                    <a:pt x="28875" y="40386"/>
                  </a:lnTo>
                  <a:lnTo>
                    <a:pt x="29016" y="39810"/>
                  </a:lnTo>
                  <a:lnTo>
                    <a:pt x="29158" y="39234"/>
                  </a:lnTo>
                  <a:lnTo>
                    <a:pt x="29289" y="38658"/>
                  </a:lnTo>
                  <a:lnTo>
                    <a:pt x="29411" y="38082"/>
                  </a:lnTo>
                  <a:lnTo>
                    <a:pt x="29532" y="37495"/>
                  </a:lnTo>
                  <a:lnTo>
                    <a:pt x="29643" y="36909"/>
                  </a:lnTo>
                  <a:lnTo>
                    <a:pt x="29744" y="36323"/>
                  </a:lnTo>
                  <a:lnTo>
                    <a:pt x="29845" y="35737"/>
                  </a:lnTo>
                  <a:lnTo>
                    <a:pt x="29936" y="35141"/>
                  </a:lnTo>
                  <a:lnTo>
                    <a:pt x="30017" y="34544"/>
                  </a:lnTo>
                  <a:lnTo>
                    <a:pt x="30098" y="33948"/>
                  </a:lnTo>
                  <a:lnTo>
                    <a:pt x="30169" y="33352"/>
                  </a:lnTo>
                  <a:lnTo>
                    <a:pt x="30229" y="32745"/>
                  </a:lnTo>
                  <a:lnTo>
                    <a:pt x="30290" y="32139"/>
                  </a:lnTo>
                  <a:lnTo>
                    <a:pt x="30340" y="31543"/>
                  </a:lnTo>
                  <a:lnTo>
                    <a:pt x="30381" y="30936"/>
                  </a:lnTo>
                  <a:lnTo>
                    <a:pt x="30421" y="30330"/>
                  </a:lnTo>
                  <a:lnTo>
                    <a:pt x="30452" y="29723"/>
                  </a:lnTo>
                  <a:lnTo>
                    <a:pt x="30472" y="29117"/>
                  </a:lnTo>
                  <a:lnTo>
                    <a:pt x="30482" y="28511"/>
                  </a:lnTo>
                  <a:lnTo>
                    <a:pt x="30492" y="27904"/>
                  </a:lnTo>
                  <a:lnTo>
                    <a:pt x="30492" y="27298"/>
                  </a:lnTo>
                  <a:lnTo>
                    <a:pt x="30492" y="26692"/>
                  </a:lnTo>
                  <a:lnTo>
                    <a:pt x="30472" y="26085"/>
                  </a:lnTo>
                  <a:lnTo>
                    <a:pt x="30452" y="25489"/>
                  </a:lnTo>
                  <a:lnTo>
                    <a:pt x="30431" y="24882"/>
                  </a:lnTo>
                  <a:lnTo>
                    <a:pt x="30391" y="24276"/>
                  </a:lnTo>
                  <a:lnTo>
                    <a:pt x="30350" y="23680"/>
                  </a:lnTo>
                  <a:lnTo>
                    <a:pt x="30300" y="23073"/>
                  </a:lnTo>
                  <a:lnTo>
                    <a:pt x="30249" y="22477"/>
                  </a:lnTo>
                  <a:lnTo>
                    <a:pt x="30179" y="21881"/>
                  </a:lnTo>
                  <a:lnTo>
                    <a:pt x="30108" y="21284"/>
                  </a:lnTo>
                  <a:lnTo>
                    <a:pt x="30037" y="20698"/>
                  </a:lnTo>
                  <a:lnTo>
                    <a:pt x="29946" y="20102"/>
                  </a:lnTo>
                  <a:lnTo>
                    <a:pt x="29855" y="19516"/>
                  </a:lnTo>
                  <a:lnTo>
                    <a:pt x="29754" y="18940"/>
                  </a:lnTo>
                  <a:lnTo>
                    <a:pt x="29643" y="18354"/>
                  </a:lnTo>
                  <a:lnTo>
                    <a:pt x="29532" y="17777"/>
                  </a:lnTo>
                  <a:lnTo>
                    <a:pt x="29411" y="17201"/>
                  </a:lnTo>
                  <a:lnTo>
                    <a:pt x="29279" y="16625"/>
                  </a:lnTo>
                  <a:lnTo>
                    <a:pt x="29138" y="16059"/>
                  </a:lnTo>
                  <a:lnTo>
                    <a:pt x="28996" y="15493"/>
                  </a:lnTo>
                  <a:lnTo>
                    <a:pt x="28845" y="14938"/>
                  </a:lnTo>
                  <a:lnTo>
                    <a:pt x="28683" y="14382"/>
                  </a:lnTo>
                  <a:lnTo>
                    <a:pt x="28521" y="13836"/>
                  </a:lnTo>
                  <a:lnTo>
                    <a:pt x="28339" y="13290"/>
                  </a:lnTo>
                  <a:lnTo>
                    <a:pt x="28157" y="12744"/>
                  </a:lnTo>
                  <a:lnTo>
                    <a:pt x="27965" y="12209"/>
                  </a:lnTo>
                  <a:lnTo>
                    <a:pt x="27773" y="11673"/>
                  </a:lnTo>
                  <a:lnTo>
                    <a:pt x="27561" y="11148"/>
                  </a:lnTo>
                  <a:lnTo>
                    <a:pt x="27349" y="10632"/>
                  </a:lnTo>
                  <a:lnTo>
                    <a:pt x="27126" y="10117"/>
                  </a:lnTo>
                  <a:lnTo>
                    <a:pt x="26904" y="9611"/>
                  </a:lnTo>
                  <a:lnTo>
                    <a:pt x="26662" y="9106"/>
                  </a:lnTo>
                  <a:lnTo>
                    <a:pt x="26419" y="8611"/>
                  </a:lnTo>
                  <a:lnTo>
                    <a:pt x="26166" y="8126"/>
                  </a:lnTo>
                  <a:lnTo>
                    <a:pt x="25904" y="7641"/>
                  </a:lnTo>
                  <a:lnTo>
                    <a:pt x="25641" y="7166"/>
                  </a:lnTo>
                  <a:lnTo>
                    <a:pt x="25358" y="6701"/>
                  </a:lnTo>
                  <a:lnTo>
                    <a:pt x="25075" y="6236"/>
                  </a:lnTo>
                  <a:lnTo>
                    <a:pt x="24782" y="5781"/>
                  </a:lnTo>
                  <a:lnTo>
                    <a:pt x="24489" y="5336"/>
                  </a:lnTo>
                  <a:lnTo>
                    <a:pt x="24175" y="4902"/>
                  </a:lnTo>
                  <a:lnTo>
                    <a:pt x="23862" y="4467"/>
                  </a:lnTo>
                  <a:lnTo>
                    <a:pt x="23539" y="4043"/>
                  </a:lnTo>
                  <a:lnTo>
                    <a:pt x="23205" y="3628"/>
                  </a:lnTo>
                  <a:lnTo>
                    <a:pt x="22862" y="3224"/>
                  </a:lnTo>
                  <a:lnTo>
                    <a:pt x="22518" y="2830"/>
                  </a:lnTo>
                  <a:lnTo>
                    <a:pt x="22154" y="2446"/>
                  </a:lnTo>
                  <a:lnTo>
                    <a:pt x="21790" y="2072"/>
                  </a:lnTo>
                  <a:lnTo>
                    <a:pt x="21426" y="1698"/>
                  </a:lnTo>
                  <a:lnTo>
                    <a:pt x="21042" y="1344"/>
                  </a:lnTo>
                  <a:lnTo>
                    <a:pt x="20648" y="990"/>
                  </a:lnTo>
                  <a:lnTo>
                    <a:pt x="20254" y="657"/>
                  </a:lnTo>
                  <a:lnTo>
                    <a:pt x="19850" y="323"/>
                  </a:lnTo>
                  <a:lnTo>
                    <a:pt x="19435" y="0"/>
                  </a:lnTo>
                  <a:lnTo>
                    <a:pt x="19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1;p25">
              <a:extLst>
                <a:ext uri="{FF2B5EF4-FFF2-40B4-BE49-F238E27FC236}">
                  <a16:creationId xmlns:a16="http://schemas.microsoft.com/office/drawing/2014/main" id="{8E7CCCD7-5977-8206-DE6A-18EBC8FCF1BB}"/>
                </a:ext>
              </a:extLst>
            </p:cNvPr>
            <p:cNvSpPr/>
            <p:nvPr/>
          </p:nvSpPr>
          <p:spPr>
            <a:xfrm>
              <a:off x="5021750" y="454400"/>
              <a:ext cx="293875" cy="898000"/>
            </a:xfrm>
            <a:custGeom>
              <a:avLst/>
              <a:gdLst/>
              <a:ahLst/>
              <a:cxnLst/>
              <a:rect l="l" t="t" r="r" b="b"/>
              <a:pathLst>
                <a:path w="11755" h="35920" extrusionOk="0">
                  <a:moveTo>
                    <a:pt x="9501" y="0"/>
                  </a:moveTo>
                  <a:lnTo>
                    <a:pt x="9501" y="0"/>
                  </a:lnTo>
                  <a:lnTo>
                    <a:pt x="9197" y="263"/>
                  </a:lnTo>
                  <a:lnTo>
                    <a:pt x="8904" y="536"/>
                  </a:lnTo>
                  <a:lnTo>
                    <a:pt x="8611" y="809"/>
                  </a:lnTo>
                  <a:lnTo>
                    <a:pt x="8328" y="1092"/>
                  </a:lnTo>
                  <a:lnTo>
                    <a:pt x="8045" y="1375"/>
                  </a:lnTo>
                  <a:lnTo>
                    <a:pt x="7772" y="1658"/>
                  </a:lnTo>
                  <a:lnTo>
                    <a:pt x="7500" y="1941"/>
                  </a:lnTo>
                  <a:lnTo>
                    <a:pt x="7237" y="2234"/>
                  </a:lnTo>
                  <a:lnTo>
                    <a:pt x="6721" y="2830"/>
                  </a:lnTo>
                  <a:lnTo>
                    <a:pt x="6226" y="3436"/>
                  </a:lnTo>
                  <a:lnTo>
                    <a:pt x="5761" y="4053"/>
                  </a:lnTo>
                  <a:lnTo>
                    <a:pt x="5306" y="4669"/>
                  </a:lnTo>
                  <a:lnTo>
                    <a:pt x="4872" y="5306"/>
                  </a:lnTo>
                  <a:lnTo>
                    <a:pt x="4468" y="5953"/>
                  </a:lnTo>
                  <a:lnTo>
                    <a:pt x="4073" y="6610"/>
                  </a:lnTo>
                  <a:lnTo>
                    <a:pt x="3699" y="7267"/>
                  </a:lnTo>
                  <a:lnTo>
                    <a:pt x="3346" y="7934"/>
                  </a:lnTo>
                  <a:lnTo>
                    <a:pt x="3012" y="8611"/>
                  </a:lnTo>
                  <a:lnTo>
                    <a:pt x="2699" y="9298"/>
                  </a:lnTo>
                  <a:lnTo>
                    <a:pt x="2406" y="9986"/>
                  </a:lnTo>
                  <a:lnTo>
                    <a:pt x="2123" y="10673"/>
                  </a:lnTo>
                  <a:lnTo>
                    <a:pt x="1870" y="11370"/>
                  </a:lnTo>
                  <a:lnTo>
                    <a:pt x="1628" y="12068"/>
                  </a:lnTo>
                  <a:lnTo>
                    <a:pt x="1395" y="12765"/>
                  </a:lnTo>
                  <a:lnTo>
                    <a:pt x="1193" y="13462"/>
                  </a:lnTo>
                  <a:lnTo>
                    <a:pt x="1001" y="14170"/>
                  </a:lnTo>
                  <a:lnTo>
                    <a:pt x="829" y="14867"/>
                  </a:lnTo>
                  <a:lnTo>
                    <a:pt x="678" y="15574"/>
                  </a:lnTo>
                  <a:lnTo>
                    <a:pt x="536" y="16282"/>
                  </a:lnTo>
                  <a:lnTo>
                    <a:pt x="415" y="16979"/>
                  </a:lnTo>
                  <a:lnTo>
                    <a:pt x="304" y="17677"/>
                  </a:lnTo>
                  <a:lnTo>
                    <a:pt x="223" y="18374"/>
                  </a:lnTo>
                  <a:lnTo>
                    <a:pt x="142" y="19061"/>
                  </a:lnTo>
                  <a:lnTo>
                    <a:pt x="81" y="19759"/>
                  </a:lnTo>
                  <a:lnTo>
                    <a:pt x="41" y="20436"/>
                  </a:lnTo>
                  <a:lnTo>
                    <a:pt x="11" y="21113"/>
                  </a:lnTo>
                  <a:lnTo>
                    <a:pt x="0" y="21790"/>
                  </a:lnTo>
                  <a:lnTo>
                    <a:pt x="0" y="22457"/>
                  </a:lnTo>
                  <a:lnTo>
                    <a:pt x="11" y="23114"/>
                  </a:lnTo>
                  <a:lnTo>
                    <a:pt x="41" y="23761"/>
                  </a:lnTo>
                  <a:lnTo>
                    <a:pt x="81" y="24398"/>
                  </a:lnTo>
                  <a:lnTo>
                    <a:pt x="142" y="25034"/>
                  </a:lnTo>
                  <a:lnTo>
                    <a:pt x="213" y="25651"/>
                  </a:lnTo>
                  <a:lnTo>
                    <a:pt x="294" y="26257"/>
                  </a:lnTo>
                  <a:lnTo>
                    <a:pt x="395" y="26864"/>
                  </a:lnTo>
                  <a:lnTo>
                    <a:pt x="506" y="27450"/>
                  </a:lnTo>
                  <a:lnTo>
                    <a:pt x="627" y="28016"/>
                  </a:lnTo>
                  <a:lnTo>
                    <a:pt x="758" y="28582"/>
                  </a:lnTo>
                  <a:lnTo>
                    <a:pt x="910" y="29127"/>
                  </a:lnTo>
                  <a:lnTo>
                    <a:pt x="1062" y="29653"/>
                  </a:lnTo>
                  <a:lnTo>
                    <a:pt x="1233" y="30168"/>
                  </a:lnTo>
                  <a:lnTo>
                    <a:pt x="1415" y="30674"/>
                  </a:lnTo>
                  <a:lnTo>
                    <a:pt x="1607" y="31159"/>
                  </a:lnTo>
                  <a:lnTo>
                    <a:pt x="1810" y="31624"/>
                  </a:lnTo>
                  <a:lnTo>
                    <a:pt x="2022" y="32068"/>
                  </a:lnTo>
                  <a:lnTo>
                    <a:pt x="2254" y="32493"/>
                  </a:lnTo>
                  <a:lnTo>
                    <a:pt x="2487" y="32907"/>
                  </a:lnTo>
                  <a:lnTo>
                    <a:pt x="2729" y="33291"/>
                  </a:lnTo>
                  <a:lnTo>
                    <a:pt x="2992" y="33655"/>
                  </a:lnTo>
                  <a:lnTo>
                    <a:pt x="3255" y="34009"/>
                  </a:lnTo>
                  <a:lnTo>
                    <a:pt x="3528" y="34332"/>
                  </a:lnTo>
                  <a:lnTo>
                    <a:pt x="3811" y="34636"/>
                  </a:lnTo>
                  <a:lnTo>
                    <a:pt x="4104" y="34908"/>
                  </a:lnTo>
                  <a:lnTo>
                    <a:pt x="4255" y="35040"/>
                  </a:lnTo>
                  <a:lnTo>
                    <a:pt x="4407" y="35161"/>
                  </a:lnTo>
                  <a:lnTo>
                    <a:pt x="4559" y="35282"/>
                  </a:lnTo>
                  <a:lnTo>
                    <a:pt x="4720" y="35394"/>
                  </a:lnTo>
                  <a:lnTo>
                    <a:pt x="4882" y="35495"/>
                  </a:lnTo>
                  <a:lnTo>
                    <a:pt x="5034" y="35596"/>
                  </a:lnTo>
                  <a:lnTo>
                    <a:pt x="5205" y="35687"/>
                  </a:lnTo>
                  <a:lnTo>
                    <a:pt x="5367" y="35778"/>
                  </a:lnTo>
                  <a:lnTo>
                    <a:pt x="5529" y="35848"/>
                  </a:lnTo>
                  <a:lnTo>
                    <a:pt x="5701" y="35919"/>
                  </a:lnTo>
                  <a:lnTo>
                    <a:pt x="5701" y="35919"/>
                  </a:lnTo>
                  <a:lnTo>
                    <a:pt x="5862" y="35869"/>
                  </a:lnTo>
                  <a:lnTo>
                    <a:pt x="6034" y="35808"/>
                  </a:lnTo>
                  <a:lnTo>
                    <a:pt x="6186" y="35747"/>
                  </a:lnTo>
                  <a:lnTo>
                    <a:pt x="6347" y="35676"/>
                  </a:lnTo>
                  <a:lnTo>
                    <a:pt x="6509" y="35596"/>
                  </a:lnTo>
                  <a:lnTo>
                    <a:pt x="6661" y="35505"/>
                  </a:lnTo>
                  <a:lnTo>
                    <a:pt x="6812" y="35414"/>
                  </a:lnTo>
                  <a:lnTo>
                    <a:pt x="6954" y="35313"/>
                  </a:lnTo>
                  <a:lnTo>
                    <a:pt x="7105" y="35212"/>
                  </a:lnTo>
                  <a:lnTo>
                    <a:pt x="7247" y="35100"/>
                  </a:lnTo>
                  <a:lnTo>
                    <a:pt x="7388" y="34979"/>
                  </a:lnTo>
                  <a:lnTo>
                    <a:pt x="7530" y="34858"/>
                  </a:lnTo>
                  <a:lnTo>
                    <a:pt x="7793" y="34585"/>
                  </a:lnTo>
                  <a:lnTo>
                    <a:pt x="8055" y="34302"/>
                  </a:lnTo>
                  <a:lnTo>
                    <a:pt x="8308" y="33989"/>
                  </a:lnTo>
                  <a:lnTo>
                    <a:pt x="8551" y="33645"/>
                  </a:lnTo>
                  <a:lnTo>
                    <a:pt x="8783" y="33291"/>
                  </a:lnTo>
                  <a:lnTo>
                    <a:pt x="9005" y="32917"/>
                  </a:lnTo>
                  <a:lnTo>
                    <a:pt x="9218" y="32513"/>
                  </a:lnTo>
                  <a:lnTo>
                    <a:pt x="9420" y="32099"/>
                  </a:lnTo>
                  <a:lnTo>
                    <a:pt x="9612" y="31654"/>
                  </a:lnTo>
                  <a:lnTo>
                    <a:pt x="9804" y="31199"/>
                  </a:lnTo>
                  <a:lnTo>
                    <a:pt x="9976" y="30724"/>
                  </a:lnTo>
                  <a:lnTo>
                    <a:pt x="10147" y="30239"/>
                  </a:lnTo>
                  <a:lnTo>
                    <a:pt x="10309" y="29724"/>
                  </a:lnTo>
                  <a:lnTo>
                    <a:pt x="10461" y="29198"/>
                  </a:lnTo>
                  <a:lnTo>
                    <a:pt x="10602" y="28663"/>
                  </a:lnTo>
                  <a:lnTo>
                    <a:pt x="10734" y="28107"/>
                  </a:lnTo>
                  <a:lnTo>
                    <a:pt x="10855" y="27541"/>
                  </a:lnTo>
                  <a:lnTo>
                    <a:pt x="10976" y="26955"/>
                  </a:lnTo>
                  <a:lnTo>
                    <a:pt x="11077" y="26358"/>
                  </a:lnTo>
                  <a:lnTo>
                    <a:pt x="11178" y="25752"/>
                  </a:lnTo>
                  <a:lnTo>
                    <a:pt x="11269" y="25135"/>
                  </a:lnTo>
                  <a:lnTo>
                    <a:pt x="11360" y="24509"/>
                  </a:lnTo>
                  <a:lnTo>
                    <a:pt x="11431" y="23872"/>
                  </a:lnTo>
                  <a:lnTo>
                    <a:pt x="11502" y="23215"/>
                  </a:lnTo>
                  <a:lnTo>
                    <a:pt x="11552" y="22558"/>
                  </a:lnTo>
                  <a:lnTo>
                    <a:pt x="11613" y="21891"/>
                  </a:lnTo>
                  <a:lnTo>
                    <a:pt x="11653" y="21224"/>
                  </a:lnTo>
                  <a:lnTo>
                    <a:pt x="11684" y="20537"/>
                  </a:lnTo>
                  <a:lnTo>
                    <a:pt x="11714" y="19850"/>
                  </a:lnTo>
                  <a:lnTo>
                    <a:pt x="11734" y="19162"/>
                  </a:lnTo>
                  <a:lnTo>
                    <a:pt x="11744" y="18465"/>
                  </a:lnTo>
                  <a:lnTo>
                    <a:pt x="11754" y="17758"/>
                  </a:lnTo>
                  <a:lnTo>
                    <a:pt x="11754" y="17050"/>
                  </a:lnTo>
                  <a:lnTo>
                    <a:pt x="11744" y="16343"/>
                  </a:lnTo>
                  <a:lnTo>
                    <a:pt x="11724" y="15625"/>
                  </a:lnTo>
                  <a:lnTo>
                    <a:pt x="11704" y="14918"/>
                  </a:lnTo>
                  <a:lnTo>
                    <a:pt x="11674" y="14200"/>
                  </a:lnTo>
                  <a:lnTo>
                    <a:pt x="11633" y="13482"/>
                  </a:lnTo>
                  <a:lnTo>
                    <a:pt x="11583" y="12765"/>
                  </a:lnTo>
                  <a:lnTo>
                    <a:pt x="11532" y="12047"/>
                  </a:lnTo>
                  <a:lnTo>
                    <a:pt x="11471" y="11330"/>
                  </a:lnTo>
                  <a:lnTo>
                    <a:pt x="11411" y="10622"/>
                  </a:lnTo>
                  <a:lnTo>
                    <a:pt x="11340" y="9915"/>
                  </a:lnTo>
                  <a:lnTo>
                    <a:pt x="11259" y="9207"/>
                  </a:lnTo>
                  <a:lnTo>
                    <a:pt x="11178" y="8500"/>
                  </a:lnTo>
                  <a:lnTo>
                    <a:pt x="11077" y="7803"/>
                  </a:lnTo>
                  <a:lnTo>
                    <a:pt x="10986" y="7105"/>
                  </a:lnTo>
                  <a:lnTo>
                    <a:pt x="10875" y="6418"/>
                  </a:lnTo>
                  <a:lnTo>
                    <a:pt x="10764" y="5741"/>
                  </a:lnTo>
                  <a:lnTo>
                    <a:pt x="10653" y="5064"/>
                  </a:lnTo>
                  <a:lnTo>
                    <a:pt x="10531" y="4397"/>
                  </a:lnTo>
                  <a:lnTo>
                    <a:pt x="10400" y="3740"/>
                  </a:lnTo>
                  <a:lnTo>
                    <a:pt x="10259" y="3093"/>
                  </a:lnTo>
                  <a:lnTo>
                    <a:pt x="10127" y="2446"/>
                  </a:lnTo>
                  <a:lnTo>
                    <a:pt x="9976" y="1819"/>
                  </a:lnTo>
                  <a:lnTo>
                    <a:pt x="9824" y="1203"/>
                  </a:lnTo>
                  <a:lnTo>
                    <a:pt x="9662" y="597"/>
                  </a:lnTo>
                  <a:lnTo>
                    <a:pt x="9501" y="0"/>
                  </a:lnTo>
                  <a:lnTo>
                    <a:pt x="95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2;p25">
              <a:extLst>
                <a:ext uri="{FF2B5EF4-FFF2-40B4-BE49-F238E27FC236}">
                  <a16:creationId xmlns:a16="http://schemas.microsoft.com/office/drawing/2014/main" id="{B832FFAB-FAAD-F7AC-7FF5-34E94FEC5EBD}"/>
                </a:ext>
              </a:extLst>
            </p:cNvPr>
            <p:cNvSpPr/>
            <p:nvPr/>
          </p:nvSpPr>
          <p:spPr>
            <a:xfrm>
              <a:off x="3238450" y="238125"/>
              <a:ext cx="762300" cy="1509175"/>
            </a:xfrm>
            <a:custGeom>
              <a:avLst/>
              <a:gdLst/>
              <a:ahLst/>
              <a:cxnLst/>
              <a:rect l="l" t="t" r="r" b="b"/>
              <a:pathLst>
                <a:path w="30492" h="60367" extrusionOk="0">
                  <a:moveTo>
                    <a:pt x="11057" y="0"/>
                  </a:moveTo>
                  <a:lnTo>
                    <a:pt x="11057" y="0"/>
                  </a:lnTo>
                  <a:lnTo>
                    <a:pt x="11573" y="131"/>
                  </a:lnTo>
                  <a:lnTo>
                    <a:pt x="12088" y="273"/>
                  </a:lnTo>
                  <a:lnTo>
                    <a:pt x="12593" y="424"/>
                  </a:lnTo>
                  <a:lnTo>
                    <a:pt x="13088" y="596"/>
                  </a:lnTo>
                  <a:lnTo>
                    <a:pt x="13584" y="778"/>
                  </a:lnTo>
                  <a:lnTo>
                    <a:pt x="14069" y="970"/>
                  </a:lnTo>
                  <a:lnTo>
                    <a:pt x="14554" y="1172"/>
                  </a:lnTo>
                  <a:lnTo>
                    <a:pt x="15019" y="1395"/>
                  </a:lnTo>
                  <a:lnTo>
                    <a:pt x="15494" y="1617"/>
                  </a:lnTo>
                  <a:lnTo>
                    <a:pt x="15949" y="1860"/>
                  </a:lnTo>
                  <a:lnTo>
                    <a:pt x="16403" y="2112"/>
                  </a:lnTo>
                  <a:lnTo>
                    <a:pt x="16848" y="2375"/>
                  </a:lnTo>
                  <a:lnTo>
                    <a:pt x="17283" y="2648"/>
                  </a:lnTo>
                  <a:lnTo>
                    <a:pt x="17717" y="2941"/>
                  </a:lnTo>
                  <a:lnTo>
                    <a:pt x="18142" y="3234"/>
                  </a:lnTo>
                  <a:lnTo>
                    <a:pt x="18556" y="3537"/>
                  </a:lnTo>
                  <a:lnTo>
                    <a:pt x="18970" y="3861"/>
                  </a:lnTo>
                  <a:lnTo>
                    <a:pt x="19375" y="4184"/>
                  </a:lnTo>
                  <a:lnTo>
                    <a:pt x="19769" y="4528"/>
                  </a:lnTo>
                  <a:lnTo>
                    <a:pt x="20163" y="4871"/>
                  </a:lnTo>
                  <a:lnTo>
                    <a:pt x="20547" y="5235"/>
                  </a:lnTo>
                  <a:lnTo>
                    <a:pt x="20921" y="5599"/>
                  </a:lnTo>
                  <a:lnTo>
                    <a:pt x="21295" y="5973"/>
                  </a:lnTo>
                  <a:lnTo>
                    <a:pt x="21659" y="6367"/>
                  </a:lnTo>
                  <a:lnTo>
                    <a:pt x="22013" y="6761"/>
                  </a:lnTo>
                  <a:lnTo>
                    <a:pt x="22366" y="7166"/>
                  </a:lnTo>
                  <a:lnTo>
                    <a:pt x="22700" y="7570"/>
                  </a:lnTo>
                  <a:lnTo>
                    <a:pt x="23043" y="7994"/>
                  </a:lnTo>
                  <a:lnTo>
                    <a:pt x="23367" y="8429"/>
                  </a:lnTo>
                  <a:lnTo>
                    <a:pt x="23690" y="8863"/>
                  </a:lnTo>
                  <a:lnTo>
                    <a:pt x="24004" y="9308"/>
                  </a:lnTo>
                  <a:lnTo>
                    <a:pt x="24307" y="9763"/>
                  </a:lnTo>
                  <a:lnTo>
                    <a:pt x="24610" y="10218"/>
                  </a:lnTo>
                  <a:lnTo>
                    <a:pt x="24893" y="10683"/>
                  </a:lnTo>
                  <a:lnTo>
                    <a:pt x="25186" y="11158"/>
                  </a:lnTo>
                  <a:lnTo>
                    <a:pt x="25459" y="11643"/>
                  </a:lnTo>
                  <a:lnTo>
                    <a:pt x="25732" y="12128"/>
                  </a:lnTo>
                  <a:lnTo>
                    <a:pt x="25995" y="12623"/>
                  </a:lnTo>
                  <a:lnTo>
                    <a:pt x="26247" y="13128"/>
                  </a:lnTo>
                  <a:lnTo>
                    <a:pt x="26500" y="13634"/>
                  </a:lnTo>
                  <a:lnTo>
                    <a:pt x="26742" y="14149"/>
                  </a:lnTo>
                  <a:lnTo>
                    <a:pt x="26975" y="14665"/>
                  </a:lnTo>
                  <a:lnTo>
                    <a:pt x="27197" y="15190"/>
                  </a:lnTo>
                  <a:lnTo>
                    <a:pt x="27420" y="15716"/>
                  </a:lnTo>
                  <a:lnTo>
                    <a:pt x="27632" y="16251"/>
                  </a:lnTo>
                  <a:lnTo>
                    <a:pt x="27834" y="16797"/>
                  </a:lnTo>
                  <a:lnTo>
                    <a:pt x="28026" y="17343"/>
                  </a:lnTo>
                  <a:lnTo>
                    <a:pt x="28218" y="17889"/>
                  </a:lnTo>
                  <a:lnTo>
                    <a:pt x="28400" y="18445"/>
                  </a:lnTo>
                  <a:lnTo>
                    <a:pt x="28582" y="19000"/>
                  </a:lnTo>
                  <a:lnTo>
                    <a:pt x="28744" y="19566"/>
                  </a:lnTo>
                  <a:lnTo>
                    <a:pt x="28905" y="20132"/>
                  </a:lnTo>
                  <a:lnTo>
                    <a:pt x="29057" y="20698"/>
                  </a:lnTo>
                  <a:lnTo>
                    <a:pt x="29198" y="21274"/>
                  </a:lnTo>
                  <a:lnTo>
                    <a:pt x="29340" y="21850"/>
                  </a:lnTo>
                  <a:lnTo>
                    <a:pt x="29471" y="22437"/>
                  </a:lnTo>
                  <a:lnTo>
                    <a:pt x="29592" y="23013"/>
                  </a:lnTo>
                  <a:lnTo>
                    <a:pt x="29704" y="23599"/>
                  </a:lnTo>
                  <a:lnTo>
                    <a:pt x="29815" y="24195"/>
                  </a:lnTo>
                  <a:lnTo>
                    <a:pt x="29906" y="24781"/>
                  </a:lnTo>
                  <a:lnTo>
                    <a:pt x="29997" y="25378"/>
                  </a:lnTo>
                  <a:lnTo>
                    <a:pt x="30088" y="25974"/>
                  </a:lnTo>
                  <a:lnTo>
                    <a:pt x="30158" y="26570"/>
                  </a:lnTo>
                  <a:lnTo>
                    <a:pt x="30229" y="27167"/>
                  </a:lnTo>
                  <a:lnTo>
                    <a:pt x="30290" y="27763"/>
                  </a:lnTo>
                  <a:lnTo>
                    <a:pt x="30340" y="28369"/>
                  </a:lnTo>
                  <a:lnTo>
                    <a:pt x="30391" y="28976"/>
                  </a:lnTo>
                  <a:lnTo>
                    <a:pt x="30421" y="29572"/>
                  </a:lnTo>
                  <a:lnTo>
                    <a:pt x="30452" y="30178"/>
                  </a:lnTo>
                  <a:lnTo>
                    <a:pt x="30472" y="30785"/>
                  </a:lnTo>
                  <a:lnTo>
                    <a:pt x="30492" y="31391"/>
                  </a:lnTo>
                  <a:lnTo>
                    <a:pt x="30492" y="31997"/>
                  </a:lnTo>
                  <a:lnTo>
                    <a:pt x="30492" y="32604"/>
                  </a:lnTo>
                  <a:lnTo>
                    <a:pt x="30482" y="33200"/>
                  </a:lnTo>
                  <a:lnTo>
                    <a:pt x="30462" y="33807"/>
                  </a:lnTo>
                  <a:lnTo>
                    <a:pt x="30441" y="34413"/>
                  </a:lnTo>
                  <a:lnTo>
                    <a:pt x="30411" y="35019"/>
                  </a:lnTo>
                  <a:lnTo>
                    <a:pt x="30371" y="35616"/>
                  </a:lnTo>
                  <a:lnTo>
                    <a:pt x="30320" y="36222"/>
                  </a:lnTo>
                  <a:lnTo>
                    <a:pt x="30259" y="36818"/>
                  </a:lnTo>
                  <a:lnTo>
                    <a:pt x="30189" y="37415"/>
                  </a:lnTo>
                  <a:lnTo>
                    <a:pt x="30118" y="38011"/>
                  </a:lnTo>
                  <a:lnTo>
                    <a:pt x="30037" y="38607"/>
                  </a:lnTo>
                  <a:lnTo>
                    <a:pt x="29946" y="39203"/>
                  </a:lnTo>
                  <a:lnTo>
                    <a:pt x="29855" y="39790"/>
                  </a:lnTo>
                  <a:lnTo>
                    <a:pt x="29744" y="40376"/>
                  </a:lnTo>
                  <a:lnTo>
                    <a:pt x="29633" y="40962"/>
                  </a:lnTo>
                  <a:lnTo>
                    <a:pt x="29512" y="41548"/>
                  </a:lnTo>
                  <a:lnTo>
                    <a:pt x="29380" y="42124"/>
                  </a:lnTo>
                  <a:lnTo>
                    <a:pt x="29239" y="42700"/>
                  </a:lnTo>
                  <a:lnTo>
                    <a:pt x="29097" y="43276"/>
                  </a:lnTo>
                  <a:lnTo>
                    <a:pt x="28936" y="43842"/>
                  </a:lnTo>
                  <a:lnTo>
                    <a:pt x="28774" y="44408"/>
                  </a:lnTo>
                  <a:lnTo>
                    <a:pt x="28602" y="44974"/>
                  </a:lnTo>
                  <a:lnTo>
                    <a:pt x="28420" y="45530"/>
                  </a:lnTo>
                  <a:lnTo>
                    <a:pt x="28238" y="46086"/>
                  </a:lnTo>
                  <a:lnTo>
                    <a:pt x="28036" y="46632"/>
                  </a:lnTo>
                  <a:lnTo>
                    <a:pt x="27834" y="47178"/>
                  </a:lnTo>
                  <a:lnTo>
                    <a:pt x="27622" y="47713"/>
                  </a:lnTo>
                  <a:lnTo>
                    <a:pt x="27399" y="48249"/>
                  </a:lnTo>
                  <a:lnTo>
                    <a:pt x="27167" y="48774"/>
                  </a:lnTo>
                  <a:lnTo>
                    <a:pt x="26934" y="49300"/>
                  </a:lnTo>
                  <a:lnTo>
                    <a:pt x="26682" y="49815"/>
                  </a:lnTo>
                  <a:lnTo>
                    <a:pt x="26429" y="50331"/>
                  </a:lnTo>
                  <a:lnTo>
                    <a:pt x="26166" y="50836"/>
                  </a:lnTo>
                  <a:lnTo>
                    <a:pt x="25893" y="51331"/>
                  </a:lnTo>
                  <a:lnTo>
                    <a:pt x="25610" y="51827"/>
                  </a:lnTo>
                  <a:lnTo>
                    <a:pt x="25328" y="52312"/>
                  </a:lnTo>
                  <a:lnTo>
                    <a:pt x="25024" y="52787"/>
                  </a:lnTo>
                  <a:lnTo>
                    <a:pt x="24721" y="53262"/>
                  </a:lnTo>
                  <a:lnTo>
                    <a:pt x="24408" y="53727"/>
                  </a:lnTo>
                  <a:lnTo>
                    <a:pt x="24084" y="54192"/>
                  </a:lnTo>
                  <a:lnTo>
                    <a:pt x="23751" y="54636"/>
                  </a:lnTo>
                  <a:lnTo>
                    <a:pt x="23407" y="55081"/>
                  </a:lnTo>
                  <a:lnTo>
                    <a:pt x="23064" y="55515"/>
                  </a:lnTo>
                  <a:lnTo>
                    <a:pt x="22710" y="55940"/>
                  </a:lnTo>
                  <a:lnTo>
                    <a:pt x="22336" y="56364"/>
                  </a:lnTo>
                  <a:lnTo>
                    <a:pt x="21962" y="56769"/>
                  </a:lnTo>
                  <a:lnTo>
                    <a:pt x="21578" y="57173"/>
                  </a:lnTo>
                  <a:lnTo>
                    <a:pt x="21184" y="57567"/>
                  </a:lnTo>
                  <a:lnTo>
                    <a:pt x="20790" y="57951"/>
                  </a:lnTo>
                  <a:lnTo>
                    <a:pt x="20375" y="58325"/>
                  </a:lnTo>
                  <a:lnTo>
                    <a:pt x="19961" y="58689"/>
                  </a:lnTo>
                  <a:lnTo>
                    <a:pt x="19526" y="59043"/>
                  </a:lnTo>
                  <a:lnTo>
                    <a:pt x="19092" y="59386"/>
                  </a:lnTo>
                  <a:lnTo>
                    <a:pt x="18647" y="59720"/>
                  </a:lnTo>
                  <a:lnTo>
                    <a:pt x="18192" y="60053"/>
                  </a:lnTo>
                  <a:lnTo>
                    <a:pt x="17727" y="60367"/>
                  </a:lnTo>
                  <a:lnTo>
                    <a:pt x="17727" y="60367"/>
                  </a:lnTo>
                  <a:lnTo>
                    <a:pt x="17273" y="60245"/>
                  </a:lnTo>
                  <a:lnTo>
                    <a:pt x="16818" y="60104"/>
                  </a:lnTo>
                  <a:lnTo>
                    <a:pt x="16373" y="59952"/>
                  </a:lnTo>
                  <a:lnTo>
                    <a:pt x="15928" y="59791"/>
                  </a:lnTo>
                  <a:lnTo>
                    <a:pt x="15494" y="59619"/>
                  </a:lnTo>
                  <a:lnTo>
                    <a:pt x="15059" y="59427"/>
                  </a:lnTo>
                  <a:lnTo>
                    <a:pt x="14635" y="59235"/>
                  </a:lnTo>
                  <a:lnTo>
                    <a:pt x="14220" y="59022"/>
                  </a:lnTo>
                  <a:lnTo>
                    <a:pt x="13806" y="58790"/>
                  </a:lnTo>
                  <a:lnTo>
                    <a:pt x="13392" y="58558"/>
                  </a:lnTo>
                  <a:lnTo>
                    <a:pt x="12987" y="58315"/>
                  </a:lnTo>
                  <a:lnTo>
                    <a:pt x="12593" y="58052"/>
                  </a:lnTo>
                  <a:lnTo>
                    <a:pt x="12199" y="57779"/>
                  </a:lnTo>
                  <a:lnTo>
                    <a:pt x="11815" y="57496"/>
                  </a:lnTo>
                  <a:lnTo>
                    <a:pt x="11431" y="57203"/>
                  </a:lnTo>
                  <a:lnTo>
                    <a:pt x="11057" y="56900"/>
                  </a:lnTo>
                  <a:lnTo>
                    <a:pt x="10693" y="56587"/>
                  </a:lnTo>
                  <a:lnTo>
                    <a:pt x="10329" y="56263"/>
                  </a:lnTo>
                  <a:lnTo>
                    <a:pt x="9976" y="55930"/>
                  </a:lnTo>
                  <a:lnTo>
                    <a:pt x="9622" y="55586"/>
                  </a:lnTo>
                  <a:lnTo>
                    <a:pt x="9278" y="55222"/>
                  </a:lnTo>
                  <a:lnTo>
                    <a:pt x="8935" y="54859"/>
                  </a:lnTo>
                  <a:lnTo>
                    <a:pt x="8601" y="54485"/>
                  </a:lnTo>
                  <a:lnTo>
                    <a:pt x="8278" y="54101"/>
                  </a:lnTo>
                  <a:lnTo>
                    <a:pt x="7954" y="53717"/>
                  </a:lnTo>
                  <a:lnTo>
                    <a:pt x="7641" y="53312"/>
                  </a:lnTo>
                  <a:lnTo>
                    <a:pt x="7328" y="52898"/>
                  </a:lnTo>
                  <a:lnTo>
                    <a:pt x="7025" y="52484"/>
                  </a:lnTo>
                  <a:lnTo>
                    <a:pt x="6731" y="52059"/>
                  </a:lnTo>
                  <a:lnTo>
                    <a:pt x="6438" y="51624"/>
                  </a:lnTo>
                  <a:lnTo>
                    <a:pt x="6155" y="51180"/>
                  </a:lnTo>
                  <a:lnTo>
                    <a:pt x="5872" y="50725"/>
                  </a:lnTo>
                  <a:lnTo>
                    <a:pt x="5600" y="50270"/>
                  </a:lnTo>
                  <a:lnTo>
                    <a:pt x="5337" y="49805"/>
                  </a:lnTo>
                  <a:lnTo>
                    <a:pt x="5074" y="49330"/>
                  </a:lnTo>
                  <a:lnTo>
                    <a:pt x="4821" y="48855"/>
                  </a:lnTo>
                  <a:lnTo>
                    <a:pt x="4569" y="48370"/>
                  </a:lnTo>
                  <a:lnTo>
                    <a:pt x="4326" y="47875"/>
                  </a:lnTo>
                  <a:lnTo>
                    <a:pt x="4094" y="47380"/>
                  </a:lnTo>
                  <a:lnTo>
                    <a:pt x="3861" y="46874"/>
                  </a:lnTo>
                  <a:lnTo>
                    <a:pt x="3639" y="46359"/>
                  </a:lnTo>
                  <a:lnTo>
                    <a:pt x="3427" y="45843"/>
                  </a:lnTo>
                  <a:lnTo>
                    <a:pt x="3214" y="45318"/>
                  </a:lnTo>
                  <a:lnTo>
                    <a:pt x="3012" y="44792"/>
                  </a:lnTo>
                  <a:lnTo>
                    <a:pt x="2820" y="44257"/>
                  </a:lnTo>
                  <a:lnTo>
                    <a:pt x="2628" y="43711"/>
                  </a:lnTo>
                  <a:lnTo>
                    <a:pt x="2446" y="43165"/>
                  </a:lnTo>
                  <a:lnTo>
                    <a:pt x="2264" y="42619"/>
                  </a:lnTo>
                  <a:lnTo>
                    <a:pt x="2093" y="42064"/>
                  </a:lnTo>
                  <a:lnTo>
                    <a:pt x="1931" y="41508"/>
                  </a:lnTo>
                  <a:lnTo>
                    <a:pt x="1769" y="40952"/>
                  </a:lnTo>
                  <a:lnTo>
                    <a:pt x="1618" y="40386"/>
                  </a:lnTo>
                  <a:lnTo>
                    <a:pt x="1476" y="39810"/>
                  </a:lnTo>
                  <a:lnTo>
                    <a:pt x="1335" y="39234"/>
                  </a:lnTo>
                  <a:lnTo>
                    <a:pt x="1203" y="38658"/>
                  </a:lnTo>
                  <a:lnTo>
                    <a:pt x="1082" y="38082"/>
                  </a:lnTo>
                  <a:lnTo>
                    <a:pt x="961" y="37495"/>
                  </a:lnTo>
                  <a:lnTo>
                    <a:pt x="849" y="36909"/>
                  </a:lnTo>
                  <a:lnTo>
                    <a:pt x="748" y="36323"/>
                  </a:lnTo>
                  <a:lnTo>
                    <a:pt x="647" y="35737"/>
                  </a:lnTo>
                  <a:lnTo>
                    <a:pt x="556" y="35141"/>
                  </a:lnTo>
                  <a:lnTo>
                    <a:pt x="476" y="34544"/>
                  </a:lnTo>
                  <a:lnTo>
                    <a:pt x="395" y="33948"/>
                  </a:lnTo>
                  <a:lnTo>
                    <a:pt x="324" y="33352"/>
                  </a:lnTo>
                  <a:lnTo>
                    <a:pt x="263" y="32745"/>
                  </a:lnTo>
                  <a:lnTo>
                    <a:pt x="203" y="32139"/>
                  </a:lnTo>
                  <a:lnTo>
                    <a:pt x="152" y="31543"/>
                  </a:lnTo>
                  <a:lnTo>
                    <a:pt x="112" y="30936"/>
                  </a:lnTo>
                  <a:lnTo>
                    <a:pt x="71" y="30330"/>
                  </a:lnTo>
                  <a:lnTo>
                    <a:pt x="41" y="29723"/>
                  </a:lnTo>
                  <a:lnTo>
                    <a:pt x="21" y="29117"/>
                  </a:lnTo>
                  <a:lnTo>
                    <a:pt x="11" y="28511"/>
                  </a:lnTo>
                  <a:lnTo>
                    <a:pt x="1" y="27904"/>
                  </a:lnTo>
                  <a:lnTo>
                    <a:pt x="1" y="27298"/>
                  </a:lnTo>
                  <a:lnTo>
                    <a:pt x="1" y="26692"/>
                  </a:lnTo>
                  <a:lnTo>
                    <a:pt x="21" y="26085"/>
                  </a:lnTo>
                  <a:lnTo>
                    <a:pt x="41" y="25489"/>
                  </a:lnTo>
                  <a:lnTo>
                    <a:pt x="61" y="24882"/>
                  </a:lnTo>
                  <a:lnTo>
                    <a:pt x="102" y="24276"/>
                  </a:lnTo>
                  <a:lnTo>
                    <a:pt x="142" y="23680"/>
                  </a:lnTo>
                  <a:lnTo>
                    <a:pt x="193" y="23073"/>
                  </a:lnTo>
                  <a:lnTo>
                    <a:pt x="243" y="22477"/>
                  </a:lnTo>
                  <a:lnTo>
                    <a:pt x="314" y="21881"/>
                  </a:lnTo>
                  <a:lnTo>
                    <a:pt x="385" y="21284"/>
                  </a:lnTo>
                  <a:lnTo>
                    <a:pt x="455" y="20698"/>
                  </a:lnTo>
                  <a:lnTo>
                    <a:pt x="546" y="20102"/>
                  </a:lnTo>
                  <a:lnTo>
                    <a:pt x="637" y="19516"/>
                  </a:lnTo>
                  <a:lnTo>
                    <a:pt x="738" y="18940"/>
                  </a:lnTo>
                  <a:lnTo>
                    <a:pt x="849" y="18354"/>
                  </a:lnTo>
                  <a:lnTo>
                    <a:pt x="961" y="17777"/>
                  </a:lnTo>
                  <a:lnTo>
                    <a:pt x="1082" y="17201"/>
                  </a:lnTo>
                  <a:lnTo>
                    <a:pt x="1213" y="16625"/>
                  </a:lnTo>
                  <a:lnTo>
                    <a:pt x="1355" y="16059"/>
                  </a:lnTo>
                  <a:lnTo>
                    <a:pt x="1496" y="15493"/>
                  </a:lnTo>
                  <a:lnTo>
                    <a:pt x="1648" y="14938"/>
                  </a:lnTo>
                  <a:lnTo>
                    <a:pt x="1810" y="14382"/>
                  </a:lnTo>
                  <a:lnTo>
                    <a:pt x="1971" y="13836"/>
                  </a:lnTo>
                  <a:lnTo>
                    <a:pt x="2153" y="13290"/>
                  </a:lnTo>
                  <a:lnTo>
                    <a:pt x="2335" y="12744"/>
                  </a:lnTo>
                  <a:lnTo>
                    <a:pt x="2527" y="12209"/>
                  </a:lnTo>
                  <a:lnTo>
                    <a:pt x="2719" y="11673"/>
                  </a:lnTo>
                  <a:lnTo>
                    <a:pt x="2931" y="11148"/>
                  </a:lnTo>
                  <a:lnTo>
                    <a:pt x="3144" y="10632"/>
                  </a:lnTo>
                  <a:lnTo>
                    <a:pt x="3366" y="10117"/>
                  </a:lnTo>
                  <a:lnTo>
                    <a:pt x="3588" y="9611"/>
                  </a:lnTo>
                  <a:lnTo>
                    <a:pt x="3831" y="9106"/>
                  </a:lnTo>
                  <a:lnTo>
                    <a:pt x="4073" y="8611"/>
                  </a:lnTo>
                  <a:lnTo>
                    <a:pt x="4326" y="8126"/>
                  </a:lnTo>
                  <a:lnTo>
                    <a:pt x="4589" y="7641"/>
                  </a:lnTo>
                  <a:lnTo>
                    <a:pt x="4852" y="7166"/>
                  </a:lnTo>
                  <a:lnTo>
                    <a:pt x="5135" y="6701"/>
                  </a:lnTo>
                  <a:lnTo>
                    <a:pt x="5418" y="6236"/>
                  </a:lnTo>
                  <a:lnTo>
                    <a:pt x="5711" y="5781"/>
                  </a:lnTo>
                  <a:lnTo>
                    <a:pt x="6004" y="5336"/>
                  </a:lnTo>
                  <a:lnTo>
                    <a:pt x="6317" y="4902"/>
                  </a:lnTo>
                  <a:lnTo>
                    <a:pt x="6630" y="4467"/>
                  </a:lnTo>
                  <a:lnTo>
                    <a:pt x="6954" y="4043"/>
                  </a:lnTo>
                  <a:lnTo>
                    <a:pt x="7287" y="3628"/>
                  </a:lnTo>
                  <a:lnTo>
                    <a:pt x="7631" y="3224"/>
                  </a:lnTo>
                  <a:lnTo>
                    <a:pt x="7975" y="2830"/>
                  </a:lnTo>
                  <a:lnTo>
                    <a:pt x="8328" y="2446"/>
                  </a:lnTo>
                  <a:lnTo>
                    <a:pt x="8702" y="2072"/>
                  </a:lnTo>
                  <a:lnTo>
                    <a:pt x="9066" y="1698"/>
                  </a:lnTo>
                  <a:lnTo>
                    <a:pt x="9450" y="1344"/>
                  </a:lnTo>
                  <a:lnTo>
                    <a:pt x="9844" y="990"/>
                  </a:lnTo>
                  <a:lnTo>
                    <a:pt x="10238" y="657"/>
                  </a:lnTo>
                  <a:lnTo>
                    <a:pt x="10643" y="323"/>
                  </a:lnTo>
                  <a:lnTo>
                    <a:pt x="11057" y="0"/>
                  </a:lnTo>
                  <a:lnTo>
                    <a:pt x="110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3;p25">
              <a:extLst>
                <a:ext uri="{FF2B5EF4-FFF2-40B4-BE49-F238E27FC236}">
                  <a16:creationId xmlns:a16="http://schemas.microsoft.com/office/drawing/2014/main" id="{0C68EA2B-C2A4-6E9E-42FE-6FCEF209DF1A}"/>
                </a:ext>
              </a:extLst>
            </p:cNvPr>
            <p:cNvSpPr/>
            <p:nvPr/>
          </p:nvSpPr>
          <p:spPr>
            <a:xfrm>
              <a:off x="3450950" y="454400"/>
              <a:ext cx="293875" cy="898000"/>
            </a:xfrm>
            <a:custGeom>
              <a:avLst/>
              <a:gdLst/>
              <a:ahLst/>
              <a:cxnLst/>
              <a:rect l="l" t="t" r="r" b="b"/>
              <a:pathLst>
                <a:path w="11755" h="35920" extrusionOk="0">
                  <a:moveTo>
                    <a:pt x="2254" y="0"/>
                  </a:moveTo>
                  <a:lnTo>
                    <a:pt x="2254" y="0"/>
                  </a:lnTo>
                  <a:lnTo>
                    <a:pt x="2557" y="263"/>
                  </a:lnTo>
                  <a:lnTo>
                    <a:pt x="2850" y="536"/>
                  </a:lnTo>
                  <a:lnTo>
                    <a:pt x="3143" y="809"/>
                  </a:lnTo>
                  <a:lnTo>
                    <a:pt x="3426" y="1092"/>
                  </a:lnTo>
                  <a:lnTo>
                    <a:pt x="3709" y="1375"/>
                  </a:lnTo>
                  <a:lnTo>
                    <a:pt x="3982" y="1658"/>
                  </a:lnTo>
                  <a:lnTo>
                    <a:pt x="4255" y="1941"/>
                  </a:lnTo>
                  <a:lnTo>
                    <a:pt x="4518" y="2234"/>
                  </a:lnTo>
                  <a:lnTo>
                    <a:pt x="5033" y="2830"/>
                  </a:lnTo>
                  <a:lnTo>
                    <a:pt x="5528" y="3436"/>
                  </a:lnTo>
                  <a:lnTo>
                    <a:pt x="5993" y="4053"/>
                  </a:lnTo>
                  <a:lnTo>
                    <a:pt x="6448" y="4669"/>
                  </a:lnTo>
                  <a:lnTo>
                    <a:pt x="6883" y="5306"/>
                  </a:lnTo>
                  <a:lnTo>
                    <a:pt x="7287" y="5953"/>
                  </a:lnTo>
                  <a:lnTo>
                    <a:pt x="7681" y="6610"/>
                  </a:lnTo>
                  <a:lnTo>
                    <a:pt x="8055" y="7267"/>
                  </a:lnTo>
                  <a:lnTo>
                    <a:pt x="8409" y="7934"/>
                  </a:lnTo>
                  <a:lnTo>
                    <a:pt x="8742" y="8611"/>
                  </a:lnTo>
                  <a:lnTo>
                    <a:pt x="9056" y="9298"/>
                  </a:lnTo>
                  <a:lnTo>
                    <a:pt x="9349" y="9986"/>
                  </a:lnTo>
                  <a:lnTo>
                    <a:pt x="9632" y="10673"/>
                  </a:lnTo>
                  <a:lnTo>
                    <a:pt x="9884" y="11370"/>
                  </a:lnTo>
                  <a:lnTo>
                    <a:pt x="10127" y="12068"/>
                  </a:lnTo>
                  <a:lnTo>
                    <a:pt x="10359" y="12765"/>
                  </a:lnTo>
                  <a:lnTo>
                    <a:pt x="10561" y="13462"/>
                  </a:lnTo>
                  <a:lnTo>
                    <a:pt x="10753" y="14170"/>
                  </a:lnTo>
                  <a:lnTo>
                    <a:pt x="10925" y="14867"/>
                  </a:lnTo>
                  <a:lnTo>
                    <a:pt x="11077" y="15574"/>
                  </a:lnTo>
                  <a:lnTo>
                    <a:pt x="11218" y="16282"/>
                  </a:lnTo>
                  <a:lnTo>
                    <a:pt x="11340" y="16979"/>
                  </a:lnTo>
                  <a:lnTo>
                    <a:pt x="11441" y="17677"/>
                  </a:lnTo>
                  <a:lnTo>
                    <a:pt x="11532" y="18374"/>
                  </a:lnTo>
                  <a:lnTo>
                    <a:pt x="11613" y="19061"/>
                  </a:lnTo>
                  <a:lnTo>
                    <a:pt x="11673" y="19759"/>
                  </a:lnTo>
                  <a:lnTo>
                    <a:pt x="11714" y="20436"/>
                  </a:lnTo>
                  <a:lnTo>
                    <a:pt x="11744" y="21113"/>
                  </a:lnTo>
                  <a:lnTo>
                    <a:pt x="11754" y="21790"/>
                  </a:lnTo>
                  <a:lnTo>
                    <a:pt x="11754" y="22457"/>
                  </a:lnTo>
                  <a:lnTo>
                    <a:pt x="11744" y="23114"/>
                  </a:lnTo>
                  <a:lnTo>
                    <a:pt x="11714" y="23761"/>
                  </a:lnTo>
                  <a:lnTo>
                    <a:pt x="11673" y="24398"/>
                  </a:lnTo>
                  <a:lnTo>
                    <a:pt x="11613" y="25034"/>
                  </a:lnTo>
                  <a:lnTo>
                    <a:pt x="11542" y="25651"/>
                  </a:lnTo>
                  <a:lnTo>
                    <a:pt x="11461" y="26257"/>
                  </a:lnTo>
                  <a:lnTo>
                    <a:pt x="11360" y="26864"/>
                  </a:lnTo>
                  <a:lnTo>
                    <a:pt x="11249" y="27450"/>
                  </a:lnTo>
                  <a:lnTo>
                    <a:pt x="11127" y="28016"/>
                  </a:lnTo>
                  <a:lnTo>
                    <a:pt x="10996" y="28582"/>
                  </a:lnTo>
                  <a:lnTo>
                    <a:pt x="10844" y="29127"/>
                  </a:lnTo>
                  <a:lnTo>
                    <a:pt x="10693" y="29653"/>
                  </a:lnTo>
                  <a:lnTo>
                    <a:pt x="10521" y="30168"/>
                  </a:lnTo>
                  <a:lnTo>
                    <a:pt x="10339" y="30674"/>
                  </a:lnTo>
                  <a:lnTo>
                    <a:pt x="10147" y="31159"/>
                  </a:lnTo>
                  <a:lnTo>
                    <a:pt x="9945" y="31624"/>
                  </a:lnTo>
                  <a:lnTo>
                    <a:pt x="9723" y="32068"/>
                  </a:lnTo>
                  <a:lnTo>
                    <a:pt x="9500" y="32493"/>
                  </a:lnTo>
                  <a:lnTo>
                    <a:pt x="9268" y="32907"/>
                  </a:lnTo>
                  <a:lnTo>
                    <a:pt x="9025" y="33291"/>
                  </a:lnTo>
                  <a:lnTo>
                    <a:pt x="8762" y="33655"/>
                  </a:lnTo>
                  <a:lnTo>
                    <a:pt x="8500" y="34009"/>
                  </a:lnTo>
                  <a:lnTo>
                    <a:pt x="8227" y="34332"/>
                  </a:lnTo>
                  <a:lnTo>
                    <a:pt x="7944" y="34636"/>
                  </a:lnTo>
                  <a:lnTo>
                    <a:pt x="7651" y="34908"/>
                  </a:lnTo>
                  <a:lnTo>
                    <a:pt x="7499" y="35040"/>
                  </a:lnTo>
                  <a:lnTo>
                    <a:pt x="7348" y="35161"/>
                  </a:lnTo>
                  <a:lnTo>
                    <a:pt x="7186" y="35282"/>
                  </a:lnTo>
                  <a:lnTo>
                    <a:pt x="7034" y="35394"/>
                  </a:lnTo>
                  <a:lnTo>
                    <a:pt x="6873" y="35495"/>
                  </a:lnTo>
                  <a:lnTo>
                    <a:pt x="6711" y="35596"/>
                  </a:lnTo>
                  <a:lnTo>
                    <a:pt x="6549" y="35687"/>
                  </a:lnTo>
                  <a:lnTo>
                    <a:pt x="6387" y="35778"/>
                  </a:lnTo>
                  <a:lnTo>
                    <a:pt x="6226" y="35848"/>
                  </a:lnTo>
                  <a:lnTo>
                    <a:pt x="6054" y="35919"/>
                  </a:lnTo>
                  <a:lnTo>
                    <a:pt x="6054" y="35919"/>
                  </a:lnTo>
                  <a:lnTo>
                    <a:pt x="5882" y="35869"/>
                  </a:lnTo>
                  <a:lnTo>
                    <a:pt x="5720" y="35808"/>
                  </a:lnTo>
                  <a:lnTo>
                    <a:pt x="5559" y="35747"/>
                  </a:lnTo>
                  <a:lnTo>
                    <a:pt x="5407" y="35676"/>
                  </a:lnTo>
                  <a:lnTo>
                    <a:pt x="5245" y="35596"/>
                  </a:lnTo>
                  <a:lnTo>
                    <a:pt x="5094" y="35505"/>
                  </a:lnTo>
                  <a:lnTo>
                    <a:pt x="4942" y="35414"/>
                  </a:lnTo>
                  <a:lnTo>
                    <a:pt x="4801" y="35313"/>
                  </a:lnTo>
                  <a:lnTo>
                    <a:pt x="4649" y="35212"/>
                  </a:lnTo>
                  <a:lnTo>
                    <a:pt x="4508" y="35100"/>
                  </a:lnTo>
                  <a:lnTo>
                    <a:pt x="4366" y="34979"/>
                  </a:lnTo>
                  <a:lnTo>
                    <a:pt x="4225" y="34858"/>
                  </a:lnTo>
                  <a:lnTo>
                    <a:pt x="3962" y="34585"/>
                  </a:lnTo>
                  <a:lnTo>
                    <a:pt x="3699" y="34302"/>
                  </a:lnTo>
                  <a:lnTo>
                    <a:pt x="3446" y="33989"/>
                  </a:lnTo>
                  <a:lnTo>
                    <a:pt x="3204" y="33645"/>
                  </a:lnTo>
                  <a:lnTo>
                    <a:pt x="2971" y="33291"/>
                  </a:lnTo>
                  <a:lnTo>
                    <a:pt x="2749" y="32917"/>
                  </a:lnTo>
                  <a:lnTo>
                    <a:pt x="2537" y="32513"/>
                  </a:lnTo>
                  <a:lnTo>
                    <a:pt x="2335" y="32099"/>
                  </a:lnTo>
                  <a:lnTo>
                    <a:pt x="2143" y="31654"/>
                  </a:lnTo>
                  <a:lnTo>
                    <a:pt x="1951" y="31199"/>
                  </a:lnTo>
                  <a:lnTo>
                    <a:pt x="1779" y="30724"/>
                  </a:lnTo>
                  <a:lnTo>
                    <a:pt x="1607" y="30239"/>
                  </a:lnTo>
                  <a:lnTo>
                    <a:pt x="1445" y="29724"/>
                  </a:lnTo>
                  <a:lnTo>
                    <a:pt x="1294" y="29198"/>
                  </a:lnTo>
                  <a:lnTo>
                    <a:pt x="1152" y="28663"/>
                  </a:lnTo>
                  <a:lnTo>
                    <a:pt x="1021" y="28107"/>
                  </a:lnTo>
                  <a:lnTo>
                    <a:pt x="900" y="27541"/>
                  </a:lnTo>
                  <a:lnTo>
                    <a:pt x="778" y="26955"/>
                  </a:lnTo>
                  <a:lnTo>
                    <a:pt x="677" y="26358"/>
                  </a:lnTo>
                  <a:lnTo>
                    <a:pt x="576" y="25752"/>
                  </a:lnTo>
                  <a:lnTo>
                    <a:pt x="485" y="25135"/>
                  </a:lnTo>
                  <a:lnTo>
                    <a:pt x="394" y="24509"/>
                  </a:lnTo>
                  <a:lnTo>
                    <a:pt x="324" y="23872"/>
                  </a:lnTo>
                  <a:lnTo>
                    <a:pt x="253" y="23215"/>
                  </a:lnTo>
                  <a:lnTo>
                    <a:pt x="192" y="22558"/>
                  </a:lnTo>
                  <a:lnTo>
                    <a:pt x="142" y="21891"/>
                  </a:lnTo>
                  <a:lnTo>
                    <a:pt x="101" y="21224"/>
                  </a:lnTo>
                  <a:lnTo>
                    <a:pt x="71" y="20537"/>
                  </a:lnTo>
                  <a:lnTo>
                    <a:pt x="41" y="19850"/>
                  </a:lnTo>
                  <a:lnTo>
                    <a:pt x="20" y="19162"/>
                  </a:lnTo>
                  <a:lnTo>
                    <a:pt x="10" y="18465"/>
                  </a:lnTo>
                  <a:lnTo>
                    <a:pt x="0" y="17758"/>
                  </a:lnTo>
                  <a:lnTo>
                    <a:pt x="0" y="17050"/>
                  </a:lnTo>
                  <a:lnTo>
                    <a:pt x="10" y="16343"/>
                  </a:lnTo>
                  <a:lnTo>
                    <a:pt x="30" y="15625"/>
                  </a:lnTo>
                  <a:lnTo>
                    <a:pt x="51" y="14918"/>
                  </a:lnTo>
                  <a:lnTo>
                    <a:pt x="81" y="14200"/>
                  </a:lnTo>
                  <a:lnTo>
                    <a:pt x="121" y="13482"/>
                  </a:lnTo>
                  <a:lnTo>
                    <a:pt x="172" y="12765"/>
                  </a:lnTo>
                  <a:lnTo>
                    <a:pt x="222" y="12047"/>
                  </a:lnTo>
                  <a:lnTo>
                    <a:pt x="273" y="11330"/>
                  </a:lnTo>
                  <a:lnTo>
                    <a:pt x="344" y="10622"/>
                  </a:lnTo>
                  <a:lnTo>
                    <a:pt x="414" y="9915"/>
                  </a:lnTo>
                  <a:lnTo>
                    <a:pt x="495" y="9207"/>
                  </a:lnTo>
                  <a:lnTo>
                    <a:pt x="576" y="8500"/>
                  </a:lnTo>
                  <a:lnTo>
                    <a:pt x="667" y="7803"/>
                  </a:lnTo>
                  <a:lnTo>
                    <a:pt x="768" y="7105"/>
                  </a:lnTo>
                  <a:lnTo>
                    <a:pt x="879" y="6418"/>
                  </a:lnTo>
                  <a:lnTo>
                    <a:pt x="991" y="5741"/>
                  </a:lnTo>
                  <a:lnTo>
                    <a:pt x="1102" y="5064"/>
                  </a:lnTo>
                  <a:lnTo>
                    <a:pt x="1223" y="4397"/>
                  </a:lnTo>
                  <a:lnTo>
                    <a:pt x="1354" y="3740"/>
                  </a:lnTo>
                  <a:lnTo>
                    <a:pt x="1486" y="3093"/>
                  </a:lnTo>
                  <a:lnTo>
                    <a:pt x="1627" y="2446"/>
                  </a:lnTo>
                  <a:lnTo>
                    <a:pt x="1779" y="1819"/>
                  </a:lnTo>
                  <a:lnTo>
                    <a:pt x="1930" y="1203"/>
                  </a:lnTo>
                  <a:lnTo>
                    <a:pt x="2092" y="597"/>
                  </a:lnTo>
                  <a:lnTo>
                    <a:pt x="2254" y="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4;p25">
              <a:extLst>
                <a:ext uri="{FF2B5EF4-FFF2-40B4-BE49-F238E27FC236}">
                  <a16:creationId xmlns:a16="http://schemas.microsoft.com/office/drawing/2014/main" id="{42150333-9E35-67C4-8828-C03F17CEB85B}"/>
                </a:ext>
              </a:extLst>
            </p:cNvPr>
            <p:cNvSpPr/>
            <p:nvPr/>
          </p:nvSpPr>
          <p:spPr>
            <a:xfrm>
              <a:off x="3286200" y="817975"/>
              <a:ext cx="2194150" cy="2351825"/>
            </a:xfrm>
            <a:custGeom>
              <a:avLst/>
              <a:gdLst/>
              <a:ahLst/>
              <a:cxnLst/>
              <a:rect l="l" t="t" r="r" b="b"/>
              <a:pathLst>
                <a:path w="87766" h="94073" extrusionOk="0">
                  <a:moveTo>
                    <a:pt x="43883" y="1"/>
                  </a:moveTo>
                  <a:lnTo>
                    <a:pt x="43883" y="1"/>
                  </a:lnTo>
                  <a:lnTo>
                    <a:pt x="44419" y="11"/>
                  </a:lnTo>
                  <a:lnTo>
                    <a:pt x="44944" y="21"/>
                  </a:lnTo>
                  <a:lnTo>
                    <a:pt x="45470" y="41"/>
                  </a:lnTo>
                  <a:lnTo>
                    <a:pt x="45996" y="71"/>
                  </a:lnTo>
                  <a:lnTo>
                    <a:pt x="46521" y="112"/>
                  </a:lnTo>
                  <a:lnTo>
                    <a:pt x="47047" y="162"/>
                  </a:lnTo>
                  <a:lnTo>
                    <a:pt x="47562" y="213"/>
                  </a:lnTo>
                  <a:lnTo>
                    <a:pt x="48088" y="273"/>
                  </a:lnTo>
                  <a:lnTo>
                    <a:pt x="48603" y="344"/>
                  </a:lnTo>
                  <a:lnTo>
                    <a:pt x="49118" y="425"/>
                  </a:lnTo>
                  <a:lnTo>
                    <a:pt x="49624" y="516"/>
                  </a:lnTo>
                  <a:lnTo>
                    <a:pt x="50139" y="607"/>
                  </a:lnTo>
                  <a:lnTo>
                    <a:pt x="50645" y="708"/>
                  </a:lnTo>
                  <a:lnTo>
                    <a:pt x="51150" y="819"/>
                  </a:lnTo>
                  <a:lnTo>
                    <a:pt x="51655" y="941"/>
                  </a:lnTo>
                  <a:lnTo>
                    <a:pt x="52150" y="1062"/>
                  </a:lnTo>
                  <a:lnTo>
                    <a:pt x="52646" y="1193"/>
                  </a:lnTo>
                  <a:lnTo>
                    <a:pt x="53141" y="1335"/>
                  </a:lnTo>
                  <a:lnTo>
                    <a:pt x="53636" y="1486"/>
                  </a:lnTo>
                  <a:lnTo>
                    <a:pt x="54131" y="1638"/>
                  </a:lnTo>
                  <a:lnTo>
                    <a:pt x="54616" y="1800"/>
                  </a:lnTo>
                  <a:lnTo>
                    <a:pt x="55102" y="1971"/>
                  </a:lnTo>
                  <a:lnTo>
                    <a:pt x="55587" y="2143"/>
                  </a:lnTo>
                  <a:lnTo>
                    <a:pt x="56072" y="2335"/>
                  </a:lnTo>
                  <a:lnTo>
                    <a:pt x="56547" y="2517"/>
                  </a:lnTo>
                  <a:lnTo>
                    <a:pt x="57022" y="2719"/>
                  </a:lnTo>
                  <a:lnTo>
                    <a:pt x="57497" y="2921"/>
                  </a:lnTo>
                  <a:lnTo>
                    <a:pt x="57972" y="3134"/>
                  </a:lnTo>
                  <a:lnTo>
                    <a:pt x="58437" y="3356"/>
                  </a:lnTo>
                  <a:lnTo>
                    <a:pt x="58902" y="3578"/>
                  </a:lnTo>
                  <a:lnTo>
                    <a:pt x="59366" y="3811"/>
                  </a:lnTo>
                  <a:lnTo>
                    <a:pt x="59821" y="4043"/>
                  </a:lnTo>
                  <a:lnTo>
                    <a:pt x="60286" y="4296"/>
                  </a:lnTo>
                  <a:lnTo>
                    <a:pt x="60731" y="4538"/>
                  </a:lnTo>
                  <a:lnTo>
                    <a:pt x="61186" y="4801"/>
                  </a:lnTo>
                  <a:lnTo>
                    <a:pt x="61640" y="5064"/>
                  </a:lnTo>
                  <a:lnTo>
                    <a:pt x="62085" y="5337"/>
                  </a:lnTo>
                  <a:lnTo>
                    <a:pt x="62530" y="5610"/>
                  </a:lnTo>
                  <a:lnTo>
                    <a:pt x="62964" y="5893"/>
                  </a:lnTo>
                  <a:lnTo>
                    <a:pt x="63399" y="6176"/>
                  </a:lnTo>
                  <a:lnTo>
                    <a:pt x="63834" y="6469"/>
                  </a:lnTo>
                  <a:lnTo>
                    <a:pt x="64268" y="6772"/>
                  </a:lnTo>
                  <a:lnTo>
                    <a:pt x="64693" y="7075"/>
                  </a:lnTo>
                  <a:lnTo>
                    <a:pt x="65127" y="7389"/>
                  </a:lnTo>
                  <a:lnTo>
                    <a:pt x="65542" y="7702"/>
                  </a:lnTo>
                  <a:lnTo>
                    <a:pt x="65966" y="8025"/>
                  </a:lnTo>
                  <a:lnTo>
                    <a:pt x="66380" y="8349"/>
                  </a:lnTo>
                  <a:lnTo>
                    <a:pt x="66795" y="8682"/>
                  </a:lnTo>
                  <a:lnTo>
                    <a:pt x="67199" y="9026"/>
                  </a:lnTo>
                  <a:lnTo>
                    <a:pt x="67613" y="9369"/>
                  </a:lnTo>
                  <a:lnTo>
                    <a:pt x="68412" y="10067"/>
                  </a:lnTo>
                  <a:lnTo>
                    <a:pt x="69200" y="10794"/>
                  </a:lnTo>
                  <a:lnTo>
                    <a:pt x="69978" y="11542"/>
                  </a:lnTo>
                  <a:lnTo>
                    <a:pt x="70746" y="12300"/>
                  </a:lnTo>
                  <a:lnTo>
                    <a:pt x="71494" y="13089"/>
                  </a:lnTo>
                  <a:lnTo>
                    <a:pt x="72232" y="13887"/>
                  </a:lnTo>
                  <a:lnTo>
                    <a:pt x="72950" y="14706"/>
                  </a:lnTo>
                  <a:lnTo>
                    <a:pt x="73657" y="15534"/>
                  </a:lnTo>
                  <a:lnTo>
                    <a:pt x="74354" y="16394"/>
                  </a:lnTo>
                  <a:lnTo>
                    <a:pt x="75032" y="17263"/>
                  </a:lnTo>
                  <a:lnTo>
                    <a:pt x="75689" y="18142"/>
                  </a:lnTo>
                  <a:lnTo>
                    <a:pt x="76335" y="19041"/>
                  </a:lnTo>
                  <a:lnTo>
                    <a:pt x="76972" y="19951"/>
                  </a:lnTo>
                  <a:lnTo>
                    <a:pt x="77589" y="20881"/>
                  </a:lnTo>
                  <a:lnTo>
                    <a:pt x="78185" y="21821"/>
                  </a:lnTo>
                  <a:lnTo>
                    <a:pt x="78771" y="22771"/>
                  </a:lnTo>
                  <a:lnTo>
                    <a:pt x="79337" y="23741"/>
                  </a:lnTo>
                  <a:lnTo>
                    <a:pt x="79893" y="24721"/>
                  </a:lnTo>
                  <a:lnTo>
                    <a:pt x="80428" y="25712"/>
                  </a:lnTo>
                  <a:lnTo>
                    <a:pt x="80944" y="26712"/>
                  </a:lnTo>
                  <a:lnTo>
                    <a:pt x="81449" y="27723"/>
                  </a:lnTo>
                  <a:lnTo>
                    <a:pt x="81924" y="28734"/>
                  </a:lnTo>
                  <a:lnTo>
                    <a:pt x="82399" y="29765"/>
                  </a:lnTo>
                  <a:lnTo>
                    <a:pt x="82844" y="30806"/>
                  </a:lnTo>
                  <a:lnTo>
                    <a:pt x="83268" y="31846"/>
                  </a:lnTo>
                  <a:lnTo>
                    <a:pt x="83683" y="32908"/>
                  </a:lnTo>
                  <a:lnTo>
                    <a:pt x="84077" y="33969"/>
                  </a:lnTo>
                  <a:lnTo>
                    <a:pt x="84451" y="35030"/>
                  </a:lnTo>
                  <a:lnTo>
                    <a:pt x="84805" y="36101"/>
                  </a:lnTo>
                  <a:lnTo>
                    <a:pt x="85148" y="37183"/>
                  </a:lnTo>
                  <a:lnTo>
                    <a:pt x="85462" y="38264"/>
                  </a:lnTo>
                  <a:lnTo>
                    <a:pt x="85765" y="39356"/>
                  </a:lnTo>
                  <a:lnTo>
                    <a:pt x="86038" y="40447"/>
                  </a:lnTo>
                  <a:lnTo>
                    <a:pt x="86300" y="41539"/>
                  </a:lnTo>
                  <a:lnTo>
                    <a:pt x="86533" y="42630"/>
                  </a:lnTo>
                  <a:lnTo>
                    <a:pt x="86755" y="43732"/>
                  </a:lnTo>
                  <a:lnTo>
                    <a:pt x="86947" y="44833"/>
                  </a:lnTo>
                  <a:lnTo>
                    <a:pt x="87129" y="45935"/>
                  </a:lnTo>
                  <a:lnTo>
                    <a:pt x="87281" y="47037"/>
                  </a:lnTo>
                  <a:lnTo>
                    <a:pt x="87422" y="48138"/>
                  </a:lnTo>
                  <a:lnTo>
                    <a:pt x="87533" y="49240"/>
                  </a:lnTo>
                  <a:lnTo>
                    <a:pt x="87624" y="50342"/>
                  </a:lnTo>
                  <a:lnTo>
                    <a:pt x="87695" y="51443"/>
                  </a:lnTo>
                  <a:lnTo>
                    <a:pt x="87736" y="52535"/>
                  </a:lnTo>
                  <a:lnTo>
                    <a:pt x="87766" y="53626"/>
                  </a:lnTo>
                  <a:lnTo>
                    <a:pt x="87766" y="54718"/>
                  </a:lnTo>
                  <a:lnTo>
                    <a:pt x="87746" y="55809"/>
                  </a:lnTo>
                  <a:lnTo>
                    <a:pt x="87705" y="56891"/>
                  </a:lnTo>
                  <a:lnTo>
                    <a:pt x="87645" y="57972"/>
                  </a:lnTo>
                  <a:lnTo>
                    <a:pt x="87554" y="59043"/>
                  </a:lnTo>
                  <a:lnTo>
                    <a:pt x="87442" y="60105"/>
                  </a:lnTo>
                  <a:lnTo>
                    <a:pt x="87372" y="60640"/>
                  </a:lnTo>
                  <a:lnTo>
                    <a:pt x="87301" y="61166"/>
                  </a:lnTo>
                  <a:lnTo>
                    <a:pt x="87220" y="61701"/>
                  </a:lnTo>
                  <a:lnTo>
                    <a:pt x="87139" y="62227"/>
                  </a:lnTo>
                  <a:lnTo>
                    <a:pt x="87048" y="62742"/>
                  </a:lnTo>
                  <a:lnTo>
                    <a:pt x="86957" y="63268"/>
                  </a:lnTo>
                  <a:lnTo>
                    <a:pt x="86856" y="63783"/>
                  </a:lnTo>
                  <a:lnTo>
                    <a:pt x="86745" y="64309"/>
                  </a:lnTo>
                  <a:lnTo>
                    <a:pt x="86634" y="64824"/>
                  </a:lnTo>
                  <a:lnTo>
                    <a:pt x="86513" y="65340"/>
                  </a:lnTo>
                  <a:lnTo>
                    <a:pt x="86391" y="65845"/>
                  </a:lnTo>
                  <a:lnTo>
                    <a:pt x="86260" y="66350"/>
                  </a:lnTo>
                  <a:lnTo>
                    <a:pt x="86118" y="66866"/>
                  </a:lnTo>
                  <a:lnTo>
                    <a:pt x="85977" y="67361"/>
                  </a:lnTo>
                  <a:lnTo>
                    <a:pt x="85825" y="67866"/>
                  </a:lnTo>
                  <a:lnTo>
                    <a:pt x="85664" y="68362"/>
                  </a:lnTo>
                  <a:lnTo>
                    <a:pt x="85502" y="68857"/>
                  </a:lnTo>
                  <a:lnTo>
                    <a:pt x="85330" y="69352"/>
                  </a:lnTo>
                  <a:lnTo>
                    <a:pt x="85158" y="69847"/>
                  </a:lnTo>
                  <a:lnTo>
                    <a:pt x="84966" y="70332"/>
                  </a:lnTo>
                  <a:lnTo>
                    <a:pt x="84784" y="70817"/>
                  </a:lnTo>
                  <a:lnTo>
                    <a:pt x="84582" y="71303"/>
                  </a:lnTo>
                  <a:lnTo>
                    <a:pt x="84380" y="71778"/>
                  </a:lnTo>
                  <a:lnTo>
                    <a:pt x="84178" y="72253"/>
                  </a:lnTo>
                  <a:lnTo>
                    <a:pt x="83956" y="72728"/>
                  </a:lnTo>
                  <a:lnTo>
                    <a:pt x="83733" y="73193"/>
                  </a:lnTo>
                  <a:lnTo>
                    <a:pt x="83511" y="73657"/>
                  </a:lnTo>
                  <a:lnTo>
                    <a:pt x="83268" y="74122"/>
                  </a:lnTo>
                  <a:lnTo>
                    <a:pt x="83026" y="74577"/>
                  </a:lnTo>
                  <a:lnTo>
                    <a:pt x="82783" y="75032"/>
                  </a:lnTo>
                  <a:lnTo>
                    <a:pt x="82521" y="75487"/>
                  </a:lnTo>
                  <a:lnTo>
                    <a:pt x="82258" y="75931"/>
                  </a:lnTo>
                  <a:lnTo>
                    <a:pt x="81995" y="76376"/>
                  </a:lnTo>
                  <a:lnTo>
                    <a:pt x="81712" y="76811"/>
                  </a:lnTo>
                  <a:lnTo>
                    <a:pt x="81429" y="77255"/>
                  </a:lnTo>
                  <a:lnTo>
                    <a:pt x="81146" y="77680"/>
                  </a:lnTo>
                  <a:lnTo>
                    <a:pt x="80843" y="78114"/>
                  </a:lnTo>
                  <a:lnTo>
                    <a:pt x="80540" y="78539"/>
                  </a:lnTo>
                  <a:lnTo>
                    <a:pt x="80236" y="78953"/>
                  </a:lnTo>
                  <a:lnTo>
                    <a:pt x="79913" y="79368"/>
                  </a:lnTo>
                  <a:lnTo>
                    <a:pt x="79590" y="79782"/>
                  </a:lnTo>
                  <a:lnTo>
                    <a:pt x="79256" y="80186"/>
                  </a:lnTo>
                  <a:lnTo>
                    <a:pt x="78923" y="80591"/>
                  </a:lnTo>
                  <a:lnTo>
                    <a:pt x="78579" y="80985"/>
                  </a:lnTo>
                  <a:lnTo>
                    <a:pt x="78225" y="81379"/>
                  </a:lnTo>
                  <a:lnTo>
                    <a:pt x="77861" y="81773"/>
                  </a:lnTo>
                  <a:lnTo>
                    <a:pt x="77498" y="82157"/>
                  </a:lnTo>
                  <a:lnTo>
                    <a:pt x="77124" y="82531"/>
                  </a:lnTo>
                  <a:lnTo>
                    <a:pt x="76740" y="82905"/>
                  </a:lnTo>
                  <a:lnTo>
                    <a:pt x="76356" y="83279"/>
                  </a:lnTo>
                  <a:lnTo>
                    <a:pt x="75961" y="83643"/>
                  </a:lnTo>
                  <a:lnTo>
                    <a:pt x="75557" y="84007"/>
                  </a:lnTo>
                  <a:lnTo>
                    <a:pt x="75143" y="84360"/>
                  </a:lnTo>
                  <a:lnTo>
                    <a:pt x="74728" y="84704"/>
                  </a:lnTo>
                  <a:lnTo>
                    <a:pt x="74304" y="85048"/>
                  </a:lnTo>
                  <a:lnTo>
                    <a:pt x="73869" y="85391"/>
                  </a:lnTo>
                  <a:lnTo>
                    <a:pt x="73425" y="85725"/>
                  </a:lnTo>
                  <a:lnTo>
                    <a:pt x="72980" y="86048"/>
                  </a:lnTo>
                  <a:lnTo>
                    <a:pt x="72525" y="86372"/>
                  </a:lnTo>
                  <a:lnTo>
                    <a:pt x="72060" y="86685"/>
                  </a:lnTo>
                  <a:lnTo>
                    <a:pt x="71595" y="86998"/>
                  </a:lnTo>
                  <a:lnTo>
                    <a:pt x="71110" y="87301"/>
                  </a:lnTo>
                  <a:lnTo>
                    <a:pt x="70625" y="87605"/>
                  </a:lnTo>
                  <a:lnTo>
                    <a:pt x="70140" y="87898"/>
                  </a:lnTo>
                  <a:lnTo>
                    <a:pt x="69635" y="88181"/>
                  </a:lnTo>
                  <a:lnTo>
                    <a:pt x="69129" y="88464"/>
                  </a:lnTo>
                  <a:lnTo>
                    <a:pt x="68614" y="88736"/>
                  </a:lnTo>
                  <a:lnTo>
                    <a:pt x="68088" y="89009"/>
                  </a:lnTo>
                  <a:lnTo>
                    <a:pt x="67563" y="89272"/>
                  </a:lnTo>
                  <a:lnTo>
                    <a:pt x="67017" y="89535"/>
                  </a:lnTo>
                  <a:lnTo>
                    <a:pt x="66471" y="89777"/>
                  </a:lnTo>
                  <a:lnTo>
                    <a:pt x="65915" y="90030"/>
                  </a:lnTo>
                  <a:lnTo>
                    <a:pt x="65360" y="90263"/>
                  </a:lnTo>
                  <a:lnTo>
                    <a:pt x="64784" y="90495"/>
                  </a:lnTo>
                  <a:lnTo>
                    <a:pt x="64207" y="90717"/>
                  </a:lnTo>
                  <a:lnTo>
                    <a:pt x="63621" y="90940"/>
                  </a:lnTo>
                  <a:lnTo>
                    <a:pt x="63025" y="91152"/>
                  </a:lnTo>
                  <a:lnTo>
                    <a:pt x="62429" y="91354"/>
                  </a:lnTo>
                  <a:lnTo>
                    <a:pt x="61812" y="91556"/>
                  </a:lnTo>
                  <a:lnTo>
                    <a:pt x="61196" y="91738"/>
                  </a:lnTo>
                  <a:lnTo>
                    <a:pt x="60569" y="91930"/>
                  </a:lnTo>
                  <a:lnTo>
                    <a:pt x="59932" y="92102"/>
                  </a:lnTo>
                  <a:lnTo>
                    <a:pt x="59296" y="92274"/>
                  </a:lnTo>
                  <a:lnTo>
                    <a:pt x="58639" y="92435"/>
                  </a:lnTo>
                  <a:lnTo>
                    <a:pt x="57982" y="92587"/>
                  </a:lnTo>
                  <a:lnTo>
                    <a:pt x="57315" y="92739"/>
                  </a:lnTo>
                  <a:lnTo>
                    <a:pt x="56648" y="92880"/>
                  </a:lnTo>
                  <a:lnTo>
                    <a:pt x="55961" y="93012"/>
                  </a:lnTo>
                  <a:lnTo>
                    <a:pt x="55263" y="93133"/>
                  </a:lnTo>
                  <a:lnTo>
                    <a:pt x="54566" y="93254"/>
                  </a:lnTo>
                  <a:lnTo>
                    <a:pt x="53858" y="93365"/>
                  </a:lnTo>
                  <a:lnTo>
                    <a:pt x="53141" y="93466"/>
                  </a:lnTo>
                  <a:lnTo>
                    <a:pt x="52423" y="93557"/>
                  </a:lnTo>
                  <a:lnTo>
                    <a:pt x="51685" y="93648"/>
                  </a:lnTo>
                  <a:lnTo>
                    <a:pt x="50948" y="93729"/>
                  </a:lnTo>
                  <a:lnTo>
                    <a:pt x="50190" y="93800"/>
                  </a:lnTo>
                  <a:lnTo>
                    <a:pt x="49432" y="93861"/>
                  </a:lnTo>
                  <a:lnTo>
                    <a:pt x="48664" y="93911"/>
                  </a:lnTo>
                  <a:lnTo>
                    <a:pt x="47896" y="93962"/>
                  </a:lnTo>
                  <a:lnTo>
                    <a:pt x="47107" y="94002"/>
                  </a:lnTo>
                  <a:lnTo>
                    <a:pt x="46309" y="94032"/>
                  </a:lnTo>
                  <a:lnTo>
                    <a:pt x="45510" y="94053"/>
                  </a:lnTo>
                  <a:lnTo>
                    <a:pt x="44702" y="94063"/>
                  </a:lnTo>
                  <a:lnTo>
                    <a:pt x="43883" y="94073"/>
                  </a:lnTo>
                  <a:lnTo>
                    <a:pt x="43883" y="94073"/>
                  </a:lnTo>
                  <a:lnTo>
                    <a:pt x="43065" y="94063"/>
                  </a:lnTo>
                  <a:lnTo>
                    <a:pt x="42256" y="94053"/>
                  </a:lnTo>
                  <a:lnTo>
                    <a:pt x="41448" y="94032"/>
                  </a:lnTo>
                  <a:lnTo>
                    <a:pt x="40659" y="94002"/>
                  </a:lnTo>
                  <a:lnTo>
                    <a:pt x="39871" y="93962"/>
                  </a:lnTo>
                  <a:lnTo>
                    <a:pt x="39103" y="93911"/>
                  </a:lnTo>
                  <a:lnTo>
                    <a:pt x="38335" y="93861"/>
                  </a:lnTo>
                  <a:lnTo>
                    <a:pt x="37577" y="93800"/>
                  </a:lnTo>
                  <a:lnTo>
                    <a:pt x="36819" y="93729"/>
                  </a:lnTo>
                  <a:lnTo>
                    <a:pt x="36081" y="93648"/>
                  </a:lnTo>
                  <a:lnTo>
                    <a:pt x="35343" y="93557"/>
                  </a:lnTo>
                  <a:lnTo>
                    <a:pt x="34626" y="93466"/>
                  </a:lnTo>
                  <a:lnTo>
                    <a:pt x="33908" y="93365"/>
                  </a:lnTo>
                  <a:lnTo>
                    <a:pt x="33201" y="93254"/>
                  </a:lnTo>
                  <a:lnTo>
                    <a:pt x="32493" y="93133"/>
                  </a:lnTo>
                  <a:lnTo>
                    <a:pt x="31806" y="93012"/>
                  </a:lnTo>
                  <a:lnTo>
                    <a:pt x="31119" y="92880"/>
                  </a:lnTo>
                  <a:lnTo>
                    <a:pt x="30452" y="92739"/>
                  </a:lnTo>
                  <a:lnTo>
                    <a:pt x="29785" y="92587"/>
                  </a:lnTo>
                  <a:lnTo>
                    <a:pt x="29128" y="92435"/>
                  </a:lnTo>
                  <a:lnTo>
                    <a:pt x="28471" y="92274"/>
                  </a:lnTo>
                  <a:lnTo>
                    <a:pt x="27834" y="92102"/>
                  </a:lnTo>
                  <a:lnTo>
                    <a:pt x="27197" y="91930"/>
                  </a:lnTo>
                  <a:lnTo>
                    <a:pt x="26571" y="91738"/>
                  </a:lnTo>
                  <a:lnTo>
                    <a:pt x="25954" y="91556"/>
                  </a:lnTo>
                  <a:lnTo>
                    <a:pt x="25338" y="91354"/>
                  </a:lnTo>
                  <a:lnTo>
                    <a:pt x="24741" y="91152"/>
                  </a:lnTo>
                  <a:lnTo>
                    <a:pt x="24145" y="90940"/>
                  </a:lnTo>
                  <a:lnTo>
                    <a:pt x="23559" y="90717"/>
                  </a:lnTo>
                  <a:lnTo>
                    <a:pt x="22983" y="90495"/>
                  </a:lnTo>
                  <a:lnTo>
                    <a:pt x="22407" y="90263"/>
                  </a:lnTo>
                  <a:lnTo>
                    <a:pt x="21851" y="90030"/>
                  </a:lnTo>
                  <a:lnTo>
                    <a:pt x="21295" y="89777"/>
                  </a:lnTo>
                  <a:lnTo>
                    <a:pt x="20749" y="89535"/>
                  </a:lnTo>
                  <a:lnTo>
                    <a:pt x="20204" y="89272"/>
                  </a:lnTo>
                  <a:lnTo>
                    <a:pt x="19678" y="89009"/>
                  </a:lnTo>
                  <a:lnTo>
                    <a:pt x="19153" y="88736"/>
                  </a:lnTo>
                  <a:lnTo>
                    <a:pt x="18637" y="88464"/>
                  </a:lnTo>
                  <a:lnTo>
                    <a:pt x="18132" y="88181"/>
                  </a:lnTo>
                  <a:lnTo>
                    <a:pt x="17626" y="87898"/>
                  </a:lnTo>
                  <a:lnTo>
                    <a:pt x="17141" y="87605"/>
                  </a:lnTo>
                  <a:lnTo>
                    <a:pt x="16656" y="87301"/>
                  </a:lnTo>
                  <a:lnTo>
                    <a:pt x="16171" y="86998"/>
                  </a:lnTo>
                  <a:lnTo>
                    <a:pt x="15706" y="86685"/>
                  </a:lnTo>
                  <a:lnTo>
                    <a:pt x="15241" y="86372"/>
                  </a:lnTo>
                  <a:lnTo>
                    <a:pt x="14787" y="86048"/>
                  </a:lnTo>
                  <a:lnTo>
                    <a:pt x="14342" y="85725"/>
                  </a:lnTo>
                  <a:lnTo>
                    <a:pt x="13897" y="85391"/>
                  </a:lnTo>
                  <a:lnTo>
                    <a:pt x="13463" y="85048"/>
                  </a:lnTo>
                  <a:lnTo>
                    <a:pt x="13038" y="84704"/>
                  </a:lnTo>
                  <a:lnTo>
                    <a:pt x="12624" y="84360"/>
                  </a:lnTo>
                  <a:lnTo>
                    <a:pt x="12209" y="84007"/>
                  </a:lnTo>
                  <a:lnTo>
                    <a:pt x="11805" y="83643"/>
                  </a:lnTo>
                  <a:lnTo>
                    <a:pt x="11411" y="83279"/>
                  </a:lnTo>
                  <a:lnTo>
                    <a:pt x="11027" y="82905"/>
                  </a:lnTo>
                  <a:lnTo>
                    <a:pt x="10643" y="82531"/>
                  </a:lnTo>
                  <a:lnTo>
                    <a:pt x="10269" y="82157"/>
                  </a:lnTo>
                  <a:lnTo>
                    <a:pt x="9905" y="81773"/>
                  </a:lnTo>
                  <a:lnTo>
                    <a:pt x="9541" y="81379"/>
                  </a:lnTo>
                  <a:lnTo>
                    <a:pt x="9187" y="80985"/>
                  </a:lnTo>
                  <a:lnTo>
                    <a:pt x="8844" y="80591"/>
                  </a:lnTo>
                  <a:lnTo>
                    <a:pt x="8510" y="80186"/>
                  </a:lnTo>
                  <a:lnTo>
                    <a:pt x="8177" y="79782"/>
                  </a:lnTo>
                  <a:lnTo>
                    <a:pt x="7853" y="79368"/>
                  </a:lnTo>
                  <a:lnTo>
                    <a:pt x="7530" y="78953"/>
                  </a:lnTo>
                  <a:lnTo>
                    <a:pt x="7227" y="78539"/>
                  </a:lnTo>
                  <a:lnTo>
                    <a:pt x="6924" y="78114"/>
                  </a:lnTo>
                  <a:lnTo>
                    <a:pt x="6620" y="77680"/>
                  </a:lnTo>
                  <a:lnTo>
                    <a:pt x="6337" y="77255"/>
                  </a:lnTo>
                  <a:lnTo>
                    <a:pt x="6054" y="76811"/>
                  </a:lnTo>
                  <a:lnTo>
                    <a:pt x="5771" y="76376"/>
                  </a:lnTo>
                  <a:lnTo>
                    <a:pt x="5509" y="75931"/>
                  </a:lnTo>
                  <a:lnTo>
                    <a:pt x="5246" y="75487"/>
                  </a:lnTo>
                  <a:lnTo>
                    <a:pt x="4983" y="75032"/>
                  </a:lnTo>
                  <a:lnTo>
                    <a:pt x="4741" y="74577"/>
                  </a:lnTo>
                  <a:lnTo>
                    <a:pt x="4498" y="74122"/>
                  </a:lnTo>
                  <a:lnTo>
                    <a:pt x="4256" y="73657"/>
                  </a:lnTo>
                  <a:lnTo>
                    <a:pt x="4033" y="73193"/>
                  </a:lnTo>
                  <a:lnTo>
                    <a:pt x="3811" y="72728"/>
                  </a:lnTo>
                  <a:lnTo>
                    <a:pt x="3588" y="72253"/>
                  </a:lnTo>
                  <a:lnTo>
                    <a:pt x="3386" y="71778"/>
                  </a:lnTo>
                  <a:lnTo>
                    <a:pt x="3184" y="71303"/>
                  </a:lnTo>
                  <a:lnTo>
                    <a:pt x="2982" y="70817"/>
                  </a:lnTo>
                  <a:lnTo>
                    <a:pt x="2800" y="70332"/>
                  </a:lnTo>
                  <a:lnTo>
                    <a:pt x="2608" y="69847"/>
                  </a:lnTo>
                  <a:lnTo>
                    <a:pt x="2436" y="69352"/>
                  </a:lnTo>
                  <a:lnTo>
                    <a:pt x="2265" y="68857"/>
                  </a:lnTo>
                  <a:lnTo>
                    <a:pt x="2103" y="68362"/>
                  </a:lnTo>
                  <a:lnTo>
                    <a:pt x="1941" y="67866"/>
                  </a:lnTo>
                  <a:lnTo>
                    <a:pt x="1790" y="67361"/>
                  </a:lnTo>
                  <a:lnTo>
                    <a:pt x="1648" y="66866"/>
                  </a:lnTo>
                  <a:lnTo>
                    <a:pt x="1507" y="66350"/>
                  </a:lnTo>
                  <a:lnTo>
                    <a:pt x="1375" y="65845"/>
                  </a:lnTo>
                  <a:lnTo>
                    <a:pt x="1254" y="65340"/>
                  </a:lnTo>
                  <a:lnTo>
                    <a:pt x="1133" y="64824"/>
                  </a:lnTo>
                  <a:lnTo>
                    <a:pt x="1021" y="64309"/>
                  </a:lnTo>
                  <a:lnTo>
                    <a:pt x="910" y="63783"/>
                  </a:lnTo>
                  <a:lnTo>
                    <a:pt x="809" y="63268"/>
                  </a:lnTo>
                  <a:lnTo>
                    <a:pt x="718" y="62742"/>
                  </a:lnTo>
                  <a:lnTo>
                    <a:pt x="627" y="62227"/>
                  </a:lnTo>
                  <a:lnTo>
                    <a:pt x="546" y="61701"/>
                  </a:lnTo>
                  <a:lnTo>
                    <a:pt x="466" y="61166"/>
                  </a:lnTo>
                  <a:lnTo>
                    <a:pt x="395" y="60640"/>
                  </a:lnTo>
                  <a:lnTo>
                    <a:pt x="324" y="60105"/>
                  </a:lnTo>
                  <a:lnTo>
                    <a:pt x="213" y="59043"/>
                  </a:lnTo>
                  <a:lnTo>
                    <a:pt x="122" y="57972"/>
                  </a:lnTo>
                  <a:lnTo>
                    <a:pt x="61" y="56891"/>
                  </a:lnTo>
                  <a:lnTo>
                    <a:pt x="21" y="55809"/>
                  </a:lnTo>
                  <a:lnTo>
                    <a:pt x="1" y="54718"/>
                  </a:lnTo>
                  <a:lnTo>
                    <a:pt x="1" y="53626"/>
                  </a:lnTo>
                  <a:lnTo>
                    <a:pt x="31" y="52535"/>
                  </a:lnTo>
                  <a:lnTo>
                    <a:pt x="71" y="51443"/>
                  </a:lnTo>
                  <a:lnTo>
                    <a:pt x="142" y="50342"/>
                  </a:lnTo>
                  <a:lnTo>
                    <a:pt x="233" y="49240"/>
                  </a:lnTo>
                  <a:lnTo>
                    <a:pt x="344" y="48138"/>
                  </a:lnTo>
                  <a:lnTo>
                    <a:pt x="486" y="47037"/>
                  </a:lnTo>
                  <a:lnTo>
                    <a:pt x="637" y="45935"/>
                  </a:lnTo>
                  <a:lnTo>
                    <a:pt x="819" y="44833"/>
                  </a:lnTo>
                  <a:lnTo>
                    <a:pt x="1011" y="43732"/>
                  </a:lnTo>
                  <a:lnTo>
                    <a:pt x="1234" y="42630"/>
                  </a:lnTo>
                  <a:lnTo>
                    <a:pt x="1466" y="41539"/>
                  </a:lnTo>
                  <a:lnTo>
                    <a:pt x="1729" y="40447"/>
                  </a:lnTo>
                  <a:lnTo>
                    <a:pt x="2002" y="39356"/>
                  </a:lnTo>
                  <a:lnTo>
                    <a:pt x="2305" y="38264"/>
                  </a:lnTo>
                  <a:lnTo>
                    <a:pt x="2618" y="37183"/>
                  </a:lnTo>
                  <a:lnTo>
                    <a:pt x="2962" y="36101"/>
                  </a:lnTo>
                  <a:lnTo>
                    <a:pt x="3316" y="35030"/>
                  </a:lnTo>
                  <a:lnTo>
                    <a:pt x="3690" y="33969"/>
                  </a:lnTo>
                  <a:lnTo>
                    <a:pt x="4084" y="32908"/>
                  </a:lnTo>
                  <a:lnTo>
                    <a:pt x="4498" y="31846"/>
                  </a:lnTo>
                  <a:lnTo>
                    <a:pt x="4923" y="30806"/>
                  </a:lnTo>
                  <a:lnTo>
                    <a:pt x="5367" y="29765"/>
                  </a:lnTo>
                  <a:lnTo>
                    <a:pt x="5842" y="28734"/>
                  </a:lnTo>
                  <a:lnTo>
                    <a:pt x="6317" y="27723"/>
                  </a:lnTo>
                  <a:lnTo>
                    <a:pt x="6823" y="26712"/>
                  </a:lnTo>
                  <a:lnTo>
                    <a:pt x="7338" y="25712"/>
                  </a:lnTo>
                  <a:lnTo>
                    <a:pt x="7874" y="24721"/>
                  </a:lnTo>
                  <a:lnTo>
                    <a:pt x="8430" y="23741"/>
                  </a:lnTo>
                  <a:lnTo>
                    <a:pt x="8995" y="22771"/>
                  </a:lnTo>
                  <a:lnTo>
                    <a:pt x="9582" y="21821"/>
                  </a:lnTo>
                  <a:lnTo>
                    <a:pt x="10178" y="20881"/>
                  </a:lnTo>
                  <a:lnTo>
                    <a:pt x="10794" y="19951"/>
                  </a:lnTo>
                  <a:lnTo>
                    <a:pt x="11431" y="19041"/>
                  </a:lnTo>
                  <a:lnTo>
                    <a:pt x="12078" y="18142"/>
                  </a:lnTo>
                  <a:lnTo>
                    <a:pt x="12735" y="17263"/>
                  </a:lnTo>
                  <a:lnTo>
                    <a:pt x="13412" y="16394"/>
                  </a:lnTo>
                  <a:lnTo>
                    <a:pt x="14109" y="15534"/>
                  </a:lnTo>
                  <a:lnTo>
                    <a:pt x="14817" y="14706"/>
                  </a:lnTo>
                  <a:lnTo>
                    <a:pt x="15534" y="13887"/>
                  </a:lnTo>
                  <a:lnTo>
                    <a:pt x="16272" y="13089"/>
                  </a:lnTo>
                  <a:lnTo>
                    <a:pt x="17020" y="12300"/>
                  </a:lnTo>
                  <a:lnTo>
                    <a:pt x="17788" y="11542"/>
                  </a:lnTo>
                  <a:lnTo>
                    <a:pt x="18566" y="10794"/>
                  </a:lnTo>
                  <a:lnTo>
                    <a:pt x="19355" y="10067"/>
                  </a:lnTo>
                  <a:lnTo>
                    <a:pt x="20153" y="9369"/>
                  </a:lnTo>
                  <a:lnTo>
                    <a:pt x="20567" y="9026"/>
                  </a:lnTo>
                  <a:lnTo>
                    <a:pt x="20972" y="8682"/>
                  </a:lnTo>
                  <a:lnTo>
                    <a:pt x="21386" y="8349"/>
                  </a:lnTo>
                  <a:lnTo>
                    <a:pt x="21800" y="8025"/>
                  </a:lnTo>
                  <a:lnTo>
                    <a:pt x="22225" y="7702"/>
                  </a:lnTo>
                  <a:lnTo>
                    <a:pt x="22639" y="7389"/>
                  </a:lnTo>
                  <a:lnTo>
                    <a:pt x="23064" y="7075"/>
                  </a:lnTo>
                  <a:lnTo>
                    <a:pt x="23498" y="6772"/>
                  </a:lnTo>
                  <a:lnTo>
                    <a:pt x="23933" y="6469"/>
                  </a:lnTo>
                  <a:lnTo>
                    <a:pt x="24368" y="6176"/>
                  </a:lnTo>
                  <a:lnTo>
                    <a:pt x="24802" y="5893"/>
                  </a:lnTo>
                  <a:lnTo>
                    <a:pt x="25237" y="5610"/>
                  </a:lnTo>
                  <a:lnTo>
                    <a:pt x="25681" y="5337"/>
                  </a:lnTo>
                  <a:lnTo>
                    <a:pt x="26126" y="5064"/>
                  </a:lnTo>
                  <a:lnTo>
                    <a:pt x="26581" y="4801"/>
                  </a:lnTo>
                  <a:lnTo>
                    <a:pt x="27026" y="4538"/>
                  </a:lnTo>
                  <a:lnTo>
                    <a:pt x="27480" y="4296"/>
                  </a:lnTo>
                  <a:lnTo>
                    <a:pt x="27945" y="4043"/>
                  </a:lnTo>
                  <a:lnTo>
                    <a:pt x="28400" y="3811"/>
                  </a:lnTo>
                  <a:lnTo>
                    <a:pt x="28865" y="3578"/>
                  </a:lnTo>
                  <a:lnTo>
                    <a:pt x="29330" y="3356"/>
                  </a:lnTo>
                  <a:lnTo>
                    <a:pt x="29795" y="3134"/>
                  </a:lnTo>
                  <a:lnTo>
                    <a:pt x="30270" y="2921"/>
                  </a:lnTo>
                  <a:lnTo>
                    <a:pt x="30745" y="2719"/>
                  </a:lnTo>
                  <a:lnTo>
                    <a:pt x="31220" y="2517"/>
                  </a:lnTo>
                  <a:lnTo>
                    <a:pt x="31695" y="2335"/>
                  </a:lnTo>
                  <a:lnTo>
                    <a:pt x="32180" y="2143"/>
                  </a:lnTo>
                  <a:lnTo>
                    <a:pt x="32665" y="1971"/>
                  </a:lnTo>
                  <a:lnTo>
                    <a:pt x="33150" y="1800"/>
                  </a:lnTo>
                  <a:lnTo>
                    <a:pt x="33635" y="1638"/>
                  </a:lnTo>
                  <a:lnTo>
                    <a:pt x="34130" y="1486"/>
                  </a:lnTo>
                  <a:lnTo>
                    <a:pt x="34626" y="1335"/>
                  </a:lnTo>
                  <a:lnTo>
                    <a:pt x="35121" y="1193"/>
                  </a:lnTo>
                  <a:lnTo>
                    <a:pt x="35616" y="1062"/>
                  </a:lnTo>
                  <a:lnTo>
                    <a:pt x="36111" y="941"/>
                  </a:lnTo>
                  <a:lnTo>
                    <a:pt x="36617" y="819"/>
                  </a:lnTo>
                  <a:lnTo>
                    <a:pt x="37122" y="708"/>
                  </a:lnTo>
                  <a:lnTo>
                    <a:pt x="37627" y="607"/>
                  </a:lnTo>
                  <a:lnTo>
                    <a:pt x="38143" y="516"/>
                  </a:lnTo>
                  <a:lnTo>
                    <a:pt x="38648" y="425"/>
                  </a:lnTo>
                  <a:lnTo>
                    <a:pt x="39163" y="344"/>
                  </a:lnTo>
                  <a:lnTo>
                    <a:pt x="39679" y="273"/>
                  </a:lnTo>
                  <a:lnTo>
                    <a:pt x="40204" y="213"/>
                  </a:lnTo>
                  <a:lnTo>
                    <a:pt x="40720" y="162"/>
                  </a:lnTo>
                  <a:lnTo>
                    <a:pt x="41245" y="112"/>
                  </a:lnTo>
                  <a:lnTo>
                    <a:pt x="41771" y="71"/>
                  </a:lnTo>
                  <a:lnTo>
                    <a:pt x="42297" y="41"/>
                  </a:lnTo>
                  <a:lnTo>
                    <a:pt x="42822" y="21"/>
                  </a:lnTo>
                  <a:lnTo>
                    <a:pt x="43348" y="11"/>
                  </a:lnTo>
                  <a:lnTo>
                    <a:pt x="43883" y="1"/>
                  </a:lnTo>
                  <a:lnTo>
                    <a:pt x="4388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5;p25">
              <a:extLst>
                <a:ext uri="{FF2B5EF4-FFF2-40B4-BE49-F238E27FC236}">
                  <a16:creationId xmlns:a16="http://schemas.microsoft.com/office/drawing/2014/main" id="{489CC530-CC8D-FCAF-8D72-FE2A28A67A35}"/>
                </a:ext>
              </a:extLst>
            </p:cNvPr>
            <p:cNvSpPr/>
            <p:nvPr/>
          </p:nvSpPr>
          <p:spPr>
            <a:xfrm>
              <a:off x="3612650" y="834400"/>
              <a:ext cx="1541275" cy="2335400"/>
            </a:xfrm>
            <a:custGeom>
              <a:avLst/>
              <a:gdLst/>
              <a:ahLst/>
              <a:cxnLst/>
              <a:rect l="l" t="t" r="r" b="b"/>
              <a:pathLst>
                <a:path w="61651" h="93416" extrusionOk="0">
                  <a:moveTo>
                    <a:pt x="30825" y="93416"/>
                  </a:moveTo>
                  <a:lnTo>
                    <a:pt x="30825" y="93416"/>
                  </a:lnTo>
                  <a:lnTo>
                    <a:pt x="30259" y="93406"/>
                  </a:lnTo>
                  <a:lnTo>
                    <a:pt x="29703" y="93396"/>
                  </a:lnTo>
                  <a:lnTo>
                    <a:pt x="29137" y="93375"/>
                  </a:lnTo>
                  <a:lnTo>
                    <a:pt x="28571" y="93345"/>
                  </a:lnTo>
                  <a:lnTo>
                    <a:pt x="28006" y="93305"/>
                  </a:lnTo>
                  <a:lnTo>
                    <a:pt x="27440" y="93264"/>
                  </a:lnTo>
                  <a:lnTo>
                    <a:pt x="26884" y="93204"/>
                  </a:lnTo>
                  <a:lnTo>
                    <a:pt x="26318" y="93143"/>
                  </a:lnTo>
                  <a:lnTo>
                    <a:pt x="25752" y="93072"/>
                  </a:lnTo>
                  <a:lnTo>
                    <a:pt x="25186" y="93001"/>
                  </a:lnTo>
                  <a:lnTo>
                    <a:pt x="24630" y="92910"/>
                  </a:lnTo>
                  <a:lnTo>
                    <a:pt x="24064" y="92819"/>
                  </a:lnTo>
                  <a:lnTo>
                    <a:pt x="23508" y="92718"/>
                  </a:lnTo>
                  <a:lnTo>
                    <a:pt x="22952" y="92617"/>
                  </a:lnTo>
                  <a:lnTo>
                    <a:pt x="22396" y="92496"/>
                  </a:lnTo>
                  <a:lnTo>
                    <a:pt x="21841" y="92375"/>
                  </a:lnTo>
                  <a:lnTo>
                    <a:pt x="21285" y="92243"/>
                  </a:lnTo>
                  <a:lnTo>
                    <a:pt x="20739" y="92112"/>
                  </a:lnTo>
                  <a:lnTo>
                    <a:pt x="20193" y="91960"/>
                  </a:lnTo>
                  <a:lnTo>
                    <a:pt x="19647" y="91809"/>
                  </a:lnTo>
                  <a:lnTo>
                    <a:pt x="19102" y="91657"/>
                  </a:lnTo>
                  <a:lnTo>
                    <a:pt x="18566" y="91485"/>
                  </a:lnTo>
                  <a:lnTo>
                    <a:pt x="18030" y="91314"/>
                  </a:lnTo>
                  <a:lnTo>
                    <a:pt x="17505" y="91142"/>
                  </a:lnTo>
                  <a:lnTo>
                    <a:pt x="16969" y="90950"/>
                  </a:lnTo>
                  <a:lnTo>
                    <a:pt x="16454" y="90758"/>
                  </a:lnTo>
                  <a:lnTo>
                    <a:pt x="15928" y="90566"/>
                  </a:lnTo>
                  <a:lnTo>
                    <a:pt x="15413" y="90353"/>
                  </a:lnTo>
                  <a:lnTo>
                    <a:pt x="14907" y="90141"/>
                  </a:lnTo>
                  <a:lnTo>
                    <a:pt x="14402" y="89929"/>
                  </a:lnTo>
                  <a:lnTo>
                    <a:pt x="13907" y="89697"/>
                  </a:lnTo>
                  <a:lnTo>
                    <a:pt x="13412" y="89464"/>
                  </a:lnTo>
                  <a:lnTo>
                    <a:pt x="12916" y="89232"/>
                  </a:lnTo>
                  <a:lnTo>
                    <a:pt x="12441" y="88989"/>
                  </a:lnTo>
                  <a:lnTo>
                    <a:pt x="11956" y="88736"/>
                  </a:lnTo>
                  <a:lnTo>
                    <a:pt x="11491" y="88484"/>
                  </a:lnTo>
                  <a:lnTo>
                    <a:pt x="11027" y="88221"/>
                  </a:lnTo>
                  <a:lnTo>
                    <a:pt x="10572" y="87958"/>
                  </a:lnTo>
                  <a:lnTo>
                    <a:pt x="10117" y="87685"/>
                  </a:lnTo>
                  <a:lnTo>
                    <a:pt x="9672" y="87402"/>
                  </a:lnTo>
                  <a:lnTo>
                    <a:pt x="9238" y="87119"/>
                  </a:lnTo>
                  <a:lnTo>
                    <a:pt x="8803" y="86836"/>
                  </a:lnTo>
                  <a:lnTo>
                    <a:pt x="8379" y="86533"/>
                  </a:lnTo>
                  <a:lnTo>
                    <a:pt x="7964" y="86240"/>
                  </a:lnTo>
                  <a:lnTo>
                    <a:pt x="7560" y="85927"/>
                  </a:lnTo>
                  <a:lnTo>
                    <a:pt x="7166" y="85624"/>
                  </a:lnTo>
                  <a:lnTo>
                    <a:pt x="6772" y="85300"/>
                  </a:lnTo>
                  <a:lnTo>
                    <a:pt x="6398" y="84987"/>
                  </a:lnTo>
                  <a:lnTo>
                    <a:pt x="6024" y="84653"/>
                  </a:lnTo>
                  <a:lnTo>
                    <a:pt x="5660" y="84330"/>
                  </a:lnTo>
                  <a:lnTo>
                    <a:pt x="5306" y="83996"/>
                  </a:lnTo>
                  <a:lnTo>
                    <a:pt x="4963" y="83653"/>
                  </a:lnTo>
                  <a:lnTo>
                    <a:pt x="4629" y="83309"/>
                  </a:lnTo>
                  <a:lnTo>
                    <a:pt x="4296" y="82955"/>
                  </a:lnTo>
                  <a:lnTo>
                    <a:pt x="3982" y="82602"/>
                  </a:lnTo>
                  <a:lnTo>
                    <a:pt x="3679" y="82238"/>
                  </a:lnTo>
                  <a:lnTo>
                    <a:pt x="3386" y="81884"/>
                  </a:lnTo>
                  <a:lnTo>
                    <a:pt x="3103" y="81510"/>
                  </a:lnTo>
                  <a:lnTo>
                    <a:pt x="2830" y="81136"/>
                  </a:lnTo>
                  <a:lnTo>
                    <a:pt x="2567" y="80762"/>
                  </a:lnTo>
                  <a:lnTo>
                    <a:pt x="2325" y="80378"/>
                  </a:lnTo>
                  <a:lnTo>
                    <a:pt x="2082" y="79994"/>
                  </a:lnTo>
                  <a:lnTo>
                    <a:pt x="1860" y="79610"/>
                  </a:lnTo>
                  <a:lnTo>
                    <a:pt x="1648" y="79216"/>
                  </a:lnTo>
                  <a:lnTo>
                    <a:pt x="1446" y="78822"/>
                  </a:lnTo>
                  <a:lnTo>
                    <a:pt x="1254" y="78418"/>
                  </a:lnTo>
                  <a:lnTo>
                    <a:pt x="1072" y="78013"/>
                  </a:lnTo>
                  <a:lnTo>
                    <a:pt x="910" y="77609"/>
                  </a:lnTo>
                  <a:lnTo>
                    <a:pt x="758" y="77205"/>
                  </a:lnTo>
                  <a:lnTo>
                    <a:pt x="617" y="76790"/>
                  </a:lnTo>
                  <a:lnTo>
                    <a:pt x="496" y="76366"/>
                  </a:lnTo>
                  <a:lnTo>
                    <a:pt x="384" y="75941"/>
                  </a:lnTo>
                  <a:lnTo>
                    <a:pt x="283" y="75527"/>
                  </a:lnTo>
                  <a:lnTo>
                    <a:pt x="202" y="75093"/>
                  </a:lnTo>
                  <a:lnTo>
                    <a:pt x="132" y="74668"/>
                  </a:lnTo>
                  <a:lnTo>
                    <a:pt x="81" y="74233"/>
                  </a:lnTo>
                  <a:lnTo>
                    <a:pt x="41" y="73789"/>
                  </a:lnTo>
                  <a:lnTo>
                    <a:pt x="10" y="73354"/>
                  </a:lnTo>
                  <a:lnTo>
                    <a:pt x="0" y="72909"/>
                  </a:lnTo>
                  <a:lnTo>
                    <a:pt x="10" y="72465"/>
                  </a:lnTo>
                  <a:lnTo>
                    <a:pt x="31" y="72020"/>
                  </a:lnTo>
                  <a:lnTo>
                    <a:pt x="71" y="71565"/>
                  </a:lnTo>
                  <a:lnTo>
                    <a:pt x="122" y="71111"/>
                  </a:lnTo>
                  <a:lnTo>
                    <a:pt x="192" y="70656"/>
                  </a:lnTo>
                  <a:lnTo>
                    <a:pt x="273" y="70201"/>
                  </a:lnTo>
                  <a:lnTo>
                    <a:pt x="374" y="69736"/>
                  </a:lnTo>
                  <a:lnTo>
                    <a:pt x="496" y="69281"/>
                  </a:lnTo>
                  <a:lnTo>
                    <a:pt x="627" y="68816"/>
                  </a:lnTo>
                  <a:lnTo>
                    <a:pt x="779" y="68341"/>
                  </a:lnTo>
                  <a:lnTo>
                    <a:pt x="950" y="67876"/>
                  </a:lnTo>
                  <a:lnTo>
                    <a:pt x="1142" y="67401"/>
                  </a:lnTo>
                  <a:lnTo>
                    <a:pt x="1344" y="66926"/>
                  </a:lnTo>
                  <a:lnTo>
                    <a:pt x="1567" y="66461"/>
                  </a:lnTo>
                  <a:lnTo>
                    <a:pt x="1809" y="65976"/>
                  </a:lnTo>
                  <a:lnTo>
                    <a:pt x="2072" y="65501"/>
                  </a:lnTo>
                  <a:lnTo>
                    <a:pt x="2345" y="65026"/>
                  </a:lnTo>
                  <a:lnTo>
                    <a:pt x="2648" y="64541"/>
                  </a:lnTo>
                  <a:lnTo>
                    <a:pt x="2962" y="64056"/>
                  </a:lnTo>
                  <a:lnTo>
                    <a:pt x="3295" y="63571"/>
                  </a:lnTo>
                  <a:lnTo>
                    <a:pt x="3659" y="63086"/>
                  </a:lnTo>
                  <a:lnTo>
                    <a:pt x="4033" y="62601"/>
                  </a:lnTo>
                  <a:lnTo>
                    <a:pt x="4427" y="62116"/>
                  </a:lnTo>
                  <a:lnTo>
                    <a:pt x="4841" y="61620"/>
                  </a:lnTo>
                  <a:lnTo>
                    <a:pt x="5276" y="61135"/>
                  </a:lnTo>
                  <a:lnTo>
                    <a:pt x="5731" y="60640"/>
                  </a:lnTo>
                  <a:lnTo>
                    <a:pt x="6206" y="60155"/>
                  </a:lnTo>
                  <a:lnTo>
                    <a:pt x="6701" y="59660"/>
                  </a:lnTo>
                  <a:lnTo>
                    <a:pt x="7226" y="59165"/>
                  </a:lnTo>
                  <a:lnTo>
                    <a:pt x="7762" y="58669"/>
                  </a:lnTo>
                  <a:lnTo>
                    <a:pt x="8328" y="58174"/>
                  </a:lnTo>
                  <a:lnTo>
                    <a:pt x="8904" y="57679"/>
                  </a:lnTo>
                  <a:lnTo>
                    <a:pt x="9511" y="57184"/>
                  </a:lnTo>
                  <a:lnTo>
                    <a:pt x="10137" y="56688"/>
                  </a:lnTo>
                  <a:lnTo>
                    <a:pt x="10794" y="56193"/>
                  </a:lnTo>
                  <a:lnTo>
                    <a:pt x="11461" y="55688"/>
                  </a:lnTo>
                  <a:lnTo>
                    <a:pt x="12158" y="55193"/>
                  </a:lnTo>
                  <a:lnTo>
                    <a:pt x="12876" y="54697"/>
                  </a:lnTo>
                  <a:lnTo>
                    <a:pt x="13614" y="54202"/>
                  </a:lnTo>
                  <a:lnTo>
                    <a:pt x="14382" y="53707"/>
                  </a:lnTo>
                  <a:lnTo>
                    <a:pt x="15170" y="53212"/>
                  </a:lnTo>
                  <a:lnTo>
                    <a:pt x="15979" y="52706"/>
                  </a:lnTo>
                  <a:lnTo>
                    <a:pt x="16818" y="52211"/>
                  </a:lnTo>
                  <a:lnTo>
                    <a:pt x="17677" y="51716"/>
                  </a:lnTo>
                  <a:lnTo>
                    <a:pt x="18566" y="51221"/>
                  </a:lnTo>
                  <a:lnTo>
                    <a:pt x="19476" y="50726"/>
                  </a:lnTo>
                  <a:lnTo>
                    <a:pt x="20405" y="50230"/>
                  </a:lnTo>
                  <a:lnTo>
                    <a:pt x="21366" y="49735"/>
                  </a:lnTo>
                  <a:lnTo>
                    <a:pt x="22356" y="49240"/>
                  </a:lnTo>
                  <a:lnTo>
                    <a:pt x="22356" y="49240"/>
                  </a:lnTo>
                  <a:lnTo>
                    <a:pt x="22528" y="49149"/>
                  </a:lnTo>
                  <a:lnTo>
                    <a:pt x="22689" y="49038"/>
                  </a:lnTo>
                  <a:lnTo>
                    <a:pt x="22861" y="48916"/>
                  </a:lnTo>
                  <a:lnTo>
                    <a:pt x="23013" y="48785"/>
                  </a:lnTo>
                  <a:lnTo>
                    <a:pt x="23175" y="48633"/>
                  </a:lnTo>
                  <a:lnTo>
                    <a:pt x="23326" y="48462"/>
                  </a:lnTo>
                  <a:lnTo>
                    <a:pt x="23478" y="48280"/>
                  </a:lnTo>
                  <a:lnTo>
                    <a:pt x="23629" y="48088"/>
                  </a:lnTo>
                  <a:lnTo>
                    <a:pt x="23771" y="47886"/>
                  </a:lnTo>
                  <a:lnTo>
                    <a:pt x="23912" y="47663"/>
                  </a:lnTo>
                  <a:lnTo>
                    <a:pt x="24054" y="47431"/>
                  </a:lnTo>
                  <a:lnTo>
                    <a:pt x="24185" y="47188"/>
                  </a:lnTo>
                  <a:lnTo>
                    <a:pt x="24327" y="46925"/>
                  </a:lnTo>
                  <a:lnTo>
                    <a:pt x="24458" y="46663"/>
                  </a:lnTo>
                  <a:lnTo>
                    <a:pt x="24579" y="46380"/>
                  </a:lnTo>
                  <a:lnTo>
                    <a:pt x="24701" y="46087"/>
                  </a:lnTo>
                  <a:lnTo>
                    <a:pt x="24822" y="45783"/>
                  </a:lnTo>
                  <a:lnTo>
                    <a:pt x="24943" y="45460"/>
                  </a:lnTo>
                  <a:lnTo>
                    <a:pt x="25176" y="44803"/>
                  </a:lnTo>
                  <a:lnTo>
                    <a:pt x="25398" y="44096"/>
                  </a:lnTo>
                  <a:lnTo>
                    <a:pt x="25610" y="43348"/>
                  </a:lnTo>
                  <a:lnTo>
                    <a:pt x="25802" y="42570"/>
                  </a:lnTo>
                  <a:lnTo>
                    <a:pt x="25994" y="41751"/>
                  </a:lnTo>
                  <a:lnTo>
                    <a:pt x="26176" y="40902"/>
                  </a:lnTo>
                  <a:lnTo>
                    <a:pt x="26348" y="40013"/>
                  </a:lnTo>
                  <a:lnTo>
                    <a:pt x="26520" y="39103"/>
                  </a:lnTo>
                  <a:lnTo>
                    <a:pt x="26671" y="38163"/>
                  </a:lnTo>
                  <a:lnTo>
                    <a:pt x="26823" y="37203"/>
                  </a:lnTo>
                  <a:lnTo>
                    <a:pt x="26965" y="36212"/>
                  </a:lnTo>
                  <a:lnTo>
                    <a:pt x="27096" y="35202"/>
                  </a:lnTo>
                  <a:lnTo>
                    <a:pt x="27227" y="34171"/>
                  </a:lnTo>
                  <a:lnTo>
                    <a:pt x="27349" y="33130"/>
                  </a:lnTo>
                  <a:lnTo>
                    <a:pt x="27460" y="32069"/>
                  </a:lnTo>
                  <a:lnTo>
                    <a:pt x="27571" y="30987"/>
                  </a:lnTo>
                  <a:lnTo>
                    <a:pt x="27672" y="29906"/>
                  </a:lnTo>
                  <a:lnTo>
                    <a:pt x="27864" y="27703"/>
                  </a:lnTo>
                  <a:lnTo>
                    <a:pt x="28036" y="25489"/>
                  </a:lnTo>
                  <a:lnTo>
                    <a:pt x="28198" y="23256"/>
                  </a:lnTo>
                  <a:lnTo>
                    <a:pt x="28349" y="21042"/>
                  </a:lnTo>
                  <a:lnTo>
                    <a:pt x="28481" y="18859"/>
                  </a:lnTo>
                  <a:lnTo>
                    <a:pt x="28733" y="14625"/>
                  </a:lnTo>
                  <a:lnTo>
                    <a:pt x="28854" y="12614"/>
                  </a:lnTo>
                  <a:lnTo>
                    <a:pt x="28986" y="10693"/>
                  </a:lnTo>
                  <a:lnTo>
                    <a:pt x="29107" y="8874"/>
                  </a:lnTo>
                  <a:lnTo>
                    <a:pt x="29239" y="7186"/>
                  </a:lnTo>
                  <a:lnTo>
                    <a:pt x="29380" y="5630"/>
                  </a:lnTo>
                  <a:lnTo>
                    <a:pt x="29461" y="4912"/>
                  </a:lnTo>
                  <a:lnTo>
                    <a:pt x="29532" y="4235"/>
                  </a:lnTo>
                  <a:lnTo>
                    <a:pt x="29612" y="3598"/>
                  </a:lnTo>
                  <a:lnTo>
                    <a:pt x="29703" y="3012"/>
                  </a:lnTo>
                  <a:lnTo>
                    <a:pt x="29784" y="2467"/>
                  </a:lnTo>
                  <a:lnTo>
                    <a:pt x="29885" y="1971"/>
                  </a:lnTo>
                  <a:lnTo>
                    <a:pt x="29976" y="1527"/>
                  </a:lnTo>
                  <a:lnTo>
                    <a:pt x="30087" y="1132"/>
                  </a:lnTo>
                  <a:lnTo>
                    <a:pt x="30189" y="799"/>
                  </a:lnTo>
                  <a:lnTo>
                    <a:pt x="30249" y="647"/>
                  </a:lnTo>
                  <a:lnTo>
                    <a:pt x="30310" y="516"/>
                  </a:lnTo>
                  <a:lnTo>
                    <a:pt x="30360" y="395"/>
                  </a:lnTo>
                  <a:lnTo>
                    <a:pt x="30421" y="294"/>
                  </a:lnTo>
                  <a:lnTo>
                    <a:pt x="30492" y="213"/>
                  </a:lnTo>
                  <a:lnTo>
                    <a:pt x="30552" y="132"/>
                  </a:lnTo>
                  <a:lnTo>
                    <a:pt x="30613" y="81"/>
                  </a:lnTo>
                  <a:lnTo>
                    <a:pt x="30684" y="41"/>
                  </a:lnTo>
                  <a:lnTo>
                    <a:pt x="30754" y="11"/>
                  </a:lnTo>
                  <a:lnTo>
                    <a:pt x="30825" y="1"/>
                  </a:lnTo>
                  <a:lnTo>
                    <a:pt x="30825" y="1"/>
                  </a:lnTo>
                  <a:lnTo>
                    <a:pt x="30896" y="11"/>
                  </a:lnTo>
                  <a:lnTo>
                    <a:pt x="30967" y="41"/>
                  </a:lnTo>
                  <a:lnTo>
                    <a:pt x="31037" y="81"/>
                  </a:lnTo>
                  <a:lnTo>
                    <a:pt x="31098" y="132"/>
                  </a:lnTo>
                  <a:lnTo>
                    <a:pt x="31159" y="213"/>
                  </a:lnTo>
                  <a:lnTo>
                    <a:pt x="31230" y="294"/>
                  </a:lnTo>
                  <a:lnTo>
                    <a:pt x="31290" y="395"/>
                  </a:lnTo>
                  <a:lnTo>
                    <a:pt x="31341" y="516"/>
                  </a:lnTo>
                  <a:lnTo>
                    <a:pt x="31401" y="647"/>
                  </a:lnTo>
                  <a:lnTo>
                    <a:pt x="31462" y="799"/>
                  </a:lnTo>
                  <a:lnTo>
                    <a:pt x="31563" y="1132"/>
                  </a:lnTo>
                  <a:lnTo>
                    <a:pt x="31674" y="1527"/>
                  </a:lnTo>
                  <a:lnTo>
                    <a:pt x="31765" y="1971"/>
                  </a:lnTo>
                  <a:lnTo>
                    <a:pt x="31866" y="2467"/>
                  </a:lnTo>
                  <a:lnTo>
                    <a:pt x="31947" y="3012"/>
                  </a:lnTo>
                  <a:lnTo>
                    <a:pt x="32038" y="3598"/>
                  </a:lnTo>
                  <a:lnTo>
                    <a:pt x="32119" y="4235"/>
                  </a:lnTo>
                  <a:lnTo>
                    <a:pt x="32190" y="4912"/>
                  </a:lnTo>
                  <a:lnTo>
                    <a:pt x="32270" y="5630"/>
                  </a:lnTo>
                  <a:lnTo>
                    <a:pt x="32412" y="7186"/>
                  </a:lnTo>
                  <a:lnTo>
                    <a:pt x="32543" y="8874"/>
                  </a:lnTo>
                  <a:lnTo>
                    <a:pt x="32665" y="10693"/>
                  </a:lnTo>
                  <a:lnTo>
                    <a:pt x="32796" y="12614"/>
                  </a:lnTo>
                  <a:lnTo>
                    <a:pt x="32917" y="14625"/>
                  </a:lnTo>
                  <a:lnTo>
                    <a:pt x="33170" y="18859"/>
                  </a:lnTo>
                  <a:lnTo>
                    <a:pt x="33301" y="21042"/>
                  </a:lnTo>
                  <a:lnTo>
                    <a:pt x="33453" y="23256"/>
                  </a:lnTo>
                  <a:lnTo>
                    <a:pt x="33615" y="25489"/>
                  </a:lnTo>
                  <a:lnTo>
                    <a:pt x="33786" y="27703"/>
                  </a:lnTo>
                  <a:lnTo>
                    <a:pt x="33978" y="29906"/>
                  </a:lnTo>
                  <a:lnTo>
                    <a:pt x="34080" y="30987"/>
                  </a:lnTo>
                  <a:lnTo>
                    <a:pt x="34191" y="32069"/>
                  </a:lnTo>
                  <a:lnTo>
                    <a:pt x="34312" y="33130"/>
                  </a:lnTo>
                  <a:lnTo>
                    <a:pt x="34433" y="34171"/>
                  </a:lnTo>
                  <a:lnTo>
                    <a:pt x="34555" y="35202"/>
                  </a:lnTo>
                  <a:lnTo>
                    <a:pt x="34686" y="36212"/>
                  </a:lnTo>
                  <a:lnTo>
                    <a:pt x="34827" y="37203"/>
                  </a:lnTo>
                  <a:lnTo>
                    <a:pt x="34979" y="38163"/>
                  </a:lnTo>
                  <a:lnTo>
                    <a:pt x="35141" y="39103"/>
                  </a:lnTo>
                  <a:lnTo>
                    <a:pt x="35302" y="40013"/>
                  </a:lnTo>
                  <a:lnTo>
                    <a:pt x="35474" y="40902"/>
                  </a:lnTo>
                  <a:lnTo>
                    <a:pt x="35656" y="41751"/>
                  </a:lnTo>
                  <a:lnTo>
                    <a:pt x="35848" y="42570"/>
                  </a:lnTo>
                  <a:lnTo>
                    <a:pt x="36050" y="43348"/>
                  </a:lnTo>
                  <a:lnTo>
                    <a:pt x="36252" y="44096"/>
                  </a:lnTo>
                  <a:lnTo>
                    <a:pt x="36475" y="44803"/>
                  </a:lnTo>
                  <a:lnTo>
                    <a:pt x="36707" y="45460"/>
                  </a:lnTo>
                  <a:lnTo>
                    <a:pt x="36829" y="45783"/>
                  </a:lnTo>
                  <a:lnTo>
                    <a:pt x="36950" y="46087"/>
                  </a:lnTo>
                  <a:lnTo>
                    <a:pt x="37071" y="46380"/>
                  </a:lnTo>
                  <a:lnTo>
                    <a:pt x="37202" y="46663"/>
                  </a:lnTo>
                  <a:lnTo>
                    <a:pt x="37324" y="46925"/>
                  </a:lnTo>
                  <a:lnTo>
                    <a:pt x="37465" y="47188"/>
                  </a:lnTo>
                  <a:lnTo>
                    <a:pt x="37597" y="47431"/>
                  </a:lnTo>
                  <a:lnTo>
                    <a:pt x="37738" y="47663"/>
                  </a:lnTo>
                  <a:lnTo>
                    <a:pt x="37880" y="47886"/>
                  </a:lnTo>
                  <a:lnTo>
                    <a:pt x="38021" y="48088"/>
                  </a:lnTo>
                  <a:lnTo>
                    <a:pt x="38173" y="48280"/>
                  </a:lnTo>
                  <a:lnTo>
                    <a:pt x="38324" y="48462"/>
                  </a:lnTo>
                  <a:lnTo>
                    <a:pt x="38476" y="48633"/>
                  </a:lnTo>
                  <a:lnTo>
                    <a:pt x="38638" y="48785"/>
                  </a:lnTo>
                  <a:lnTo>
                    <a:pt x="38799" y="48916"/>
                  </a:lnTo>
                  <a:lnTo>
                    <a:pt x="38961" y="49038"/>
                  </a:lnTo>
                  <a:lnTo>
                    <a:pt x="39123" y="49149"/>
                  </a:lnTo>
                  <a:lnTo>
                    <a:pt x="39295" y="49240"/>
                  </a:lnTo>
                  <a:lnTo>
                    <a:pt x="39295" y="49240"/>
                  </a:lnTo>
                  <a:lnTo>
                    <a:pt x="40285" y="49735"/>
                  </a:lnTo>
                  <a:lnTo>
                    <a:pt x="41245" y="50230"/>
                  </a:lnTo>
                  <a:lnTo>
                    <a:pt x="42175" y="50726"/>
                  </a:lnTo>
                  <a:lnTo>
                    <a:pt x="43084" y="51221"/>
                  </a:lnTo>
                  <a:lnTo>
                    <a:pt x="43974" y="51716"/>
                  </a:lnTo>
                  <a:lnTo>
                    <a:pt x="44833" y="52211"/>
                  </a:lnTo>
                  <a:lnTo>
                    <a:pt x="45672" y="52706"/>
                  </a:lnTo>
                  <a:lnTo>
                    <a:pt x="46480" y="53212"/>
                  </a:lnTo>
                  <a:lnTo>
                    <a:pt x="47269" y="53707"/>
                  </a:lnTo>
                  <a:lnTo>
                    <a:pt x="48037" y="54202"/>
                  </a:lnTo>
                  <a:lnTo>
                    <a:pt x="48774" y="54697"/>
                  </a:lnTo>
                  <a:lnTo>
                    <a:pt x="49492" y="55193"/>
                  </a:lnTo>
                  <a:lnTo>
                    <a:pt x="50189" y="55698"/>
                  </a:lnTo>
                  <a:lnTo>
                    <a:pt x="50856" y="56193"/>
                  </a:lnTo>
                  <a:lnTo>
                    <a:pt x="51513" y="56688"/>
                  </a:lnTo>
                  <a:lnTo>
                    <a:pt x="52140" y="57184"/>
                  </a:lnTo>
                  <a:lnTo>
                    <a:pt x="52746" y="57679"/>
                  </a:lnTo>
                  <a:lnTo>
                    <a:pt x="53322" y="58174"/>
                  </a:lnTo>
                  <a:lnTo>
                    <a:pt x="53888" y="58669"/>
                  </a:lnTo>
                  <a:lnTo>
                    <a:pt x="54424" y="59165"/>
                  </a:lnTo>
                  <a:lnTo>
                    <a:pt x="54950" y="59660"/>
                  </a:lnTo>
                  <a:lnTo>
                    <a:pt x="55445" y="60155"/>
                  </a:lnTo>
                  <a:lnTo>
                    <a:pt x="55920" y="60640"/>
                  </a:lnTo>
                  <a:lnTo>
                    <a:pt x="56375" y="61135"/>
                  </a:lnTo>
                  <a:lnTo>
                    <a:pt x="56809" y="61620"/>
                  </a:lnTo>
                  <a:lnTo>
                    <a:pt x="57224" y="62116"/>
                  </a:lnTo>
                  <a:lnTo>
                    <a:pt x="57618" y="62601"/>
                  </a:lnTo>
                  <a:lnTo>
                    <a:pt x="57992" y="63086"/>
                  </a:lnTo>
                  <a:lnTo>
                    <a:pt x="58355" y="63571"/>
                  </a:lnTo>
                  <a:lnTo>
                    <a:pt x="58689" y="64056"/>
                  </a:lnTo>
                  <a:lnTo>
                    <a:pt x="59002" y="64541"/>
                  </a:lnTo>
                  <a:lnTo>
                    <a:pt x="59305" y="65026"/>
                  </a:lnTo>
                  <a:lnTo>
                    <a:pt x="59578" y="65501"/>
                  </a:lnTo>
                  <a:lnTo>
                    <a:pt x="59841" y="65976"/>
                  </a:lnTo>
                  <a:lnTo>
                    <a:pt x="60084" y="66461"/>
                  </a:lnTo>
                  <a:lnTo>
                    <a:pt x="60306" y="66936"/>
                  </a:lnTo>
                  <a:lnTo>
                    <a:pt x="60508" y="67401"/>
                  </a:lnTo>
                  <a:lnTo>
                    <a:pt x="60700" y="67876"/>
                  </a:lnTo>
                  <a:lnTo>
                    <a:pt x="60872" y="68341"/>
                  </a:lnTo>
                  <a:lnTo>
                    <a:pt x="61024" y="68816"/>
                  </a:lnTo>
                  <a:lnTo>
                    <a:pt x="61155" y="69281"/>
                  </a:lnTo>
                  <a:lnTo>
                    <a:pt x="61276" y="69736"/>
                  </a:lnTo>
                  <a:lnTo>
                    <a:pt x="61377" y="70201"/>
                  </a:lnTo>
                  <a:lnTo>
                    <a:pt x="61458" y="70656"/>
                  </a:lnTo>
                  <a:lnTo>
                    <a:pt x="61529" y="71111"/>
                  </a:lnTo>
                  <a:lnTo>
                    <a:pt x="61579" y="71565"/>
                  </a:lnTo>
                  <a:lnTo>
                    <a:pt x="61620" y="72020"/>
                  </a:lnTo>
                  <a:lnTo>
                    <a:pt x="61640" y="72465"/>
                  </a:lnTo>
                  <a:lnTo>
                    <a:pt x="61650" y="72909"/>
                  </a:lnTo>
                  <a:lnTo>
                    <a:pt x="61640" y="73354"/>
                  </a:lnTo>
                  <a:lnTo>
                    <a:pt x="61610" y="73789"/>
                  </a:lnTo>
                  <a:lnTo>
                    <a:pt x="61569" y="74233"/>
                  </a:lnTo>
                  <a:lnTo>
                    <a:pt x="61519" y="74668"/>
                  </a:lnTo>
                  <a:lnTo>
                    <a:pt x="61448" y="75093"/>
                  </a:lnTo>
                  <a:lnTo>
                    <a:pt x="61367" y="75527"/>
                  </a:lnTo>
                  <a:lnTo>
                    <a:pt x="61266" y="75952"/>
                  </a:lnTo>
                  <a:lnTo>
                    <a:pt x="61155" y="76366"/>
                  </a:lnTo>
                  <a:lnTo>
                    <a:pt x="61034" y="76790"/>
                  </a:lnTo>
                  <a:lnTo>
                    <a:pt x="60892" y="77205"/>
                  </a:lnTo>
                  <a:lnTo>
                    <a:pt x="60741" y="77609"/>
                  </a:lnTo>
                  <a:lnTo>
                    <a:pt x="60579" y="78023"/>
                  </a:lnTo>
                  <a:lnTo>
                    <a:pt x="60397" y="78418"/>
                  </a:lnTo>
                  <a:lnTo>
                    <a:pt x="60215" y="78822"/>
                  </a:lnTo>
                  <a:lnTo>
                    <a:pt x="60013" y="79216"/>
                  </a:lnTo>
                  <a:lnTo>
                    <a:pt x="59791" y="79610"/>
                  </a:lnTo>
                  <a:lnTo>
                    <a:pt x="59568" y="79994"/>
                  </a:lnTo>
                  <a:lnTo>
                    <a:pt x="59326" y="80388"/>
                  </a:lnTo>
                  <a:lnTo>
                    <a:pt x="59083" y="80762"/>
                  </a:lnTo>
                  <a:lnTo>
                    <a:pt x="58820" y="81136"/>
                  </a:lnTo>
                  <a:lnTo>
                    <a:pt x="58547" y="81510"/>
                  </a:lnTo>
                  <a:lnTo>
                    <a:pt x="58264" y="81884"/>
                  </a:lnTo>
                  <a:lnTo>
                    <a:pt x="57971" y="82248"/>
                  </a:lnTo>
                  <a:lnTo>
                    <a:pt x="57668" y="82602"/>
                  </a:lnTo>
                  <a:lnTo>
                    <a:pt x="57355" y="82955"/>
                  </a:lnTo>
                  <a:lnTo>
                    <a:pt x="57021" y="83309"/>
                  </a:lnTo>
                  <a:lnTo>
                    <a:pt x="56688" y="83653"/>
                  </a:lnTo>
                  <a:lnTo>
                    <a:pt x="56344" y="83996"/>
                  </a:lnTo>
                  <a:lnTo>
                    <a:pt x="55991" y="84330"/>
                  </a:lnTo>
                  <a:lnTo>
                    <a:pt x="55627" y="84663"/>
                  </a:lnTo>
                  <a:lnTo>
                    <a:pt x="55253" y="84987"/>
                  </a:lnTo>
                  <a:lnTo>
                    <a:pt x="54879" y="85310"/>
                  </a:lnTo>
                  <a:lnTo>
                    <a:pt x="54485" y="85624"/>
                  </a:lnTo>
                  <a:lnTo>
                    <a:pt x="54090" y="85937"/>
                  </a:lnTo>
                  <a:lnTo>
                    <a:pt x="53686" y="86240"/>
                  </a:lnTo>
                  <a:lnTo>
                    <a:pt x="53272" y="86533"/>
                  </a:lnTo>
                  <a:lnTo>
                    <a:pt x="52847" y="86836"/>
                  </a:lnTo>
                  <a:lnTo>
                    <a:pt x="52413" y="87119"/>
                  </a:lnTo>
                  <a:lnTo>
                    <a:pt x="51978" y="87402"/>
                  </a:lnTo>
                  <a:lnTo>
                    <a:pt x="51534" y="87685"/>
                  </a:lnTo>
                  <a:lnTo>
                    <a:pt x="51079" y="87958"/>
                  </a:lnTo>
                  <a:lnTo>
                    <a:pt x="50624" y="88221"/>
                  </a:lnTo>
                  <a:lnTo>
                    <a:pt x="50159" y="88484"/>
                  </a:lnTo>
                  <a:lnTo>
                    <a:pt x="49694" y="88736"/>
                  </a:lnTo>
                  <a:lnTo>
                    <a:pt x="49209" y="88989"/>
                  </a:lnTo>
                  <a:lnTo>
                    <a:pt x="48734" y="89232"/>
                  </a:lnTo>
                  <a:lnTo>
                    <a:pt x="48239" y="89464"/>
                  </a:lnTo>
                  <a:lnTo>
                    <a:pt x="47744" y="89697"/>
                  </a:lnTo>
                  <a:lnTo>
                    <a:pt x="47248" y="89929"/>
                  </a:lnTo>
                  <a:lnTo>
                    <a:pt x="46743" y="90141"/>
                  </a:lnTo>
                  <a:lnTo>
                    <a:pt x="46238" y="90353"/>
                  </a:lnTo>
                  <a:lnTo>
                    <a:pt x="45722" y="90566"/>
                  </a:lnTo>
                  <a:lnTo>
                    <a:pt x="45197" y="90758"/>
                  </a:lnTo>
                  <a:lnTo>
                    <a:pt x="44681" y="90950"/>
                  </a:lnTo>
                  <a:lnTo>
                    <a:pt x="44146" y="91142"/>
                  </a:lnTo>
                  <a:lnTo>
                    <a:pt x="43620" y="91314"/>
                  </a:lnTo>
                  <a:lnTo>
                    <a:pt x="43084" y="91485"/>
                  </a:lnTo>
                  <a:lnTo>
                    <a:pt x="42549" y="91657"/>
                  </a:lnTo>
                  <a:lnTo>
                    <a:pt x="42003" y="91809"/>
                  </a:lnTo>
                  <a:lnTo>
                    <a:pt x="41457" y="91960"/>
                  </a:lnTo>
                  <a:lnTo>
                    <a:pt x="40912" y="92112"/>
                  </a:lnTo>
                  <a:lnTo>
                    <a:pt x="40366" y="92243"/>
                  </a:lnTo>
                  <a:lnTo>
                    <a:pt x="39810" y="92375"/>
                  </a:lnTo>
                  <a:lnTo>
                    <a:pt x="39254" y="92496"/>
                  </a:lnTo>
                  <a:lnTo>
                    <a:pt x="38698" y="92617"/>
                  </a:lnTo>
                  <a:lnTo>
                    <a:pt x="38142" y="92718"/>
                  </a:lnTo>
                  <a:lnTo>
                    <a:pt x="37587" y="92819"/>
                  </a:lnTo>
                  <a:lnTo>
                    <a:pt x="37021" y="92910"/>
                  </a:lnTo>
                  <a:lnTo>
                    <a:pt x="36465" y="93001"/>
                  </a:lnTo>
                  <a:lnTo>
                    <a:pt x="35899" y="93072"/>
                  </a:lnTo>
                  <a:lnTo>
                    <a:pt x="35333" y="93143"/>
                  </a:lnTo>
                  <a:lnTo>
                    <a:pt x="34767" y="93204"/>
                  </a:lnTo>
                  <a:lnTo>
                    <a:pt x="34211" y="93264"/>
                  </a:lnTo>
                  <a:lnTo>
                    <a:pt x="33645" y="93305"/>
                  </a:lnTo>
                  <a:lnTo>
                    <a:pt x="33079" y="93345"/>
                  </a:lnTo>
                  <a:lnTo>
                    <a:pt x="32513" y="93375"/>
                  </a:lnTo>
                  <a:lnTo>
                    <a:pt x="31947" y="93396"/>
                  </a:lnTo>
                  <a:lnTo>
                    <a:pt x="31391" y="93406"/>
                  </a:lnTo>
                  <a:lnTo>
                    <a:pt x="30825" y="93416"/>
                  </a:lnTo>
                  <a:lnTo>
                    <a:pt x="30825" y="93416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6;p25">
              <a:extLst>
                <a:ext uri="{FF2B5EF4-FFF2-40B4-BE49-F238E27FC236}">
                  <a16:creationId xmlns:a16="http://schemas.microsoft.com/office/drawing/2014/main" id="{203B6E28-FF75-AF8F-224B-EC4D4ADA6FE4}"/>
                </a:ext>
              </a:extLst>
            </p:cNvPr>
            <p:cNvSpPr/>
            <p:nvPr/>
          </p:nvSpPr>
          <p:spPr>
            <a:xfrm>
              <a:off x="4122275" y="2313250"/>
              <a:ext cx="526575" cy="335300"/>
            </a:xfrm>
            <a:custGeom>
              <a:avLst/>
              <a:gdLst/>
              <a:ahLst/>
              <a:cxnLst/>
              <a:rect l="l" t="t" r="r" b="b"/>
              <a:pathLst>
                <a:path w="21063" h="13412" extrusionOk="0">
                  <a:moveTo>
                    <a:pt x="0" y="1405"/>
                  </a:moveTo>
                  <a:lnTo>
                    <a:pt x="0" y="1405"/>
                  </a:lnTo>
                  <a:lnTo>
                    <a:pt x="627" y="1244"/>
                  </a:lnTo>
                  <a:lnTo>
                    <a:pt x="1264" y="1082"/>
                  </a:lnTo>
                  <a:lnTo>
                    <a:pt x="1900" y="940"/>
                  </a:lnTo>
                  <a:lnTo>
                    <a:pt x="2547" y="799"/>
                  </a:lnTo>
                  <a:lnTo>
                    <a:pt x="3194" y="678"/>
                  </a:lnTo>
                  <a:lnTo>
                    <a:pt x="3841" y="556"/>
                  </a:lnTo>
                  <a:lnTo>
                    <a:pt x="4498" y="455"/>
                  </a:lnTo>
                  <a:lnTo>
                    <a:pt x="5155" y="364"/>
                  </a:lnTo>
                  <a:lnTo>
                    <a:pt x="5811" y="273"/>
                  </a:lnTo>
                  <a:lnTo>
                    <a:pt x="6478" y="203"/>
                  </a:lnTo>
                  <a:lnTo>
                    <a:pt x="7146" y="142"/>
                  </a:lnTo>
                  <a:lnTo>
                    <a:pt x="7813" y="91"/>
                  </a:lnTo>
                  <a:lnTo>
                    <a:pt x="8490" y="51"/>
                  </a:lnTo>
                  <a:lnTo>
                    <a:pt x="9167" y="21"/>
                  </a:lnTo>
                  <a:lnTo>
                    <a:pt x="9844" y="11"/>
                  </a:lnTo>
                  <a:lnTo>
                    <a:pt x="10531" y="0"/>
                  </a:lnTo>
                  <a:lnTo>
                    <a:pt x="10531" y="0"/>
                  </a:lnTo>
                  <a:lnTo>
                    <a:pt x="11208" y="11"/>
                  </a:lnTo>
                  <a:lnTo>
                    <a:pt x="11896" y="21"/>
                  </a:lnTo>
                  <a:lnTo>
                    <a:pt x="12563" y="51"/>
                  </a:lnTo>
                  <a:lnTo>
                    <a:pt x="13240" y="91"/>
                  </a:lnTo>
                  <a:lnTo>
                    <a:pt x="13907" y="142"/>
                  </a:lnTo>
                  <a:lnTo>
                    <a:pt x="14574" y="203"/>
                  </a:lnTo>
                  <a:lnTo>
                    <a:pt x="15241" y="273"/>
                  </a:lnTo>
                  <a:lnTo>
                    <a:pt x="15908" y="364"/>
                  </a:lnTo>
                  <a:lnTo>
                    <a:pt x="16565" y="455"/>
                  </a:lnTo>
                  <a:lnTo>
                    <a:pt x="17212" y="556"/>
                  </a:lnTo>
                  <a:lnTo>
                    <a:pt x="17869" y="678"/>
                  </a:lnTo>
                  <a:lnTo>
                    <a:pt x="18515" y="799"/>
                  </a:lnTo>
                  <a:lnTo>
                    <a:pt x="19152" y="940"/>
                  </a:lnTo>
                  <a:lnTo>
                    <a:pt x="19799" y="1082"/>
                  </a:lnTo>
                  <a:lnTo>
                    <a:pt x="20426" y="1244"/>
                  </a:lnTo>
                  <a:lnTo>
                    <a:pt x="21062" y="1405"/>
                  </a:lnTo>
                  <a:lnTo>
                    <a:pt x="21062" y="1405"/>
                  </a:lnTo>
                  <a:lnTo>
                    <a:pt x="20941" y="2042"/>
                  </a:lnTo>
                  <a:lnTo>
                    <a:pt x="20810" y="2679"/>
                  </a:lnTo>
                  <a:lnTo>
                    <a:pt x="20658" y="3295"/>
                  </a:lnTo>
                  <a:lnTo>
                    <a:pt x="20496" y="3902"/>
                  </a:lnTo>
                  <a:lnTo>
                    <a:pt x="20314" y="4488"/>
                  </a:lnTo>
                  <a:lnTo>
                    <a:pt x="20112" y="5074"/>
                  </a:lnTo>
                  <a:lnTo>
                    <a:pt x="19890" y="5640"/>
                  </a:lnTo>
                  <a:lnTo>
                    <a:pt x="19657" y="6186"/>
                  </a:lnTo>
                  <a:lnTo>
                    <a:pt x="19415" y="6721"/>
                  </a:lnTo>
                  <a:lnTo>
                    <a:pt x="19152" y="7237"/>
                  </a:lnTo>
                  <a:lnTo>
                    <a:pt x="18869" y="7742"/>
                  </a:lnTo>
                  <a:lnTo>
                    <a:pt x="18586" y="8227"/>
                  </a:lnTo>
                  <a:lnTo>
                    <a:pt x="18283" y="8702"/>
                  </a:lnTo>
                  <a:lnTo>
                    <a:pt x="17960" y="9147"/>
                  </a:lnTo>
                  <a:lnTo>
                    <a:pt x="17636" y="9581"/>
                  </a:lnTo>
                  <a:lnTo>
                    <a:pt x="17292" y="9996"/>
                  </a:lnTo>
                  <a:lnTo>
                    <a:pt x="16939" y="10380"/>
                  </a:lnTo>
                  <a:lnTo>
                    <a:pt x="16575" y="10754"/>
                  </a:lnTo>
                  <a:lnTo>
                    <a:pt x="16201" y="11097"/>
                  </a:lnTo>
                  <a:lnTo>
                    <a:pt x="15817" y="11431"/>
                  </a:lnTo>
                  <a:lnTo>
                    <a:pt x="15413" y="11734"/>
                  </a:lnTo>
                  <a:lnTo>
                    <a:pt x="15221" y="11876"/>
                  </a:lnTo>
                  <a:lnTo>
                    <a:pt x="15008" y="12017"/>
                  </a:lnTo>
                  <a:lnTo>
                    <a:pt x="14806" y="12149"/>
                  </a:lnTo>
                  <a:lnTo>
                    <a:pt x="14594" y="12270"/>
                  </a:lnTo>
                  <a:lnTo>
                    <a:pt x="14392" y="12391"/>
                  </a:lnTo>
                  <a:lnTo>
                    <a:pt x="14180" y="12502"/>
                  </a:lnTo>
                  <a:lnTo>
                    <a:pt x="13957" y="12613"/>
                  </a:lnTo>
                  <a:lnTo>
                    <a:pt x="13745" y="12715"/>
                  </a:lnTo>
                  <a:lnTo>
                    <a:pt x="13523" y="12805"/>
                  </a:lnTo>
                  <a:lnTo>
                    <a:pt x="13300" y="12896"/>
                  </a:lnTo>
                  <a:lnTo>
                    <a:pt x="13078" y="12977"/>
                  </a:lnTo>
                  <a:lnTo>
                    <a:pt x="12856" y="13048"/>
                  </a:lnTo>
                  <a:lnTo>
                    <a:pt x="12633" y="13119"/>
                  </a:lnTo>
                  <a:lnTo>
                    <a:pt x="12401" y="13179"/>
                  </a:lnTo>
                  <a:lnTo>
                    <a:pt x="12179" y="13230"/>
                  </a:lnTo>
                  <a:lnTo>
                    <a:pt x="11946" y="13280"/>
                  </a:lnTo>
                  <a:lnTo>
                    <a:pt x="11714" y="13321"/>
                  </a:lnTo>
                  <a:lnTo>
                    <a:pt x="11481" y="13351"/>
                  </a:lnTo>
                  <a:lnTo>
                    <a:pt x="11239" y="13382"/>
                  </a:lnTo>
                  <a:lnTo>
                    <a:pt x="11006" y="13402"/>
                  </a:lnTo>
                  <a:lnTo>
                    <a:pt x="10764" y="13412"/>
                  </a:lnTo>
                  <a:lnTo>
                    <a:pt x="10531" y="13412"/>
                  </a:lnTo>
                  <a:lnTo>
                    <a:pt x="10531" y="13412"/>
                  </a:lnTo>
                  <a:lnTo>
                    <a:pt x="10289" y="13412"/>
                  </a:lnTo>
                  <a:lnTo>
                    <a:pt x="10056" y="13402"/>
                  </a:lnTo>
                  <a:lnTo>
                    <a:pt x="9814" y="13382"/>
                  </a:lnTo>
                  <a:lnTo>
                    <a:pt x="9581" y="13351"/>
                  </a:lnTo>
                  <a:lnTo>
                    <a:pt x="9349" y="13321"/>
                  </a:lnTo>
                  <a:lnTo>
                    <a:pt x="9116" y="13280"/>
                  </a:lnTo>
                  <a:lnTo>
                    <a:pt x="8884" y="13230"/>
                  </a:lnTo>
                  <a:lnTo>
                    <a:pt x="8651" y="13179"/>
                  </a:lnTo>
                  <a:lnTo>
                    <a:pt x="8429" y="13119"/>
                  </a:lnTo>
                  <a:lnTo>
                    <a:pt x="8197" y="13048"/>
                  </a:lnTo>
                  <a:lnTo>
                    <a:pt x="7974" y="12977"/>
                  </a:lnTo>
                  <a:lnTo>
                    <a:pt x="7752" y="12896"/>
                  </a:lnTo>
                  <a:lnTo>
                    <a:pt x="7530" y="12805"/>
                  </a:lnTo>
                  <a:lnTo>
                    <a:pt x="7317" y="12715"/>
                  </a:lnTo>
                  <a:lnTo>
                    <a:pt x="7095" y="12613"/>
                  </a:lnTo>
                  <a:lnTo>
                    <a:pt x="6883" y="12502"/>
                  </a:lnTo>
                  <a:lnTo>
                    <a:pt x="6671" y="12391"/>
                  </a:lnTo>
                  <a:lnTo>
                    <a:pt x="6458" y="12270"/>
                  </a:lnTo>
                  <a:lnTo>
                    <a:pt x="6256" y="12149"/>
                  </a:lnTo>
                  <a:lnTo>
                    <a:pt x="6044" y="12017"/>
                  </a:lnTo>
                  <a:lnTo>
                    <a:pt x="5842" y="11876"/>
                  </a:lnTo>
                  <a:lnTo>
                    <a:pt x="5640" y="11734"/>
                  </a:lnTo>
                  <a:lnTo>
                    <a:pt x="5245" y="11431"/>
                  </a:lnTo>
                  <a:lnTo>
                    <a:pt x="4861" y="11097"/>
                  </a:lnTo>
                  <a:lnTo>
                    <a:pt x="4487" y="10754"/>
                  </a:lnTo>
                  <a:lnTo>
                    <a:pt x="4124" y="10380"/>
                  </a:lnTo>
                  <a:lnTo>
                    <a:pt x="3770" y="9996"/>
                  </a:lnTo>
                  <a:lnTo>
                    <a:pt x="3426" y="9581"/>
                  </a:lnTo>
                  <a:lnTo>
                    <a:pt x="3093" y="9147"/>
                  </a:lnTo>
                  <a:lnTo>
                    <a:pt x="2779" y="8702"/>
                  </a:lnTo>
                  <a:lnTo>
                    <a:pt x="2476" y="8227"/>
                  </a:lnTo>
                  <a:lnTo>
                    <a:pt x="2183" y="7742"/>
                  </a:lnTo>
                  <a:lnTo>
                    <a:pt x="1910" y="7237"/>
                  </a:lnTo>
                  <a:lnTo>
                    <a:pt x="1648" y="6721"/>
                  </a:lnTo>
                  <a:lnTo>
                    <a:pt x="1395" y="6186"/>
                  </a:lnTo>
                  <a:lnTo>
                    <a:pt x="1162" y="5640"/>
                  </a:lnTo>
                  <a:lnTo>
                    <a:pt x="950" y="5074"/>
                  </a:lnTo>
                  <a:lnTo>
                    <a:pt x="748" y="4488"/>
                  </a:lnTo>
                  <a:lnTo>
                    <a:pt x="566" y="3902"/>
                  </a:lnTo>
                  <a:lnTo>
                    <a:pt x="394" y="3295"/>
                  </a:lnTo>
                  <a:lnTo>
                    <a:pt x="243" y="2679"/>
                  </a:lnTo>
                  <a:lnTo>
                    <a:pt x="111" y="2042"/>
                  </a:lnTo>
                  <a:lnTo>
                    <a:pt x="0" y="1405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7;p25">
              <a:extLst>
                <a:ext uri="{FF2B5EF4-FFF2-40B4-BE49-F238E27FC236}">
                  <a16:creationId xmlns:a16="http://schemas.microsoft.com/office/drawing/2014/main" id="{EAF74862-82EA-C1CC-B5A2-78F6D374BD61}"/>
                </a:ext>
              </a:extLst>
            </p:cNvPr>
            <p:cNvSpPr/>
            <p:nvPr/>
          </p:nvSpPr>
          <p:spPr>
            <a:xfrm>
              <a:off x="4182400" y="2351650"/>
              <a:ext cx="222875" cy="142025"/>
            </a:xfrm>
            <a:custGeom>
              <a:avLst/>
              <a:gdLst/>
              <a:ahLst/>
              <a:cxnLst/>
              <a:rect l="l" t="t" r="r" b="b"/>
              <a:pathLst>
                <a:path w="8915" h="5681" extrusionOk="0">
                  <a:moveTo>
                    <a:pt x="1" y="597"/>
                  </a:moveTo>
                  <a:lnTo>
                    <a:pt x="1" y="597"/>
                  </a:lnTo>
                  <a:lnTo>
                    <a:pt x="536" y="466"/>
                  </a:lnTo>
                  <a:lnTo>
                    <a:pt x="1072" y="344"/>
                  </a:lnTo>
                  <a:lnTo>
                    <a:pt x="1628" y="243"/>
                  </a:lnTo>
                  <a:lnTo>
                    <a:pt x="2184" y="152"/>
                  </a:lnTo>
                  <a:lnTo>
                    <a:pt x="2739" y="92"/>
                  </a:lnTo>
                  <a:lnTo>
                    <a:pt x="3305" y="41"/>
                  </a:lnTo>
                  <a:lnTo>
                    <a:pt x="3881" y="11"/>
                  </a:lnTo>
                  <a:lnTo>
                    <a:pt x="4458" y="1"/>
                  </a:lnTo>
                  <a:lnTo>
                    <a:pt x="4458" y="1"/>
                  </a:lnTo>
                  <a:lnTo>
                    <a:pt x="5034" y="11"/>
                  </a:lnTo>
                  <a:lnTo>
                    <a:pt x="5600" y="41"/>
                  </a:lnTo>
                  <a:lnTo>
                    <a:pt x="6166" y="92"/>
                  </a:lnTo>
                  <a:lnTo>
                    <a:pt x="6731" y="152"/>
                  </a:lnTo>
                  <a:lnTo>
                    <a:pt x="7287" y="243"/>
                  </a:lnTo>
                  <a:lnTo>
                    <a:pt x="7833" y="344"/>
                  </a:lnTo>
                  <a:lnTo>
                    <a:pt x="8379" y="466"/>
                  </a:lnTo>
                  <a:lnTo>
                    <a:pt x="8915" y="597"/>
                  </a:lnTo>
                  <a:lnTo>
                    <a:pt x="8915" y="597"/>
                  </a:lnTo>
                  <a:lnTo>
                    <a:pt x="8864" y="870"/>
                  </a:lnTo>
                  <a:lnTo>
                    <a:pt x="8803" y="1133"/>
                  </a:lnTo>
                  <a:lnTo>
                    <a:pt x="8743" y="1395"/>
                  </a:lnTo>
                  <a:lnTo>
                    <a:pt x="8672" y="1648"/>
                  </a:lnTo>
                  <a:lnTo>
                    <a:pt x="8591" y="1901"/>
                  </a:lnTo>
                  <a:lnTo>
                    <a:pt x="8510" y="2153"/>
                  </a:lnTo>
                  <a:lnTo>
                    <a:pt x="8419" y="2386"/>
                  </a:lnTo>
                  <a:lnTo>
                    <a:pt x="8318" y="2618"/>
                  </a:lnTo>
                  <a:lnTo>
                    <a:pt x="8217" y="2851"/>
                  </a:lnTo>
                  <a:lnTo>
                    <a:pt x="8106" y="3063"/>
                  </a:lnTo>
                  <a:lnTo>
                    <a:pt x="7985" y="3285"/>
                  </a:lnTo>
                  <a:lnTo>
                    <a:pt x="7863" y="3487"/>
                  </a:lnTo>
                  <a:lnTo>
                    <a:pt x="7732" y="3679"/>
                  </a:lnTo>
                  <a:lnTo>
                    <a:pt x="7601" y="3871"/>
                  </a:lnTo>
                  <a:lnTo>
                    <a:pt x="7459" y="4053"/>
                  </a:lnTo>
                  <a:lnTo>
                    <a:pt x="7318" y="4235"/>
                  </a:lnTo>
                  <a:lnTo>
                    <a:pt x="7166" y="4397"/>
                  </a:lnTo>
                  <a:lnTo>
                    <a:pt x="7014" y="4549"/>
                  </a:lnTo>
                  <a:lnTo>
                    <a:pt x="6853" y="4700"/>
                  </a:lnTo>
                  <a:lnTo>
                    <a:pt x="6691" y="4842"/>
                  </a:lnTo>
                  <a:lnTo>
                    <a:pt x="6519" y="4973"/>
                  </a:lnTo>
                  <a:lnTo>
                    <a:pt x="6358" y="5084"/>
                  </a:lnTo>
                  <a:lnTo>
                    <a:pt x="6176" y="5195"/>
                  </a:lnTo>
                  <a:lnTo>
                    <a:pt x="5994" y="5296"/>
                  </a:lnTo>
                  <a:lnTo>
                    <a:pt x="5812" y="5387"/>
                  </a:lnTo>
                  <a:lnTo>
                    <a:pt x="5630" y="5458"/>
                  </a:lnTo>
                  <a:lnTo>
                    <a:pt x="5438" y="5529"/>
                  </a:lnTo>
                  <a:lnTo>
                    <a:pt x="5246" y="5579"/>
                  </a:lnTo>
                  <a:lnTo>
                    <a:pt x="5054" y="5620"/>
                  </a:lnTo>
                  <a:lnTo>
                    <a:pt x="4862" y="5650"/>
                  </a:lnTo>
                  <a:lnTo>
                    <a:pt x="4660" y="5670"/>
                  </a:lnTo>
                  <a:lnTo>
                    <a:pt x="4458" y="5681"/>
                  </a:lnTo>
                  <a:lnTo>
                    <a:pt x="4458" y="5681"/>
                  </a:lnTo>
                  <a:lnTo>
                    <a:pt x="4255" y="5670"/>
                  </a:lnTo>
                  <a:lnTo>
                    <a:pt x="4053" y="5650"/>
                  </a:lnTo>
                  <a:lnTo>
                    <a:pt x="3861" y="5620"/>
                  </a:lnTo>
                  <a:lnTo>
                    <a:pt x="3659" y="5579"/>
                  </a:lnTo>
                  <a:lnTo>
                    <a:pt x="3467" y="5529"/>
                  </a:lnTo>
                  <a:lnTo>
                    <a:pt x="3285" y="5458"/>
                  </a:lnTo>
                  <a:lnTo>
                    <a:pt x="3093" y="5387"/>
                  </a:lnTo>
                  <a:lnTo>
                    <a:pt x="2911" y="5296"/>
                  </a:lnTo>
                  <a:lnTo>
                    <a:pt x="2729" y="5195"/>
                  </a:lnTo>
                  <a:lnTo>
                    <a:pt x="2557" y="5084"/>
                  </a:lnTo>
                  <a:lnTo>
                    <a:pt x="2386" y="4973"/>
                  </a:lnTo>
                  <a:lnTo>
                    <a:pt x="2224" y="4842"/>
                  </a:lnTo>
                  <a:lnTo>
                    <a:pt x="2052" y="4700"/>
                  </a:lnTo>
                  <a:lnTo>
                    <a:pt x="1901" y="4549"/>
                  </a:lnTo>
                  <a:lnTo>
                    <a:pt x="1739" y="4397"/>
                  </a:lnTo>
                  <a:lnTo>
                    <a:pt x="1597" y="4235"/>
                  </a:lnTo>
                  <a:lnTo>
                    <a:pt x="1446" y="4053"/>
                  </a:lnTo>
                  <a:lnTo>
                    <a:pt x="1314" y="3871"/>
                  </a:lnTo>
                  <a:lnTo>
                    <a:pt x="1173" y="3679"/>
                  </a:lnTo>
                  <a:lnTo>
                    <a:pt x="1052" y="3487"/>
                  </a:lnTo>
                  <a:lnTo>
                    <a:pt x="920" y="3285"/>
                  </a:lnTo>
                  <a:lnTo>
                    <a:pt x="809" y="3063"/>
                  </a:lnTo>
                  <a:lnTo>
                    <a:pt x="698" y="2851"/>
                  </a:lnTo>
                  <a:lnTo>
                    <a:pt x="587" y="2618"/>
                  </a:lnTo>
                  <a:lnTo>
                    <a:pt x="496" y="2386"/>
                  </a:lnTo>
                  <a:lnTo>
                    <a:pt x="405" y="2153"/>
                  </a:lnTo>
                  <a:lnTo>
                    <a:pt x="314" y="1901"/>
                  </a:lnTo>
                  <a:lnTo>
                    <a:pt x="233" y="1648"/>
                  </a:lnTo>
                  <a:lnTo>
                    <a:pt x="162" y="1395"/>
                  </a:lnTo>
                  <a:lnTo>
                    <a:pt x="102" y="1133"/>
                  </a:lnTo>
                  <a:lnTo>
                    <a:pt x="41" y="870"/>
                  </a:lnTo>
                  <a:lnTo>
                    <a:pt x="1" y="597"/>
                  </a:lnTo>
                  <a:lnTo>
                    <a:pt x="1" y="59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8;p25">
              <a:extLst>
                <a:ext uri="{FF2B5EF4-FFF2-40B4-BE49-F238E27FC236}">
                  <a16:creationId xmlns:a16="http://schemas.microsoft.com/office/drawing/2014/main" id="{2389E650-A136-779F-042B-5A758949E282}"/>
                </a:ext>
              </a:extLst>
            </p:cNvPr>
            <p:cNvSpPr/>
            <p:nvPr/>
          </p:nvSpPr>
          <p:spPr>
            <a:xfrm>
              <a:off x="3775875" y="2623275"/>
              <a:ext cx="651625" cy="220600"/>
            </a:xfrm>
            <a:custGeom>
              <a:avLst/>
              <a:gdLst/>
              <a:ahLst/>
              <a:cxnLst/>
              <a:rect l="l" t="t" r="r" b="b"/>
              <a:pathLst>
                <a:path w="26065" h="8824" extrusionOk="0">
                  <a:moveTo>
                    <a:pt x="1658" y="0"/>
                  </a:moveTo>
                  <a:lnTo>
                    <a:pt x="1496" y="10"/>
                  </a:lnTo>
                  <a:lnTo>
                    <a:pt x="1334" y="31"/>
                  </a:lnTo>
                  <a:lnTo>
                    <a:pt x="1172" y="81"/>
                  </a:lnTo>
                  <a:lnTo>
                    <a:pt x="1011" y="132"/>
                  </a:lnTo>
                  <a:lnTo>
                    <a:pt x="859" y="212"/>
                  </a:lnTo>
                  <a:lnTo>
                    <a:pt x="718" y="303"/>
                  </a:lnTo>
                  <a:lnTo>
                    <a:pt x="586" y="404"/>
                  </a:lnTo>
                  <a:lnTo>
                    <a:pt x="465" y="526"/>
                  </a:lnTo>
                  <a:lnTo>
                    <a:pt x="354" y="647"/>
                  </a:lnTo>
                  <a:lnTo>
                    <a:pt x="263" y="778"/>
                  </a:lnTo>
                  <a:lnTo>
                    <a:pt x="182" y="920"/>
                  </a:lnTo>
                  <a:lnTo>
                    <a:pt x="111" y="1071"/>
                  </a:lnTo>
                  <a:lnTo>
                    <a:pt x="61" y="1223"/>
                  </a:lnTo>
                  <a:lnTo>
                    <a:pt x="30" y="1385"/>
                  </a:lnTo>
                  <a:lnTo>
                    <a:pt x="10" y="1536"/>
                  </a:lnTo>
                  <a:lnTo>
                    <a:pt x="0" y="1708"/>
                  </a:lnTo>
                  <a:lnTo>
                    <a:pt x="10" y="1870"/>
                  </a:lnTo>
                  <a:lnTo>
                    <a:pt x="41" y="2032"/>
                  </a:lnTo>
                  <a:lnTo>
                    <a:pt x="81" y="2193"/>
                  </a:lnTo>
                  <a:lnTo>
                    <a:pt x="142" y="2345"/>
                  </a:lnTo>
                  <a:lnTo>
                    <a:pt x="212" y="2507"/>
                  </a:lnTo>
                  <a:lnTo>
                    <a:pt x="404" y="2820"/>
                  </a:lnTo>
                  <a:lnTo>
                    <a:pt x="596" y="3123"/>
                  </a:lnTo>
                  <a:lnTo>
                    <a:pt x="799" y="3416"/>
                  </a:lnTo>
                  <a:lnTo>
                    <a:pt x="1011" y="3709"/>
                  </a:lnTo>
                  <a:lnTo>
                    <a:pt x="1233" y="3992"/>
                  </a:lnTo>
                  <a:lnTo>
                    <a:pt x="1466" y="4265"/>
                  </a:lnTo>
                  <a:lnTo>
                    <a:pt x="1708" y="4528"/>
                  </a:lnTo>
                  <a:lnTo>
                    <a:pt x="1961" y="4791"/>
                  </a:lnTo>
                  <a:lnTo>
                    <a:pt x="2224" y="5043"/>
                  </a:lnTo>
                  <a:lnTo>
                    <a:pt x="2486" y="5286"/>
                  </a:lnTo>
                  <a:lnTo>
                    <a:pt x="2769" y="5518"/>
                  </a:lnTo>
                  <a:lnTo>
                    <a:pt x="3052" y="5741"/>
                  </a:lnTo>
                  <a:lnTo>
                    <a:pt x="3335" y="5963"/>
                  </a:lnTo>
                  <a:lnTo>
                    <a:pt x="3638" y="6175"/>
                  </a:lnTo>
                  <a:lnTo>
                    <a:pt x="3942" y="6377"/>
                  </a:lnTo>
                  <a:lnTo>
                    <a:pt x="4255" y="6569"/>
                  </a:lnTo>
                  <a:lnTo>
                    <a:pt x="4720" y="6832"/>
                  </a:lnTo>
                  <a:lnTo>
                    <a:pt x="5195" y="7085"/>
                  </a:lnTo>
                  <a:lnTo>
                    <a:pt x="5680" y="7317"/>
                  </a:lnTo>
                  <a:lnTo>
                    <a:pt x="6185" y="7540"/>
                  </a:lnTo>
                  <a:lnTo>
                    <a:pt x="6691" y="7732"/>
                  </a:lnTo>
                  <a:lnTo>
                    <a:pt x="7216" y="7914"/>
                  </a:lnTo>
                  <a:lnTo>
                    <a:pt x="7742" y="8085"/>
                  </a:lnTo>
                  <a:lnTo>
                    <a:pt x="8277" y="8237"/>
                  </a:lnTo>
                  <a:lnTo>
                    <a:pt x="8823" y="8368"/>
                  </a:lnTo>
                  <a:lnTo>
                    <a:pt x="9379" y="8480"/>
                  </a:lnTo>
                  <a:lnTo>
                    <a:pt x="9935" y="8581"/>
                  </a:lnTo>
                  <a:lnTo>
                    <a:pt x="10491" y="8662"/>
                  </a:lnTo>
                  <a:lnTo>
                    <a:pt x="11057" y="8722"/>
                  </a:lnTo>
                  <a:lnTo>
                    <a:pt x="11623" y="8773"/>
                  </a:lnTo>
                  <a:lnTo>
                    <a:pt x="12199" y="8803"/>
                  </a:lnTo>
                  <a:lnTo>
                    <a:pt x="12765" y="8823"/>
                  </a:lnTo>
                  <a:lnTo>
                    <a:pt x="13341" y="8813"/>
                  </a:lnTo>
                  <a:lnTo>
                    <a:pt x="13907" y="8793"/>
                  </a:lnTo>
                  <a:lnTo>
                    <a:pt x="14473" y="8753"/>
                  </a:lnTo>
                  <a:lnTo>
                    <a:pt x="15039" y="8702"/>
                  </a:lnTo>
                  <a:lnTo>
                    <a:pt x="15605" y="8631"/>
                  </a:lnTo>
                  <a:lnTo>
                    <a:pt x="16171" y="8540"/>
                  </a:lnTo>
                  <a:lnTo>
                    <a:pt x="16726" y="8439"/>
                  </a:lnTo>
                  <a:lnTo>
                    <a:pt x="17272" y="8318"/>
                  </a:lnTo>
                  <a:lnTo>
                    <a:pt x="17818" y="8176"/>
                  </a:lnTo>
                  <a:lnTo>
                    <a:pt x="18364" y="8025"/>
                  </a:lnTo>
                  <a:lnTo>
                    <a:pt x="18889" y="7853"/>
                  </a:lnTo>
                  <a:lnTo>
                    <a:pt x="19415" y="7661"/>
                  </a:lnTo>
                  <a:lnTo>
                    <a:pt x="19930" y="7449"/>
                  </a:lnTo>
                  <a:lnTo>
                    <a:pt x="20436" y="7226"/>
                  </a:lnTo>
                  <a:lnTo>
                    <a:pt x="20921" y="6984"/>
                  </a:lnTo>
                  <a:lnTo>
                    <a:pt x="21406" y="6731"/>
                  </a:lnTo>
                  <a:lnTo>
                    <a:pt x="21739" y="6539"/>
                  </a:lnTo>
                  <a:lnTo>
                    <a:pt x="22073" y="6327"/>
                  </a:lnTo>
                  <a:lnTo>
                    <a:pt x="22396" y="6115"/>
                  </a:lnTo>
                  <a:lnTo>
                    <a:pt x="22710" y="5892"/>
                  </a:lnTo>
                  <a:lnTo>
                    <a:pt x="23013" y="5670"/>
                  </a:lnTo>
                  <a:lnTo>
                    <a:pt x="23316" y="5427"/>
                  </a:lnTo>
                  <a:lnTo>
                    <a:pt x="23609" y="5175"/>
                  </a:lnTo>
                  <a:lnTo>
                    <a:pt x="23892" y="4922"/>
                  </a:lnTo>
                  <a:lnTo>
                    <a:pt x="24165" y="4659"/>
                  </a:lnTo>
                  <a:lnTo>
                    <a:pt x="24438" y="4376"/>
                  </a:lnTo>
                  <a:lnTo>
                    <a:pt x="24690" y="4093"/>
                  </a:lnTo>
                  <a:lnTo>
                    <a:pt x="24943" y="3800"/>
                  </a:lnTo>
                  <a:lnTo>
                    <a:pt x="25176" y="3507"/>
                  </a:lnTo>
                  <a:lnTo>
                    <a:pt x="25408" y="3194"/>
                  </a:lnTo>
                  <a:lnTo>
                    <a:pt x="25620" y="2870"/>
                  </a:lnTo>
                  <a:lnTo>
                    <a:pt x="25822" y="2547"/>
                  </a:lnTo>
                  <a:lnTo>
                    <a:pt x="25903" y="2395"/>
                  </a:lnTo>
                  <a:lnTo>
                    <a:pt x="25974" y="2244"/>
                  </a:lnTo>
                  <a:lnTo>
                    <a:pt x="26024" y="2082"/>
                  </a:lnTo>
                  <a:lnTo>
                    <a:pt x="26055" y="1920"/>
                  </a:lnTo>
                  <a:lnTo>
                    <a:pt x="26065" y="1759"/>
                  </a:lnTo>
                  <a:lnTo>
                    <a:pt x="26065" y="1597"/>
                  </a:lnTo>
                  <a:lnTo>
                    <a:pt x="26045" y="1435"/>
                  </a:lnTo>
                  <a:lnTo>
                    <a:pt x="26014" y="1274"/>
                  </a:lnTo>
                  <a:lnTo>
                    <a:pt x="25974" y="1122"/>
                  </a:lnTo>
                  <a:lnTo>
                    <a:pt x="25913" y="970"/>
                  </a:lnTo>
                  <a:lnTo>
                    <a:pt x="25832" y="829"/>
                  </a:lnTo>
                  <a:lnTo>
                    <a:pt x="25741" y="687"/>
                  </a:lnTo>
                  <a:lnTo>
                    <a:pt x="25640" y="566"/>
                  </a:lnTo>
                  <a:lnTo>
                    <a:pt x="25529" y="445"/>
                  </a:lnTo>
                  <a:lnTo>
                    <a:pt x="25398" y="334"/>
                  </a:lnTo>
                  <a:lnTo>
                    <a:pt x="25256" y="243"/>
                  </a:lnTo>
                  <a:lnTo>
                    <a:pt x="25105" y="162"/>
                  </a:lnTo>
                  <a:lnTo>
                    <a:pt x="24943" y="91"/>
                  </a:lnTo>
                  <a:lnTo>
                    <a:pt x="24781" y="41"/>
                  </a:lnTo>
                  <a:lnTo>
                    <a:pt x="24620" y="10"/>
                  </a:lnTo>
                  <a:lnTo>
                    <a:pt x="24458" y="0"/>
                  </a:lnTo>
                  <a:lnTo>
                    <a:pt x="24296" y="0"/>
                  </a:lnTo>
                  <a:lnTo>
                    <a:pt x="24135" y="20"/>
                  </a:lnTo>
                  <a:lnTo>
                    <a:pt x="23983" y="51"/>
                  </a:lnTo>
                  <a:lnTo>
                    <a:pt x="23821" y="91"/>
                  </a:lnTo>
                  <a:lnTo>
                    <a:pt x="23680" y="152"/>
                  </a:lnTo>
                  <a:lnTo>
                    <a:pt x="23528" y="233"/>
                  </a:lnTo>
                  <a:lnTo>
                    <a:pt x="23397" y="324"/>
                  </a:lnTo>
                  <a:lnTo>
                    <a:pt x="23265" y="425"/>
                  </a:lnTo>
                  <a:lnTo>
                    <a:pt x="23144" y="536"/>
                  </a:lnTo>
                  <a:lnTo>
                    <a:pt x="23043" y="667"/>
                  </a:lnTo>
                  <a:lnTo>
                    <a:pt x="22942" y="809"/>
                  </a:lnTo>
                  <a:lnTo>
                    <a:pt x="22800" y="1041"/>
                  </a:lnTo>
                  <a:lnTo>
                    <a:pt x="22649" y="1264"/>
                  </a:lnTo>
                  <a:lnTo>
                    <a:pt x="22487" y="1486"/>
                  </a:lnTo>
                  <a:lnTo>
                    <a:pt x="22315" y="1698"/>
                  </a:lnTo>
                  <a:lnTo>
                    <a:pt x="22133" y="1910"/>
                  </a:lnTo>
                  <a:lnTo>
                    <a:pt x="21952" y="2102"/>
                  </a:lnTo>
                  <a:lnTo>
                    <a:pt x="21760" y="2304"/>
                  </a:lnTo>
                  <a:lnTo>
                    <a:pt x="21567" y="2497"/>
                  </a:lnTo>
                  <a:lnTo>
                    <a:pt x="21355" y="2678"/>
                  </a:lnTo>
                  <a:lnTo>
                    <a:pt x="21143" y="2850"/>
                  </a:lnTo>
                  <a:lnTo>
                    <a:pt x="20931" y="3022"/>
                  </a:lnTo>
                  <a:lnTo>
                    <a:pt x="20708" y="3194"/>
                  </a:lnTo>
                  <a:lnTo>
                    <a:pt x="20476" y="3356"/>
                  </a:lnTo>
                  <a:lnTo>
                    <a:pt x="20244" y="3507"/>
                  </a:lnTo>
                  <a:lnTo>
                    <a:pt x="20001" y="3659"/>
                  </a:lnTo>
                  <a:lnTo>
                    <a:pt x="19758" y="3800"/>
                  </a:lnTo>
                  <a:lnTo>
                    <a:pt x="19374" y="4002"/>
                  </a:lnTo>
                  <a:lnTo>
                    <a:pt x="18980" y="4194"/>
                  </a:lnTo>
                  <a:lnTo>
                    <a:pt x="18576" y="4376"/>
                  </a:lnTo>
                  <a:lnTo>
                    <a:pt x="18162" y="4538"/>
                  </a:lnTo>
                  <a:lnTo>
                    <a:pt x="17747" y="4690"/>
                  </a:lnTo>
                  <a:lnTo>
                    <a:pt x="17323" y="4831"/>
                  </a:lnTo>
                  <a:lnTo>
                    <a:pt x="16888" y="4952"/>
                  </a:lnTo>
                  <a:lnTo>
                    <a:pt x="16443" y="5064"/>
                  </a:lnTo>
                  <a:lnTo>
                    <a:pt x="15999" y="5165"/>
                  </a:lnTo>
                  <a:lnTo>
                    <a:pt x="15554" y="5246"/>
                  </a:lnTo>
                  <a:lnTo>
                    <a:pt x="15099" y="5316"/>
                  </a:lnTo>
                  <a:lnTo>
                    <a:pt x="14634" y="5367"/>
                  </a:lnTo>
                  <a:lnTo>
                    <a:pt x="14180" y="5417"/>
                  </a:lnTo>
                  <a:lnTo>
                    <a:pt x="13715" y="5448"/>
                  </a:lnTo>
                  <a:lnTo>
                    <a:pt x="13260" y="5458"/>
                  </a:lnTo>
                  <a:lnTo>
                    <a:pt x="12795" y="5468"/>
                  </a:lnTo>
                  <a:lnTo>
                    <a:pt x="12330" y="5458"/>
                  </a:lnTo>
                  <a:lnTo>
                    <a:pt x="11875" y="5427"/>
                  </a:lnTo>
                  <a:lnTo>
                    <a:pt x="11421" y="5387"/>
                  </a:lnTo>
                  <a:lnTo>
                    <a:pt x="10966" y="5336"/>
                  </a:lnTo>
                  <a:lnTo>
                    <a:pt x="10511" y="5276"/>
                  </a:lnTo>
                  <a:lnTo>
                    <a:pt x="10066" y="5195"/>
                  </a:lnTo>
                  <a:lnTo>
                    <a:pt x="9622" y="5104"/>
                  </a:lnTo>
                  <a:lnTo>
                    <a:pt x="9187" y="5003"/>
                  </a:lnTo>
                  <a:lnTo>
                    <a:pt x="8762" y="4882"/>
                  </a:lnTo>
                  <a:lnTo>
                    <a:pt x="8338" y="4750"/>
                  </a:lnTo>
                  <a:lnTo>
                    <a:pt x="7924" y="4609"/>
                  </a:lnTo>
                  <a:lnTo>
                    <a:pt x="7519" y="4447"/>
                  </a:lnTo>
                  <a:lnTo>
                    <a:pt x="7125" y="4275"/>
                  </a:lnTo>
                  <a:lnTo>
                    <a:pt x="6731" y="4093"/>
                  </a:lnTo>
                  <a:lnTo>
                    <a:pt x="6357" y="3901"/>
                  </a:lnTo>
                  <a:lnTo>
                    <a:pt x="5993" y="3689"/>
                  </a:lnTo>
                  <a:lnTo>
                    <a:pt x="5771" y="3548"/>
                  </a:lnTo>
                  <a:lnTo>
                    <a:pt x="5549" y="3406"/>
                  </a:lnTo>
                  <a:lnTo>
                    <a:pt x="5336" y="3255"/>
                  </a:lnTo>
                  <a:lnTo>
                    <a:pt x="5134" y="3103"/>
                  </a:lnTo>
                  <a:lnTo>
                    <a:pt x="4932" y="2941"/>
                  </a:lnTo>
                  <a:lnTo>
                    <a:pt x="4740" y="2780"/>
                  </a:lnTo>
                  <a:lnTo>
                    <a:pt x="4548" y="2608"/>
                  </a:lnTo>
                  <a:lnTo>
                    <a:pt x="4366" y="2436"/>
                  </a:lnTo>
                  <a:lnTo>
                    <a:pt x="4184" y="2254"/>
                  </a:lnTo>
                  <a:lnTo>
                    <a:pt x="4023" y="2072"/>
                  </a:lnTo>
                  <a:lnTo>
                    <a:pt x="3861" y="1880"/>
                  </a:lnTo>
                  <a:lnTo>
                    <a:pt x="3699" y="1688"/>
                  </a:lnTo>
                  <a:lnTo>
                    <a:pt x="3548" y="1486"/>
                  </a:lnTo>
                  <a:lnTo>
                    <a:pt x="3406" y="1284"/>
                  </a:lnTo>
                  <a:lnTo>
                    <a:pt x="3275" y="1071"/>
                  </a:lnTo>
                  <a:lnTo>
                    <a:pt x="3153" y="859"/>
                  </a:lnTo>
                  <a:lnTo>
                    <a:pt x="3062" y="708"/>
                  </a:lnTo>
                  <a:lnTo>
                    <a:pt x="2951" y="576"/>
                  </a:lnTo>
                  <a:lnTo>
                    <a:pt x="2840" y="455"/>
                  </a:lnTo>
                  <a:lnTo>
                    <a:pt x="2719" y="354"/>
                  </a:lnTo>
                  <a:lnTo>
                    <a:pt x="2577" y="253"/>
                  </a:lnTo>
                  <a:lnTo>
                    <a:pt x="2436" y="182"/>
                  </a:lnTo>
                  <a:lnTo>
                    <a:pt x="2294" y="111"/>
                  </a:lnTo>
                  <a:lnTo>
                    <a:pt x="2143" y="61"/>
                  </a:lnTo>
                  <a:lnTo>
                    <a:pt x="1981" y="2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9;p25">
              <a:extLst>
                <a:ext uri="{FF2B5EF4-FFF2-40B4-BE49-F238E27FC236}">
                  <a16:creationId xmlns:a16="http://schemas.microsoft.com/office/drawing/2014/main" id="{E8F5E3D2-5F22-1C95-1D70-5D1ED1E2D38F}"/>
                </a:ext>
              </a:extLst>
            </p:cNvPr>
            <p:cNvSpPr/>
            <p:nvPr/>
          </p:nvSpPr>
          <p:spPr>
            <a:xfrm>
              <a:off x="4343600" y="2623275"/>
              <a:ext cx="651400" cy="220600"/>
            </a:xfrm>
            <a:custGeom>
              <a:avLst/>
              <a:gdLst/>
              <a:ahLst/>
              <a:cxnLst/>
              <a:rect l="l" t="t" r="r" b="b"/>
              <a:pathLst>
                <a:path w="26056" h="8824" extrusionOk="0">
                  <a:moveTo>
                    <a:pt x="1597" y="0"/>
                  </a:moveTo>
                  <a:lnTo>
                    <a:pt x="1436" y="10"/>
                  </a:lnTo>
                  <a:lnTo>
                    <a:pt x="1274" y="41"/>
                  </a:lnTo>
                  <a:lnTo>
                    <a:pt x="1112" y="91"/>
                  </a:lnTo>
                  <a:lnTo>
                    <a:pt x="961" y="162"/>
                  </a:lnTo>
                  <a:lnTo>
                    <a:pt x="809" y="243"/>
                  </a:lnTo>
                  <a:lnTo>
                    <a:pt x="668" y="334"/>
                  </a:lnTo>
                  <a:lnTo>
                    <a:pt x="536" y="445"/>
                  </a:lnTo>
                  <a:lnTo>
                    <a:pt x="415" y="566"/>
                  </a:lnTo>
                  <a:lnTo>
                    <a:pt x="314" y="687"/>
                  </a:lnTo>
                  <a:lnTo>
                    <a:pt x="223" y="829"/>
                  </a:lnTo>
                  <a:lnTo>
                    <a:pt x="152" y="970"/>
                  </a:lnTo>
                  <a:lnTo>
                    <a:pt x="91" y="1122"/>
                  </a:lnTo>
                  <a:lnTo>
                    <a:pt x="41" y="1274"/>
                  </a:lnTo>
                  <a:lnTo>
                    <a:pt x="11" y="1435"/>
                  </a:lnTo>
                  <a:lnTo>
                    <a:pt x="1" y="1597"/>
                  </a:lnTo>
                  <a:lnTo>
                    <a:pt x="1" y="1759"/>
                  </a:lnTo>
                  <a:lnTo>
                    <a:pt x="11" y="1920"/>
                  </a:lnTo>
                  <a:lnTo>
                    <a:pt x="41" y="2082"/>
                  </a:lnTo>
                  <a:lnTo>
                    <a:pt x="91" y="2244"/>
                  </a:lnTo>
                  <a:lnTo>
                    <a:pt x="152" y="2395"/>
                  </a:lnTo>
                  <a:lnTo>
                    <a:pt x="233" y="2547"/>
                  </a:lnTo>
                  <a:lnTo>
                    <a:pt x="445" y="2870"/>
                  </a:lnTo>
                  <a:lnTo>
                    <a:pt x="657" y="3194"/>
                  </a:lnTo>
                  <a:lnTo>
                    <a:pt x="890" y="3507"/>
                  </a:lnTo>
                  <a:lnTo>
                    <a:pt x="1122" y="3800"/>
                  </a:lnTo>
                  <a:lnTo>
                    <a:pt x="1375" y="4093"/>
                  </a:lnTo>
                  <a:lnTo>
                    <a:pt x="1628" y="4376"/>
                  </a:lnTo>
                  <a:lnTo>
                    <a:pt x="1890" y="4659"/>
                  </a:lnTo>
                  <a:lnTo>
                    <a:pt x="2173" y="4922"/>
                  </a:lnTo>
                  <a:lnTo>
                    <a:pt x="2456" y="5175"/>
                  </a:lnTo>
                  <a:lnTo>
                    <a:pt x="2749" y="5427"/>
                  </a:lnTo>
                  <a:lnTo>
                    <a:pt x="3043" y="5670"/>
                  </a:lnTo>
                  <a:lnTo>
                    <a:pt x="3356" y="5892"/>
                  </a:lnTo>
                  <a:lnTo>
                    <a:pt x="3669" y="6115"/>
                  </a:lnTo>
                  <a:lnTo>
                    <a:pt x="3993" y="6337"/>
                  </a:lnTo>
                  <a:lnTo>
                    <a:pt x="4326" y="6539"/>
                  </a:lnTo>
                  <a:lnTo>
                    <a:pt x="4660" y="6731"/>
                  </a:lnTo>
                  <a:lnTo>
                    <a:pt x="5145" y="6994"/>
                  </a:lnTo>
                  <a:lnTo>
                    <a:pt x="5630" y="7226"/>
                  </a:lnTo>
                  <a:lnTo>
                    <a:pt x="6135" y="7459"/>
                  </a:lnTo>
                  <a:lnTo>
                    <a:pt x="6651" y="7661"/>
                  </a:lnTo>
                  <a:lnTo>
                    <a:pt x="7166" y="7853"/>
                  </a:lnTo>
                  <a:lnTo>
                    <a:pt x="7702" y="8025"/>
                  </a:lnTo>
                  <a:lnTo>
                    <a:pt x="8237" y="8176"/>
                  </a:lnTo>
                  <a:lnTo>
                    <a:pt x="8783" y="8318"/>
                  </a:lnTo>
                  <a:lnTo>
                    <a:pt x="9339" y="8439"/>
                  </a:lnTo>
                  <a:lnTo>
                    <a:pt x="9895" y="8540"/>
                  </a:lnTo>
                  <a:lnTo>
                    <a:pt x="10451" y="8631"/>
                  </a:lnTo>
                  <a:lnTo>
                    <a:pt x="11017" y="8702"/>
                  </a:lnTo>
                  <a:lnTo>
                    <a:pt x="11583" y="8753"/>
                  </a:lnTo>
                  <a:lnTo>
                    <a:pt x="12159" y="8793"/>
                  </a:lnTo>
                  <a:lnTo>
                    <a:pt x="12725" y="8813"/>
                  </a:lnTo>
                  <a:lnTo>
                    <a:pt x="13291" y="8823"/>
                  </a:lnTo>
                  <a:lnTo>
                    <a:pt x="13867" y="8803"/>
                  </a:lnTo>
                  <a:lnTo>
                    <a:pt x="14433" y="8773"/>
                  </a:lnTo>
                  <a:lnTo>
                    <a:pt x="14999" y="8722"/>
                  </a:lnTo>
                  <a:lnTo>
                    <a:pt x="15565" y="8662"/>
                  </a:lnTo>
                  <a:lnTo>
                    <a:pt x="16131" y="8581"/>
                  </a:lnTo>
                  <a:lnTo>
                    <a:pt x="16686" y="8480"/>
                  </a:lnTo>
                  <a:lnTo>
                    <a:pt x="17232" y="8368"/>
                  </a:lnTo>
                  <a:lnTo>
                    <a:pt x="17778" y="8237"/>
                  </a:lnTo>
                  <a:lnTo>
                    <a:pt x="18314" y="8085"/>
                  </a:lnTo>
                  <a:lnTo>
                    <a:pt x="18849" y="7924"/>
                  </a:lnTo>
                  <a:lnTo>
                    <a:pt x="19365" y="7732"/>
                  </a:lnTo>
                  <a:lnTo>
                    <a:pt x="19880" y="7540"/>
                  </a:lnTo>
                  <a:lnTo>
                    <a:pt x="20375" y="7317"/>
                  </a:lnTo>
                  <a:lnTo>
                    <a:pt x="20871" y="7085"/>
                  </a:lnTo>
                  <a:lnTo>
                    <a:pt x="21346" y="6832"/>
                  </a:lnTo>
                  <a:lnTo>
                    <a:pt x="21810" y="6569"/>
                  </a:lnTo>
                  <a:lnTo>
                    <a:pt x="22114" y="6377"/>
                  </a:lnTo>
                  <a:lnTo>
                    <a:pt x="22427" y="6175"/>
                  </a:lnTo>
                  <a:lnTo>
                    <a:pt x="22720" y="5963"/>
                  </a:lnTo>
                  <a:lnTo>
                    <a:pt x="23013" y="5741"/>
                  </a:lnTo>
                  <a:lnTo>
                    <a:pt x="23296" y="5518"/>
                  </a:lnTo>
                  <a:lnTo>
                    <a:pt x="23569" y="5286"/>
                  </a:lnTo>
                  <a:lnTo>
                    <a:pt x="23842" y="5043"/>
                  </a:lnTo>
                  <a:lnTo>
                    <a:pt x="24095" y="4791"/>
                  </a:lnTo>
                  <a:lnTo>
                    <a:pt x="24347" y="4528"/>
                  </a:lnTo>
                  <a:lnTo>
                    <a:pt x="24590" y="4265"/>
                  </a:lnTo>
                  <a:lnTo>
                    <a:pt x="24822" y="3992"/>
                  </a:lnTo>
                  <a:lnTo>
                    <a:pt x="25045" y="3709"/>
                  </a:lnTo>
                  <a:lnTo>
                    <a:pt x="25267" y="3416"/>
                  </a:lnTo>
                  <a:lnTo>
                    <a:pt x="25469" y="3123"/>
                  </a:lnTo>
                  <a:lnTo>
                    <a:pt x="25661" y="2820"/>
                  </a:lnTo>
                  <a:lnTo>
                    <a:pt x="25843" y="2507"/>
                  </a:lnTo>
                  <a:lnTo>
                    <a:pt x="25924" y="2345"/>
                  </a:lnTo>
                  <a:lnTo>
                    <a:pt x="25984" y="2193"/>
                  </a:lnTo>
                  <a:lnTo>
                    <a:pt x="26025" y="2032"/>
                  </a:lnTo>
                  <a:lnTo>
                    <a:pt x="26045" y="1870"/>
                  </a:lnTo>
                  <a:lnTo>
                    <a:pt x="26055" y="1708"/>
                  </a:lnTo>
                  <a:lnTo>
                    <a:pt x="26055" y="1536"/>
                  </a:lnTo>
                  <a:lnTo>
                    <a:pt x="26035" y="1385"/>
                  </a:lnTo>
                  <a:lnTo>
                    <a:pt x="25995" y="1223"/>
                  </a:lnTo>
                  <a:lnTo>
                    <a:pt x="25944" y="1071"/>
                  </a:lnTo>
                  <a:lnTo>
                    <a:pt x="25883" y="920"/>
                  </a:lnTo>
                  <a:lnTo>
                    <a:pt x="25803" y="778"/>
                  </a:lnTo>
                  <a:lnTo>
                    <a:pt x="25712" y="647"/>
                  </a:lnTo>
                  <a:lnTo>
                    <a:pt x="25600" y="526"/>
                  </a:lnTo>
                  <a:lnTo>
                    <a:pt x="25479" y="404"/>
                  </a:lnTo>
                  <a:lnTo>
                    <a:pt x="25348" y="303"/>
                  </a:lnTo>
                  <a:lnTo>
                    <a:pt x="25196" y="212"/>
                  </a:lnTo>
                  <a:lnTo>
                    <a:pt x="25045" y="132"/>
                  </a:lnTo>
                  <a:lnTo>
                    <a:pt x="24893" y="81"/>
                  </a:lnTo>
                  <a:lnTo>
                    <a:pt x="24731" y="31"/>
                  </a:lnTo>
                  <a:lnTo>
                    <a:pt x="24570" y="10"/>
                  </a:lnTo>
                  <a:lnTo>
                    <a:pt x="24408" y="0"/>
                  </a:lnTo>
                  <a:lnTo>
                    <a:pt x="24236" y="0"/>
                  </a:lnTo>
                  <a:lnTo>
                    <a:pt x="24084" y="20"/>
                  </a:lnTo>
                  <a:lnTo>
                    <a:pt x="23923" y="61"/>
                  </a:lnTo>
                  <a:lnTo>
                    <a:pt x="23771" y="111"/>
                  </a:lnTo>
                  <a:lnTo>
                    <a:pt x="23619" y="182"/>
                  </a:lnTo>
                  <a:lnTo>
                    <a:pt x="23478" y="253"/>
                  </a:lnTo>
                  <a:lnTo>
                    <a:pt x="23347" y="354"/>
                  </a:lnTo>
                  <a:lnTo>
                    <a:pt x="23225" y="455"/>
                  </a:lnTo>
                  <a:lnTo>
                    <a:pt x="23104" y="576"/>
                  </a:lnTo>
                  <a:lnTo>
                    <a:pt x="23003" y="708"/>
                  </a:lnTo>
                  <a:lnTo>
                    <a:pt x="22912" y="859"/>
                  </a:lnTo>
                  <a:lnTo>
                    <a:pt x="22781" y="1071"/>
                  </a:lnTo>
                  <a:lnTo>
                    <a:pt x="22649" y="1284"/>
                  </a:lnTo>
                  <a:lnTo>
                    <a:pt x="22508" y="1486"/>
                  </a:lnTo>
                  <a:lnTo>
                    <a:pt x="22356" y="1688"/>
                  </a:lnTo>
                  <a:lnTo>
                    <a:pt x="22205" y="1880"/>
                  </a:lnTo>
                  <a:lnTo>
                    <a:pt x="22043" y="2072"/>
                  </a:lnTo>
                  <a:lnTo>
                    <a:pt x="21871" y="2254"/>
                  </a:lnTo>
                  <a:lnTo>
                    <a:pt x="21699" y="2436"/>
                  </a:lnTo>
                  <a:lnTo>
                    <a:pt x="21517" y="2608"/>
                  </a:lnTo>
                  <a:lnTo>
                    <a:pt x="21325" y="2780"/>
                  </a:lnTo>
                  <a:lnTo>
                    <a:pt x="21123" y="2941"/>
                  </a:lnTo>
                  <a:lnTo>
                    <a:pt x="20931" y="3103"/>
                  </a:lnTo>
                  <a:lnTo>
                    <a:pt x="20719" y="3255"/>
                  </a:lnTo>
                  <a:lnTo>
                    <a:pt x="20507" y="3406"/>
                  </a:lnTo>
                  <a:lnTo>
                    <a:pt x="20294" y="3548"/>
                  </a:lnTo>
                  <a:lnTo>
                    <a:pt x="20072" y="3689"/>
                  </a:lnTo>
                  <a:lnTo>
                    <a:pt x="19708" y="3901"/>
                  </a:lnTo>
                  <a:lnTo>
                    <a:pt x="19324" y="4093"/>
                  </a:lnTo>
                  <a:lnTo>
                    <a:pt x="18940" y="4275"/>
                  </a:lnTo>
                  <a:lnTo>
                    <a:pt x="18546" y="4447"/>
                  </a:lnTo>
                  <a:lnTo>
                    <a:pt x="18132" y="4609"/>
                  </a:lnTo>
                  <a:lnTo>
                    <a:pt x="17717" y="4750"/>
                  </a:lnTo>
                  <a:lnTo>
                    <a:pt x="17303" y="4882"/>
                  </a:lnTo>
                  <a:lnTo>
                    <a:pt x="16868" y="5003"/>
                  </a:lnTo>
                  <a:lnTo>
                    <a:pt x="16434" y="5104"/>
                  </a:lnTo>
                  <a:lnTo>
                    <a:pt x="15989" y="5195"/>
                  </a:lnTo>
                  <a:lnTo>
                    <a:pt x="15544" y="5276"/>
                  </a:lnTo>
                  <a:lnTo>
                    <a:pt x="15100" y="5336"/>
                  </a:lnTo>
                  <a:lnTo>
                    <a:pt x="14645" y="5387"/>
                  </a:lnTo>
                  <a:lnTo>
                    <a:pt x="14190" y="5427"/>
                  </a:lnTo>
                  <a:lnTo>
                    <a:pt x="13725" y="5458"/>
                  </a:lnTo>
                  <a:lnTo>
                    <a:pt x="13270" y="5468"/>
                  </a:lnTo>
                  <a:lnTo>
                    <a:pt x="12806" y="5458"/>
                  </a:lnTo>
                  <a:lnTo>
                    <a:pt x="12341" y="5448"/>
                  </a:lnTo>
                  <a:lnTo>
                    <a:pt x="11886" y="5417"/>
                  </a:lnTo>
                  <a:lnTo>
                    <a:pt x="11421" y="5367"/>
                  </a:lnTo>
                  <a:lnTo>
                    <a:pt x="10966" y="5316"/>
                  </a:lnTo>
                  <a:lnTo>
                    <a:pt x="10511" y="5246"/>
                  </a:lnTo>
                  <a:lnTo>
                    <a:pt x="10067" y="5165"/>
                  </a:lnTo>
                  <a:lnTo>
                    <a:pt x="9622" y="5064"/>
                  </a:lnTo>
                  <a:lnTo>
                    <a:pt x="9177" y="4952"/>
                  </a:lnTo>
                  <a:lnTo>
                    <a:pt x="8743" y="4831"/>
                  </a:lnTo>
                  <a:lnTo>
                    <a:pt x="8318" y="4690"/>
                  </a:lnTo>
                  <a:lnTo>
                    <a:pt x="7894" y="4538"/>
                  </a:lnTo>
                  <a:lnTo>
                    <a:pt x="7489" y="4376"/>
                  </a:lnTo>
                  <a:lnTo>
                    <a:pt x="7085" y="4194"/>
                  </a:lnTo>
                  <a:lnTo>
                    <a:pt x="6691" y="4002"/>
                  </a:lnTo>
                  <a:lnTo>
                    <a:pt x="6307" y="3800"/>
                  </a:lnTo>
                  <a:lnTo>
                    <a:pt x="6064" y="3659"/>
                  </a:lnTo>
                  <a:lnTo>
                    <a:pt x="5822" y="3507"/>
                  </a:lnTo>
                  <a:lnTo>
                    <a:pt x="5589" y="3356"/>
                  </a:lnTo>
                  <a:lnTo>
                    <a:pt x="5357" y="3194"/>
                  </a:lnTo>
                  <a:lnTo>
                    <a:pt x="5135" y="3022"/>
                  </a:lnTo>
                  <a:lnTo>
                    <a:pt x="4912" y="2850"/>
                  </a:lnTo>
                  <a:lnTo>
                    <a:pt x="4700" y="2678"/>
                  </a:lnTo>
                  <a:lnTo>
                    <a:pt x="4498" y="2497"/>
                  </a:lnTo>
                  <a:lnTo>
                    <a:pt x="4296" y="2304"/>
                  </a:lnTo>
                  <a:lnTo>
                    <a:pt x="4104" y="2102"/>
                  </a:lnTo>
                  <a:lnTo>
                    <a:pt x="3922" y="1910"/>
                  </a:lnTo>
                  <a:lnTo>
                    <a:pt x="3750" y="1698"/>
                  </a:lnTo>
                  <a:lnTo>
                    <a:pt x="3578" y="1486"/>
                  </a:lnTo>
                  <a:lnTo>
                    <a:pt x="3417" y="1264"/>
                  </a:lnTo>
                  <a:lnTo>
                    <a:pt x="3265" y="1041"/>
                  </a:lnTo>
                  <a:lnTo>
                    <a:pt x="3113" y="809"/>
                  </a:lnTo>
                  <a:lnTo>
                    <a:pt x="3022" y="667"/>
                  </a:lnTo>
                  <a:lnTo>
                    <a:pt x="2911" y="536"/>
                  </a:lnTo>
                  <a:lnTo>
                    <a:pt x="2790" y="425"/>
                  </a:lnTo>
                  <a:lnTo>
                    <a:pt x="2669" y="324"/>
                  </a:lnTo>
                  <a:lnTo>
                    <a:pt x="2527" y="233"/>
                  </a:lnTo>
                  <a:lnTo>
                    <a:pt x="2386" y="152"/>
                  </a:lnTo>
                  <a:lnTo>
                    <a:pt x="2234" y="91"/>
                  </a:lnTo>
                  <a:lnTo>
                    <a:pt x="2082" y="51"/>
                  </a:lnTo>
                  <a:lnTo>
                    <a:pt x="1921" y="20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0;p25">
              <a:extLst>
                <a:ext uri="{FF2B5EF4-FFF2-40B4-BE49-F238E27FC236}">
                  <a16:creationId xmlns:a16="http://schemas.microsoft.com/office/drawing/2014/main" id="{957FB85B-9681-DCF6-8B4F-BB80D6D02BF4}"/>
                </a:ext>
              </a:extLst>
            </p:cNvPr>
            <p:cNvSpPr/>
            <p:nvPr/>
          </p:nvSpPr>
          <p:spPr>
            <a:xfrm>
              <a:off x="4017150" y="1634850"/>
              <a:ext cx="141275" cy="420700"/>
            </a:xfrm>
            <a:custGeom>
              <a:avLst/>
              <a:gdLst/>
              <a:ahLst/>
              <a:cxnLst/>
              <a:rect l="l" t="t" r="r" b="b"/>
              <a:pathLst>
                <a:path w="5651" h="16828" extrusionOk="0">
                  <a:moveTo>
                    <a:pt x="2831" y="16828"/>
                  </a:moveTo>
                  <a:lnTo>
                    <a:pt x="2831" y="16828"/>
                  </a:lnTo>
                  <a:lnTo>
                    <a:pt x="2972" y="16818"/>
                  </a:lnTo>
                  <a:lnTo>
                    <a:pt x="3114" y="16787"/>
                  </a:lnTo>
                  <a:lnTo>
                    <a:pt x="3255" y="16727"/>
                  </a:lnTo>
                  <a:lnTo>
                    <a:pt x="3397" y="16656"/>
                  </a:lnTo>
                  <a:lnTo>
                    <a:pt x="3528" y="16565"/>
                  </a:lnTo>
                  <a:lnTo>
                    <a:pt x="3670" y="16444"/>
                  </a:lnTo>
                  <a:lnTo>
                    <a:pt x="3801" y="16312"/>
                  </a:lnTo>
                  <a:lnTo>
                    <a:pt x="3922" y="16161"/>
                  </a:lnTo>
                  <a:lnTo>
                    <a:pt x="4054" y="15999"/>
                  </a:lnTo>
                  <a:lnTo>
                    <a:pt x="4175" y="15807"/>
                  </a:lnTo>
                  <a:lnTo>
                    <a:pt x="4286" y="15605"/>
                  </a:lnTo>
                  <a:lnTo>
                    <a:pt x="4407" y="15382"/>
                  </a:lnTo>
                  <a:lnTo>
                    <a:pt x="4518" y="15150"/>
                  </a:lnTo>
                  <a:lnTo>
                    <a:pt x="4620" y="14897"/>
                  </a:lnTo>
                  <a:lnTo>
                    <a:pt x="4721" y="14635"/>
                  </a:lnTo>
                  <a:lnTo>
                    <a:pt x="4822" y="14362"/>
                  </a:lnTo>
                  <a:lnTo>
                    <a:pt x="4913" y="14069"/>
                  </a:lnTo>
                  <a:lnTo>
                    <a:pt x="5004" y="13755"/>
                  </a:lnTo>
                  <a:lnTo>
                    <a:pt x="5084" y="13442"/>
                  </a:lnTo>
                  <a:lnTo>
                    <a:pt x="5165" y="13108"/>
                  </a:lnTo>
                  <a:lnTo>
                    <a:pt x="5246" y="12765"/>
                  </a:lnTo>
                  <a:lnTo>
                    <a:pt x="5307" y="12421"/>
                  </a:lnTo>
                  <a:lnTo>
                    <a:pt x="5367" y="12057"/>
                  </a:lnTo>
                  <a:lnTo>
                    <a:pt x="5428" y="11683"/>
                  </a:lnTo>
                  <a:lnTo>
                    <a:pt x="5479" y="11299"/>
                  </a:lnTo>
                  <a:lnTo>
                    <a:pt x="5519" y="10905"/>
                  </a:lnTo>
                  <a:lnTo>
                    <a:pt x="5559" y="10511"/>
                  </a:lnTo>
                  <a:lnTo>
                    <a:pt x="5590" y="10107"/>
                  </a:lnTo>
                  <a:lnTo>
                    <a:pt x="5620" y="9692"/>
                  </a:lnTo>
                  <a:lnTo>
                    <a:pt x="5640" y="9268"/>
                  </a:lnTo>
                  <a:lnTo>
                    <a:pt x="5650" y="8843"/>
                  </a:lnTo>
                  <a:lnTo>
                    <a:pt x="5650" y="8409"/>
                  </a:lnTo>
                  <a:lnTo>
                    <a:pt x="5650" y="8409"/>
                  </a:lnTo>
                  <a:lnTo>
                    <a:pt x="5650" y="7984"/>
                  </a:lnTo>
                  <a:lnTo>
                    <a:pt x="5640" y="7550"/>
                  </a:lnTo>
                  <a:lnTo>
                    <a:pt x="5620" y="7135"/>
                  </a:lnTo>
                  <a:lnTo>
                    <a:pt x="5590" y="6721"/>
                  </a:lnTo>
                  <a:lnTo>
                    <a:pt x="5559" y="6317"/>
                  </a:lnTo>
                  <a:lnTo>
                    <a:pt x="5519" y="5913"/>
                  </a:lnTo>
                  <a:lnTo>
                    <a:pt x="5479" y="5518"/>
                  </a:lnTo>
                  <a:lnTo>
                    <a:pt x="5428" y="5144"/>
                  </a:lnTo>
                  <a:lnTo>
                    <a:pt x="5367" y="4771"/>
                  </a:lnTo>
                  <a:lnTo>
                    <a:pt x="5307" y="4407"/>
                  </a:lnTo>
                  <a:lnTo>
                    <a:pt x="5246" y="4053"/>
                  </a:lnTo>
                  <a:lnTo>
                    <a:pt x="5165" y="3709"/>
                  </a:lnTo>
                  <a:lnTo>
                    <a:pt x="5084" y="3386"/>
                  </a:lnTo>
                  <a:lnTo>
                    <a:pt x="5004" y="3063"/>
                  </a:lnTo>
                  <a:lnTo>
                    <a:pt x="4913" y="2759"/>
                  </a:lnTo>
                  <a:lnTo>
                    <a:pt x="4822" y="2466"/>
                  </a:lnTo>
                  <a:lnTo>
                    <a:pt x="4721" y="2183"/>
                  </a:lnTo>
                  <a:lnTo>
                    <a:pt x="4620" y="1920"/>
                  </a:lnTo>
                  <a:lnTo>
                    <a:pt x="4518" y="1668"/>
                  </a:lnTo>
                  <a:lnTo>
                    <a:pt x="4407" y="1435"/>
                  </a:lnTo>
                  <a:lnTo>
                    <a:pt x="4286" y="1223"/>
                  </a:lnTo>
                  <a:lnTo>
                    <a:pt x="4175" y="1011"/>
                  </a:lnTo>
                  <a:lnTo>
                    <a:pt x="4054" y="829"/>
                  </a:lnTo>
                  <a:lnTo>
                    <a:pt x="3922" y="657"/>
                  </a:lnTo>
                  <a:lnTo>
                    <a:pt x="3801" y="506"/>
                  </a:lnTo>
                  <a:lnTo>
                    <a:pt x="3670" y="374"/>
                  </a:lnTo>
                  <a:lnTo>
                    <a:pt x="3528" y="263"/>
                  </a:lnTo>
                  <a:lnTo>
                    <a:pt x="3397" y="172"/>
                  </a:lnTo>
                  <a:lnTo>
                    <a:pt x="3255" y="91"/>
                  </a:lnTo>
                  <a:lnTo>
                    <a:pt x="3114" y="41"/>
                  </a:lnTo>
                  <a:lnTo>
                    <a:pt x="2972" y="10"/>
                  </a:lnTo>
                  <a:lnTo>
                    <a:pt x="2831" y="0"/>
                  </a:lnTo>
                  <a:lnTo>
                    <a:pt x="2831" y="0"/>
                  </a:lnTo>
                  <a:lnTo>
                    <a:pt x="2679" y="10"/>
                  </a:lnTo>
                  <a:lnTo>
                    <a:pt x="2538" y="41"/>
                  </a:lnTo>
                  <a:lnTo>
                    <a:pt x="2396" y="91"/>
                  </a:lnTo>
                  <a:lnTo>
                    <a:pt x="2265" y="172"/>
                  </a:lnTo>
                  <a:lnTo>
                    <a:pt x="2123" y="263"/>
                  </a:lnTo>
                  <a:lnTo>
                    <a:pt x="1992" y="374"/>
                  </a:lnTo>
                  <a:lnTo>
                    <a:pt x="1860" y="506"/>
                  </a:lnTo>
                  <a:lnTo>
                    <a:pt x="1729" y="657"/>
                  </a:lnTo>
                  <a:lnTo>
                    <a:pt x="1608" y="829"/>
                  </a:lnTo>
                  <a:lnTo>
                    <a:pt x="1487" y="1011"/>
                  </a:lnTo>
                  <a:lnTo>
                    <a:pt x="1365" y="1223"/>
                  </a:lnTo>
                  <a:lnTo>
                    <a:pt x="1254" y="1435"/>
                  </a:lnTo>
                  <a:lnTo>
                    <a:pt x="1143" y="1668"/>
                  </a:lnTo>
                  <a:lnTo>
                    <a:pt x="1032" y="1920"/>
                  </a:lnTo>
                  <a:lnTo>
                    <a:pt x="931" y="2183"/>
                  </a:lnTo>
                  <a:lnTo>
                    <a:pt x="830" y="2466"/>
                  </a:lnTo>
                  <a:lnTo>
                    <a:pt x="739" y="2759"/>
                  </a:lnTo>
                  <a:lnTo>
                    <a:pt x="648" y="3063"/>
                  </a:lnTo>
                  <a:lnTo>
                    <a:pt x="567" y="3386"/>
                  </a:lnTo>
                  <a:lnTo>
                    <a:pt x="486" y="3709"/>
                  </a:lnTo>
                  <a:lnTo>
                    <a:pt x="415" y="4053"/>
                  </a:lnTo>
                  <a:lnTo>
                    <a:pt x="344" y="4407"/>
                  </a:lnTo>
                  <a:lnTo>
                    <a:pt x="284" y="4771"/>
                  </a:lnTo>
                  <a:lnTo>
                    <a:pt x="223" y="5144"/>
                  </a:lnTo>
                  <a:lnTo>
                    <a:pt x="173" y="5518"/>
                  </a:lnTo>
                  <a:lnTo>
                    <a:pt x="132" y="5913"/>
                  </a:lnTo>
                  <a:lnTo>
                    <a:pt x="92" y="6317"/>
                  </a:lnTo>
                  <a:lnTo>
                    <a:pt x="62" y="6721"/>
                  </a:lnTo>
                  <a:lnTo>
                    <a:pt x="41" y="7135"/>
                  </a:lnTo>
                  <a:lnTo>
                    <a:pt x="21" y="7550"/>
                  </a:lnTo>
                  <a:lnTo>
                    <a:pt x="11" y="7984"/>
                  </a:lnTo>
                  <a:lnTo>
                    <a:pt x="1" y="8409"/>
                  </a:lnTo>
                  <a:lnTo>
                    <a:pt x="1" y="8409"/>
                  </a:lnTo>
                  <a:lnTo>
                    <a:pt x="11" y="8843"/>
                  </a:lnTo>
                  <a:lnTo>
                    <a:pt x="21" y="9268"/>
                  </a:lnTo>
                  <a:lnTo>
                    <a:pt x="41" y="9692"/>
                  </a:lnTo>
                  <a:lnTo>
                    <a:pt x="62" y="10107"/>
                  </a:lnTo>
                  <a:lnTo>
                    <a:pt x="92" y="10511"/>
                  </a:lnTo>
                  <a:lnTo>
                    <a:pt x="132" y="10905"/>
                  </a:lnTo>
                  <a:lnTo>
                    <a:pt x="173" y="11299"/>
                  </a:lnTo>
                  <a:lnTo>
                    <a:pt x="223" y="11683"/>
                  </a:lnTo>
                  <a:lnTo>
                    <a:pt x="284" y="12057"/>
                  </a:lnTo>
                  <a:lnTo>
                    <a:pt x="344" y="12421"/>
                  </a:lnTo>
                  <a:lnTo>
                    <a:pt x="415" y="12765"/>
                  </a:lnTo>
                  <a:lnTo>
                    <a:pt x="486" y="13108"/>
                  </a:lnTo>
                  <a:lnTo>
                    <a:pt x="567" y="13442"/>
                  </a:lnTo>
                  <a:lnTo>
                    <a:pt x="648" y="13755"/>
                  </a:lnTo>
                  <a:lnTo>
                    <a:pt x="739" y="14069"/>
                  </a:lnTo>
                  <a:lnTo>
                    <a:pt x="830" y="14362"/>
                  </a:lnTo>
                  <a:lnTo>
                    <a:pt x="931" y="14635"/>
                  </a:lnTo>
                  <a:lnTo>
                    <a:pt x="1032" y="14897"/>
                  </a:lnTo>
                  <a:lnTo>
                    <a:pt x="1143" y="15150"/>
                  </a:lnTo>
                  <a:lnTo>
                    <a:pt x="1254" y="15382"/>
                  </a:lnTo>
                  <a:lnTo>
                    <a:pt x="1365" y="15605"/>
                  </a:lnTo>
                  <a:lnTo>
                    <a:pt x="1487" y="15807"/>
                  </a:lnTo>
                  <a:lnTo>
                    <a:pt x="1608" y="15999"/>
                  </a:lnTo>
                  <a:lnTo>
                    <a:pt x="1729" y="16161"/>
                  </a:lnTo>
                  <a:lnTo>
                    <a:pt x="1860" y="16312"/>
                  </a:lnTo>
                  <a:lnTo>
                    <a:pt x="1992" y="16444"/>
                  </a:lnTo>
                  <a:lnTo>
                    <a:pt x="2123" y="16565"/>
                  </a:lnTo>
                  <a:lnTo>
                    <a:pt x="2265" y="16656"/>
                  </a:lnTo>
                  <a:lnTo>
                    <a:pt x="2396" y="16727"/>
                  </a:lnTo>
                  <a:lnTo>
                    <a:pt x="2538" y="16787"/>
                  </a:lnTo>
                  <a:lnTo>
                    <a:pt x="2679" y="16818"/>
                  </a:lnTo>
                  <a:lnTo>
                    <a:pt x="2831" y="16828"/>
                  </a:lnTo>
                  <a:lnTo>
                    <a:pt x="2831" y="1682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;p25">
              <a:extLst>
                <a:ext uri="{FF2B5EF4-FFF2-40B4-BE49-F238E27FC236}">
                  <a16:creationId xmlns:a16="http://schemas.microsoft.com/office/drawing/2014/main" id="{59821ACB-4131-0685-BDDA-D52B15505AA4}"/>
                </a:ext>
              </a:extLst>
            </p:cNvPr>
            <p:cNvSpPr/>
            <p:nvPr/>
          </p:nvSpPr>
          <p:spPr>
            <a:xfrm>
              <a:off x="4604350" y="1634850"/>
              <a:ext cx="141000" cy="420700"/>
            </a:xfrm>
            <a:custGeom>
              <a:avLst/>
              <a:gdLst/>
              <a:ahLst/>
              <a:cxnLst/>
              <a:rect l="l" t="t" r="r" b="b"/>
              <a:pathLst>
                <a:path w="5640" h="16828" extrusionOk="0">
                  <a:moveTo>
                    <a:pt x="2820" y="16828"/>
                  </a:moveTo>
                  <a:lnTo>
                    <a:pt x="2820" y="16828"/>
                  </a:lnTo>
                  <a:lnTo>
                    <a:pt x="2962" y="16818"/>
                  </a:lnTo>
                  <a:lnTo>
                    <a:pt x="3113" y="16787"/>
                  </a:lnTo>
                  <a:lnTo>
                    <a:pt x="3255" y="16727"/>
                  </a:lnTo>
                  <a:lnTo>
                    <a:pt x="3386" y="16656"/>
                  </a:lnTo>
                  <a:lnTo>
                    <a:pt x="3528" y="16565"/>
                  </a:lnTo>
                  <a:lnTo>
                    <a:pt x="3659" y="16444"/>
                  </a:lnTo>
                  <a:lnTo>
                    <a:pt x="3790" y="16312"/>
                  </a:lnTo>
                  <a:lnTo>
                    <a:pt x="3922" y="16161"/>
                  </a:lnTo>
                  <a:lnTo>
                    <a:pt x="4043" y="15999"/>
                  </a:lnTo>
                  <a:lnTo>
                    <a:pt x="4164" y="15807"/>
                  </a:lnTo>
                  <a:lnTo>
                    <a:pt x="4286" y="15605"/>
                  </a:lnTo>
                  <a:lnTo>
                    <a:pt x="4397" y="15382"/>
                  </a:lnTo>
                  <a:lnTo>
                    <a:pt x="4508" y="15150"/>
                  </a:lnTo>
                  <a:lnTo>
                    <a:pt x="4619" y="14897"/>
                  </a:lnTo>
                  <a:lnTo>
                    <a:pt x="4720" y="14635"/>
                  </a:lnTo>
                  <a:lnTo>
                    <a:pt x="4811" y="14362"/>
                  </a:lnTo>
                  <a:lnTo>
                    <a:pt x="4912" y="14069"/>
                  </a:lnTo>
                  <a:lnTo>
                    <a:pt x="5003" y="13755"/>
                  </a:lnTo>
                  <a:lnTo>
                    <a:pt x="5084" y="13442"/>
                  </a:lnTo>
                  <a:lnTo>
                    <a:pt x="5165" y="13108"/>
                  </a:lnTo>
                  <a:lnTo>
                    <a:pt x="5236" y="12765"/>
                  </a:lnTo>
                  <a:lnTo>
                    <a:pt x="5306" y="12421"/>
                  </a:lnTo>
                  <a:lnTo>
                    <a:pt x="5367" y="12057"/>
                  </a:lnTo>
                  <a:lnTo>
                    <a:pt x="5418" y="11683"/>
                  </a:lnTo>
                  <a:lnTo>
                    <a:pt x="5468" y="11299"/>
                  </a:lnTo>
                  <a:lnTo>
                    <a:pt x="5519" y="10905"/>
                  </a:lnTo>
                  <a:lnTo>
                    <a:pt x="5559" y="10511"/>
                  </a:lnTo>
                  <a:lnTo>
                    <a:pt x="5589" y="10107"/>
                  </a:lnTo>
                  <a:lnTo>
                    <a:pt x="5610" y="9692"/>
                  </a:lnTo>
                  <a:lnTo>
                    <a:pt x="5630" y="9268"/>
                  </a:lnTo>
                  <a:lnTo>
                    <a:pt x="5640" y="8843"/>
                  </a:lnTo>
                  <a:lnTo>
                    <a:pt x="5640" y="8409"/>
                  </a:lnTo>
                  <a:lnTo>
                    <a:pt x="5640" y="8409"/>
                  </a:lnTo>
                  <a:lnTo>
                    <a:pt x="5640" y="7984"/>
                  </a:lnTo>
                  <a:lnTo>
                    <a:pt x="5630" y="7550"/>
                  </a:lnTo>
                  <a:lnTo>
                    <a:pt x="5610" y="7135"/>
                  </a:lnTo>
                  <a:lnTo>
                    <a:pt x="5589" y="6721"/>
                  </a:lnTo>
                  <a:lnTo>
                    <a:pt x="5559" y="6317"/>
                  </a:lnTo>
                  <a:lnTo>
                    <a:pt x="5519" y="5913"/>
                  </a:lnTo>
                  <a:lnTo>
                    <a:pt x="5468" y="5518"/>
                  </a:lnTo>
                  <a:lnTo>
                    <a:pt x="5418" y="5144"/>
                  </a:lnTo>
                  <a:lnTo>
                    <a:pt x="5367" y="4771"/>
                  </a:lnTo>
                  <a:lnTo>
                    <a:pt x="5306" y="4407"/>
                  </a:lnTo>
                  <a:lnTo>
                    <a:pt x="5236" y="4053"/>
                  </a:lnTo>
                  <a:lnTo>
                    <a:pt x="5165" y="3709"/>
                  </a:lnTo>
                  <a:lnTo>
                    <a:pt x="5084" y="3386"/>
                  </a:lnTo>
                  <a:lnTo>
                    <a:pt x="5003" y="3063"/>
                  </a:lnTo>
                  <a:lnTo>
                    <a:pt x="4912" y="2759"/>
                  </a:lnTo>
                  <a:lnTo>
                    <a:pt x="4811" y="2466"/>
                  </a:lnTo>
                  <a:lnTo>
                    <a:pt x="4720" y="2183"/>
                  </a:lnTo>
                  <a:lnTo>
                    <a:pt x="4619" y="1920"/>
                  </a:lnTo>
                  <a:lnTo>
                    <a:pt x="4508" y="1668"/>
                  </a:lnTo>
                  <a:lnTo>
                    <a:pt x="4397" y="1435"/>
                  </a:lnTo>
                  <a:lnTo>
                    <a:pt x="4286" y="1223"/>
                  </a:lnTo>
                  <a:lnTo>
                    <a:pt x="4164" y="1011"/>
                  </a:lnTo>
                  <a:lnTo>
                    <a:pt x="4043" y="829"/>
                  </a:lnTo>
                  <a:lnTo>
                    <a:pt x="3922" y="657"/>
                  </a:lnTo>
                  <a:lnTo>
                    <a:pt x="3790" y="506"/>
                  </a:lnTo>
                  <a:lnTo>
                    <a:pt x="3659" y="374"/>
                  </a:lnTo>
                  <a:lnTo>
                    <a:pt x="3528" y="263"/>
                  </a:lnTo>
                  <a:lnTo>
                    <a:pt x="3386" y="172"/>
                  </a:lnTo>
                  <a:lnTo>
                    <a:pt x="3255" y="91"/>
                  </a:lnTo>
                  <a:lnTo>
                    <a:pt x="3113" y="41"/>
                  </a:lnTo>
                  <a:lnTo>
                    <a:pt x="2962" y="10"/>
                  </a:lnTo>
                  <a:lnTo>
                    <a:pt x="2820" y="0"/>
                  </a:lnTo>
                  <a:lnTo>
                    <a:pt x="2820" y="0"/>
                  </a:lnTo>
                  <a:lnTo>
                    <a:pt x="2679" y="10"/>
                  </a:lnTo>
                  <a:lnTo>
                    <a:pt x="2537" y="41"/>
                  </a:lnTo>
                  <a:lnTo>
                    <a:pt x="2396" y="91"/>
                  </a:lnTo>
                  <a:lnTo>
                    <a:pt x="2254" y="172"/>
                  </a:lnTo>
                  <a:lnTo>
                    <a:pt x="2113" y="263"/>
                  </a:lnTo>
                  <a:lnTo>
                    <a:pt x="1981" y="374"/>
                  </a:lnTo>
                  <a:lnTo>
                    <a:pt x="1850" y="506"/>
                  </a:lnTo>
                  <a:lnTo>
                    <a:pt x="1729" y="657"/>
                  </a:lnTo>
                  <a:lnTo>
                    <a:pt x="1597" y="829"/>
                  </a:lnTo>
                  <a:lnTo>
                    <a:pt x="1476" y="1011"/>
                  </a:lnTo>
                  <a:lnTo>
                    <a:pt x="1355" y="1223"/>
                  </a:lnTo>
                  <a:lnTo>
                    <a:pt x="1244" y="1435"/>
                  </a:lnTo>
                  <a:lnTo>
                    <a:pt x="1132" y="1668"/>
                  </a:lnTo>
                  <a:lnTo>
                    <a:pt x="1031" y="1920"/>
                  </a:lnTo>
                  <a:lnTo>
                    <a:pt x="920" y="2183"/>
                  </a:lnTo>
                  <a:lnTo>
                    <a:pt x="829" y="2466"/>
                  </a:lnTo>
                  <a:lnTo>
                    <a:pt x="728" y="2759"/>
                  </a:lnTo>
                  <a:lnTo>
                    <a:pt x="647" y="3063"/>
                  </a:lnTo>
                  <a:lnTo>
                    <a:pt x="556" y="3386"/>
                  </a:lnTo>
                  <a:lnTo>
                    <a:pt x="486" y="3709"/>
                  </a:lnTo>
                  <a:lnTo>
                    <a:pt x="405" y="4053"/>
                  </a:lnTo>
                  <a:lnTo>
                    <a:pt x="344" y="4407"/>
                  </a:lnTo>
                  <a:lnTo>
                    <a:pt x="273" y="4771"/>
                  </a:lnTo>
                  <a:lnTo>
                    <a:pt x="223" y="5144"/>
                  </a:lnTo>
                  <a:lnTo>
                    <a:pt x="172" y="5518"/>
                  </a:lnTo>
                  <a:lnTo>
                    <a:pt x="122" y="5913"/>
                  </a:lnTo>
                  <a:lnTo>
                    <a:pt x="91" y="6317"/>
                  </a:lnTo>
                  <a:lnTo>
                    <a:pt x="51" y="6721"/>
                  </a:lnTo>
                  <a:lnTo>
                    <a:pt x="31" y="7135"/>
                  </a:lnTo>
                  <a:lnTo>
                    <a:pt x="11" y="7550"/>
                  </a:lnTo>
                  <a:lnTo>
                    <a:pt x="0" y="7984"/>
                  </a:lnTo>
                  <a:lnTo>
                    <a:pt x="0" y="8409"/>
                  </a:lnTo>
                  <a:lnTo>
                    <a:pt x="0" y="8409"/>
                  </a:lnTo>
                  <a:lnTo>
                    <a:pt x="0" y="8843"/>
                  </a:lnTo>
                  <a:lnTo>
                    <a:pt x="11" y="9268"/>
                  </a:lnTo>
                  <a:lnTo>
                    <a:pt x="31" y="9692"/>
                  </a:lnTo>
                  <a:lnTo>
                    <a:pt x="51" y="10107"/>
                  </a:lnTo>
                  <a:lnTo>
                    <a:pt x="91" y="10511"/>
                  </a:lnTo>
                  <a:lnTo>
                    <a:pt x="122" y="10905"/>
                  </a:lnTo>
                  <a:lnTo>
                    <a:pt x="172" y="11299"/>
                  </a:lnTo>
                  <a:lnTo>
                    <a:pt x="223" y="11683"/>
                  </a:lnTo>
                  <a:lnTo>
                    <a:pt x="273" y="12057"/>
                  </a:lnTo>
                  <a:lnTo>
                    <a:pt x="344" y="12421"/>
                  </a:lnTo>
                  <a:lnTo>
                    <a:pt x="405" y="12765"/>
                  </a:lnTo>
                  <a:lnTo>
                    <a:pt x="486" y="13108"/>
                  </a:lnTo>
                  <a:lnTo>
                    <a:pt x="556" y="13442"/>
                  </a:lnTo>
                  <a:lnTo>
                    <a:pt x="647" y="13755"/>
                  </a:lnTo>
                  <a:lnTo>
                    <a:pt x="728" y="14069"/>
                  </a:lnTo>
                  <a:lnTo>
                    <a:pt x="829" y="14362"/>
                  </a:lnTo>
                  <a:lnTo>
                    <a:pt x="920" y="14635"/>
                  </a:lnTo>
                  <a:lnTo>
                    <a:pt x="1031" y="14897"/>
                  </a:lnTo>
                  <a:lnTo>
                    <a:pt x="1132" y="15150"/>
                  </a:lnTo>
                  <a:lnTo>
                    <a:pt x="1244" y="15382"/>
                  </a:lnTo>
                  <a:lnTo>
                    <a:pt x="1355" y="15605"/>
                  </a:lnTo>
                  <a:lnTo>
                    <a:pt x="1476" y="15807"/>
                  </a:lnTo>
                  <a:lnTo>
                    <a:pt x="1597" y="15999"/>
                  </a:lnTo>
                  <a:lnTo>
                    <a:pt x="1729" y="16161"/>
                  </a:lnTo>
                  <a:lnTo>
                    <a:pt x="1850" y="16312"/>
                  </a:lnTo>
                  <a:lnTo>
                    <a:pt x="1981" y="16444"/>
                  </a:lnTo>
                  <a:lnTo>
                    <a:pt x="2113" y="16565"/>
                  </a:lnTo>
                  <a:lnTo>
                    <a:pt x="2254" y="16656"/>
                  </a:lnTo>
                  <a:lnTo>
                    <a:pt x="2396" y="16727"/>
                  </a:lnTo>
                  <a:lnTo>
                    <a:pt x="2537" y="16787"/>
                  </a:lnTo>
                  <a:lnTo>
                    <a:pt x="2679" y="16818"/>
                  </a:lnTo>
                  <a:lnTo>
                    <a:pt x="2820" y="16828"/>
                  </a:lnTo>
                  <a:lnTo>
                    <a:pt x="2820" y="1682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6B47760A-3967-CA15-43E8-16EAC6A1480F}"/>
              </a:ext>
            </a:extLst>
          </p:cNvPr>
          <p:cNvSpPr/>
          <p:nvPr/>
        </p:nvSpPr>
        <p:spPr>
          <a:xfrm>
            <a:off x="8382728" y="951335"/>
            <a:ext cx="337401" cy="415498"/>
          </a:xfrm>
          <a:prstGeom prst="ellipse">
            <a:avLst/>
          </a:prstGeom>
          <a:solidFill>
            <a:srgbClr val="B9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8950CC5-F3C7-082A-AF7B-3F151E4E6FC6}"/>
              </a:ext>
            </a:extLst>
          </p:cNvPr>
          <p:cNvSpPr/>
          <p:nvPr/>
        </p:nvSpPr>
        <p:spPr>
          <a:xfrm>
            <a:off x="200025" y="3314700"/>
            <a:ext cx="504825" cy="590550"/>
          </a:xfrm>
          <a:prstGeom prst="ellipse">
            <a:avLst/>
          </a:prstGeom>
          <a:solidFill>
            <a:srgbClr val="B9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8A1E2C4-EC70-99ED-8EE6-0FDC8ADEF46E}"/>
              </a:ext>
            </a:extLst>
          </p:cNvPr>
          <p:cNvGrpSpPr/>
          <p:nvPr/>
        </p:nvGrpSpPr>
        <p:grpSpPr>
          <a:xfrm>
            <a:off x="7272384" y="-264301"/>
            <a:ext cx="1279044" cy="4169551"/>
            <a:chOff x="5147900" y="169105"/>
            <a:chExt cx="1638296" cy="5745918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CFF78644-8075-7029-6FDA-56B8CDD5899B}"/>
                </a:ext>
              </a:extLst>
            </p:cNvPr>
            <p:cNvCxnSpPr>
              <a:cxnSpLocks/>
            </p:cNvCxnSpPr>
            <p:nvPr/>
          </p:nvCxnSpPr>
          <p:spPr>
            <a:xfrm>
              <a:off x="5967047" y="169105"/>
              <a:ext cx="0" cy="3259893"/>
            </a:xfrm>
            <a:prstGeom prst="lin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F431DA9-8FEC-92E0-77BF-40D5D735D01C}"/>
                </a:ext>
              </a:extLst>
            </p:cNvPr>
            <p:cNvGrpSpPr/>
            <p:nvPr/>
          </p:nvGrpSpPr>
          <p:grpSpPr>
            <a:xfrm rot="10800000">
              <a:off x="5147900" y="3429000"/>
              <a:ext cx="1638296" cy="2486023"/>
              <a:chOff x="5018946" y="2581278"/>
              <a:chExt cx="1638296" cy="2486023"/>
            </a:xfrm>
          </p:grpSpPr>
          <p:grpSp>
            <p:nvGrpSpPr>
              <p:cNvPr id="7" name="Gráfico 4" descr="Bombilla">
                <a:extLst>
                  <a:ext uri="{FF2B5EF4-FFF2-40B4-BE49-F238E27FC236}">
                    <a16:creationId xmlns:a16="http://schemas.microsoft.com/office/drawing/2014/main" id="{0B5E304F-6CED-DFCB-FA19-2A0C0BCF10D2}"/>
                  </a:ext>
                </a:extLst>
              </p:cNvPr>
              <p:cNvGrpSpPr/>
              <p:nvPr/>
            </p:nvGrpSpPr>
            <p:grpSpPr>
              <a:xfrm>
                <a:off x="5514243" y="4619626"/>
                <a:ext cx="647700" cy="447675"/>
                <a:chOff x="5772150" y="4619625"/>
                <a:chExt cx="647700" cy="447675"/>
              </a:xfrm>
              <a:solidFill>
                <a:srgbClr val="505050"/>
              </a:solidFill>
            </p:grpSpPr>
            <p:sp>
              <p:nvSpPr>
                <p:cNvPr id="12" name="Forma libre: forma 11">
                  <a:extLst>
                    <a:ext uri="{FF2B5EF4-FFF2-40B4-BE49-F238E27FC236}">
                      <a16:creationId xmlns:a16="http://schemas.microsoft.com/office/drawing/2014/main" id="{0CFF398A-7026-5F97-6AE1-1F1D3A7513E6}"/>
                    </a:ext>
                  </a:extLst>
                </p:cNvPr>
                <p:cNvSpPr/>
                <p:nvPr/>
              </p:nvSpPr>
              <p:spPr>
                <a:xfrm>
                  <a:off x="5772150" y="461962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s-CL" sz="1350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orma libre: forma 12">
                  <a:extLst>
                    <a:ext uri="{FF2B5EF4-FFF2-40B4-BE49-F238E27FC236}">
                      <a16:creationId xmlns:a16="http://schemas.microsoft.com/office/drawing/2014/main" id="{C083D368-FDA2-DCD7-3F13-55D2882825C8}"/>
                    </a:ext>
                  </a:extLst>
                </p:cNvPr>
                <p:cNvSpPr/>
                <p:nvPr/>
              </p:nvSpPr>
              <p:spPr>
                <a:xfrm>
                  <a:off x="5772150" y="4743450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s-CL" sz="1350" kern="120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orma libre: forma 13">
                  <a:extLst>
                    <a:ext uri="{FF2B5EF4-FFF2-40B4-BE49-F238E27FC236}">
                      <a16:creationId xmlns:a16="http://schemas.microsoft.com/office/drawing/2014/main" id="{AF0B8543-D61C-8F61-571D-57CF19E91847}"/>
                    </a:ext>
                  </a:extLst>
                </p:cNvPr>
                <p:cNvSpPr/>
                <p:nvPr/>
              </p:nvSpPr>
              <p:spPr>
                <a:xfrm>
                  <a:off x="5772150" y="486727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s-CL" sz="1350" kern="120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orma libre: forma 14">
                  <a:extLst>
                    <a:ext uri="{FF2B5EF4-FFF2-40B4-BE49-F238E27FC236}">
                      <a16:creationId xmlns:a16="http://schemas.microsoft.com/office/drawing/2014/main" id="{C861A44F-6722-2591-B5AF-13C25593BB3C}"/>
                    </a:ext>
                  </a:extLst>
                </p:cNvPr>
                <p:cNvSpPr/>
                <p:nvPr/>
              </p:nvSpPr>
              <p:spPr>
                <a:xfrm>
                  <a:off x="5962650" y="4991100"/>
                  <a:ext cx="266700" cy="76200"/>
                </a:xfrm>
                <a:custGeom>
                  <a:avLst/>
                  <a:gdLst>
                    <a:gd name="connsiteX0" fmla="*/ 228600 w 266700"/>
                    <a:gd name="connsiteY0" fmla="*/ 76200 h 76200"/>
                    <a:gd name="connsiteX1" fmla="*/ 38100 w 266700"/>
                    <a:gd name="connsiteY1" fmla="*/ 76200 h 76200"/>
                    <a:gd name="connsiteX2" fmla="*/ 0 w 266700"/>
                    <a:gd name="connsiteY2" fmla="*/ 38100 h 76200"/>
                    <a:gd name="connsiteX3" fmla="*/ 38100 w 266700"/>
                    <a:gd name="connsiteY3" fmla="*/ 0 h 76200"/>
                    <a:gd name="connsiteX4" fmla="*/ 228600 w 266700"/>
                    <a:gd name="connsiteY4" fmla="*/ 0 h 76200"/>
                    <a:gd name="connsiteX5" fmla="*/ 266700 w 266700"/>
                    <a:gd name="connsiteY5" fmla="*/ 38100 h 76200"/>
                    <a:gd name="connsiteX6" fmla="*/ 228600 w 266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700" h="76200">
                      <a:moveTo>
                        <a:pt x="228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228600" y="0"/>
                      </a:lnTo>
                      <a:cubicBezTo>
                        <a:pt x="249641" y="0"/>
                        <a:pt x="266700" y="17059"/>
                        <a:pt x="266700" y="38100"/>
                      </a:cubicBezTo>
                      <a:cubicBezTo>
                        <a:pt x="266700" y="59141"/>
                        <a:pt x="249641" y="76200"/>
                        <a:pt x="228600" y="7620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s-CL" sz="1350" kern="120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15299972-01E8-D829-E822-33D37F989572}"/>
                  </a:ext>
                </a:extLst>
              </p:cNvPr>
              <p:cNvSpPr/>
              <p:nvPr/>
            </p:nvSpPr>
            <p:spPr>
              <a:xfrm>
                <a:off x="5018946" y="2581278"/>
                <a:ext cx="1638296" cy="1990722"/>
              </a:xfrm>
              <a:custGeom>
                <a:avLst/>
                <a:gdLst>
                  <a:gd name="connsiteX0" fmla="*/ 1638296 w 1638296"/>
                  <a:gd name="connsiteY0" fmla="*/ 819146 h 1990721"/>
                  <a:gd name="connsiteX1" fmla="*/ 799344 w 1638296"/>
                  <a:gd name="connsiteY1" fmla="*/ 234 h 1990721"/>
                  <a:gd name="connsiteX2" fmla="*/ 111 w 1638296"/>
                  <a:gd name="connsiteY2" fmla="*/ 832872 h 1990721"/>
                  <a:gd name="connsiteX3" fmla="*/ 253419 w 1638296"/>
                  <a:gd name="connsiteY3" fmla="*/ 1411468 h 1990721"/>
                  <a:gd name="connsiteX4" fmla="*/ 533396 w 1638296"/>
                  <a:gd name="connsiteY4" fmla="*/ 1974462 h 1990721"/>
                  <a:gd name="connsiteX5" fmla="*/ 533396 w 1638296"/>
                  <a:gd name="connsiteY5" fmla="*/ 1990721 h 1990721"/>
                  <a:gd name="connsiteX6" fmla="*/ 1104896 w 1638296"/>
                  <a:gd name="connsiteY6" fmla="*/ 1990721 h 1990721"/>
                  <a:gd name="connsiteX7" fmla="*/ 1104896 w 1638296"/>
                  <a:gd name="connsiteY7" fmla="*/ 1962975 h 1990721"/>
                  <a:gd name="connsiteX8" fmla="*/ 1381617 w 1638296"/>
                  <a:gd name="connsiteY8" fmla="*/ 1414554 h 1990721"/>
                  <a:gd name="connsiteX9" fmla="*/ 1638296 w 1638296"/>
                  <a:gd name="connsiteY9" fmla="*/ 819146 h 199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296" h="1990721">
                    <a:moveTo>
                      <a:pt x="1638296" y="819146"/>
                    </a:moveTo>
                    <a:cubicBezTo>
                      <a:pt x="1638296" y="360155"/>
                      <a:pt x="1260792" y="-10662"/>
                      <a:pt x="799344" y="234"/>
                    </a:cubicBezTo>
                    <a:cubicBezTo>
                      <a:pt x="351974" y="10788"/>
                      <a:pt x="-7233" y="385435"/>
                      <a:pt x="111" y="832872"/>
                    </a:cubicBezTo>
                    <a:cubicBezTo>
                      <a:pt x="3845" y="1060367"/>
                      <a:pt x="100342" y="1265278"/>
                      <a:pt x="253419" y="1411468"/>
                    </a:cubicBezTo>
                    <a:cubicBezTo>
                      <a:pt x="435022" y="1584918"/>
                      <a:pt x="533396" y="1723326"/>
                      <a:pt x="533396" y="1974462"/>
                    </a:cubicBezTo>
                    <a:lnTo>
                      <a:pt x="533396" y="1990721"/>
                    </a:lnTo>
                    <a:lnTo>
                      <a:pt x="1104896" y="1990721"/>
                    </a:lnTo>
                    <a:lnTo>
                      <a:pt x="1104896" y="1962975"/>
                    </a:lnTo>
                    <a:cubicBezTo>
                      <a:pt x="1104896" y="1716763"/>
                      <a:pt x="1202642" y="1583642"/>
                      <a:pt x="1381617" y="1414554"/>
                    </a:cubicBezTo>
                    <a:cubicBezTo>
                      <a:pt x="1539665" y="1265249"/>
                      <a:pt x="1638296" y="1053737"/>
                      <a:pt x="1638296" y="819146"/>
                    </a:cubicBezTo>
                    <a:close/>
                  </a:path>
                </a:pathLst>
              </a:custGeom>
              <a:noFill/>
              <a:ln w="57150" cap="flat">
                <a:solidFill>
                  <a:srgbClr val="E2AC00"/>
                </a:solidFill>
                <a:prstDash val="solid"/>
                <a:miter/>
              </a:ln>
              <a:effectLst>
                <a:glow rad="63500">
                  <a:srgbClr val="FFC00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s-CL" sz="1350" kern="1200">
                  <a:solidFill>
                    <a:prstClr val="black"/>
                  </a:solidFill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21922820-2FBA-9E3A-B2F2-9CB615435C2D}"/>
                  </a:ext>
                </a:extLst>
              </p:cNvPr>
              <p:cNvSpPr/>
              <p:nvPr/>
            </p:nvSpPr>
            <p:spPr>
              <a:xfrm>
                <a:off x="5277442" y="2722988"/>
                <a:ext cx="625877" cy="385419"/>
              </a:xfrm>
              <a:custGeom>
                <a:avLst/>
                <a:gdLst>
                  <a:gd name="connsiteX0" fmla="*/ 28555 w 625877"/>
                  <a:gd name="connsiteY0" fmla="*/ 385420 h 385419"/>
                  <a:gd name="connsiteX1" fmla="*/ 14277 w 625877"/>
                  <a:gd name="connsiteY1" fmla="*/ 381571 h 385419"/>
                  <a:gd name="connsiteX2" fmla="*/ 3847 w 625877"/>
                  <a:gd name="connsiteY2" fmla="*/ 342529 h 385419"/>
                  <a:gd name="connsiteX3" fmla="*/ 597303 w 625877"/>
                  <a:gd name="connsiteY3" fmla="*/ 0 h 385419"/>
                  <a:gd name="connsiteX4" fmla="*/ 625878 w 625877"/>
                  <a:gd name="connsiteY4" fmla="*/ 28575 h 385419"/>
                  <a:gd name="connsiteX5" fmla="*/ 597303 w 625877"/>
                  <a:gd name="connsiteY5" fmla="*/ 57150 h 385419"/>
                  <a:gd name="connsiteX6" fmla="*/ 53320 w 625877"/>
                  <a:gd name="connsiteY6" fmla="*/ 371151 h 385419"/>
                  <a:gd name="connsiteX7" fmla="*/ 28555 w 625877"/>
                  <a:gd name="connsiteY7" fmla="*/ 385420 h 38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5877" h="385419">
                    <a:moveTo>
                      <a:pt x="28555" y="385420"/>
                    </a:moveTo>
                    <a:cubicBezTo>
                      <a:pt x="23698" y="385420"/>
                      <a:pt x="18783" y="384181"/>
                      <a:pt x="14277" y="381571"/>
                    </a:cubicBezTo>
                    <a:cubicBezTo>
                      <a:pt x="609" y="373666"/>
                      <a:pt x="-4058" y="356187"/>
                      <a:pt x="3847" y="342529"/>
                    </a:cubicBezTo>
                    <a:cubicBezTo>
                      <a:pt x="126082" y="131245"/>
                      <a:pt x="353472" y="0"/>
                      <a:pt x="597303" y="0"/>
                    </a:cubicBezTo>
                    <a:cubicBezTo>
                      <a:pt x="613086" y="0"/>
                      <a:pt x="625878" y="12792"/>
                      <a:pt x="625878" y="28575"/>
                    </a:cubicBezTo>
                    <a:cubicBezTo>
                      <a:pt x="625878" y="44358"/>
                      <a:pt x="613086" y="57150"/>
                      <a:pt x="597303" y="57150"/>
                    </a:cubicBezTo>
                    <a:cubicBezTo>
                      <a:pt x="373808" y="57150"/>
                      <a:pt x="165363" y="177470"/>
                      <a:pt x="53320" y="371151"/>
                    </a:cubicBezTo>
                    <a:cubicBezTo>
                      <a:pt x="48024" y="380305"/>
                      <a:pt x="38423" y="385420"/>
                      <a:pt x="28555" y="38542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FFC00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s-CL" sz="1350" kern="1200">
                  <a:solidFill>
                    <a:prstClr val="black"/>
                  </a:solidFill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67CC0096-70C2-D988-8F32-CEB5E0BA810E}"/>
                  </a:ext>
                </a:extLst>
              </p:cNvPr>
              <p:cNvSpPr/>
              <p:nvPr/>
            </p:nvSpPr>
            <p:spPr>
              <a:xfrm>
                <a:off x="5189611" y="3210694"/>
                <a:ext cx="79068" cy="226001"/>
              </a:xfrm>
              <a:custGeom>
                <a:avLst/>
                <a:gdLst>
                  <a:gd name="connsiteX0" fmla="*/ 28575 w 79068"/>
                  <a:gd name="connsiteY0" fmla="*/ 226001 h 226001"/>
                  <a:gd name="connsiteX1" fmla="*/ 0 w 79068"/>
                  <a:gd name="connsiteY1" fmla="*/ 197426 h 226001"/>
                  <a:gd name="connsiteX2" fmla="*/ 22870 w 79068"/>
                  <a:gd name="connsiteY2" fmla="*/ 21262 h 226001"/>
                  <a:gd name="connsiteX3" fmla="*/ 57817 w 79068"/>
                  <a:gd name="connsiteY3" fmla="*/ 973 h 226001"/>
                  <a:gd name="connsiteX4" fmla="*/ 78105 w 79068"/>
                  <a:gd name="connsiteY4" fmla="*/ 35921 h 226001"/>
                  <a:gd name="connsiteX5" fmla="*/ 57150 w 79068"/>
                  <a:gd name="connsiteY5" fmla="*/ 197426 h 226001"/>
                  <a:gd name="connsiteX6" fmla="*/ 28575 w 79068"/>
                  <a:gd name="connsiteY6" fmla="*/ 226001 h 22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8" h="226001">
                    <a:moveTo>
                      <a:pt x="28575" y="226001"/>
                    </a:moveTo>
                    <a:cubicBezTo>
                      <a:pt x="12792" y="226001"/>
                      <a:pt x="0" y="213209"/>
                      <a:pt x="0" y="197426"/>
                    </a:cubicBezTo>
                    <a:cubicBezTo>
                      <a:pt x="0" y="137714"/>
                      <a:pt x="7696" y="78440"/>
                      <a:pt x="22870" y="21262"/>
                    </a:cubicBezTo>
                    <a:cubicBezTo>
                      <a:pt x="26918" y="6002"/>
                      <a:pt x="42548" y="-3103"/>
                      <a:pt x="57817" y="973"/>
                    </a:cubicBezTo>
                    <a:cubicBezTo>
                      <a:pt x="73076" y="5021"/>
                      <a:pt x="82153" y="20661"/>
                      <a:pt x="78105" y="35921"/>
                    </a:cubicBezTo>
                    <a:cubicBezTo>
                      <a:pt x="64199" y="88317"/>
                      <a:pt x="57150" y="142667"/>
                      <a:pt x="57150" y="197426"/>
                    </a:cubicBezTo>
                    <a:cubicBezTo>
                      <a:pt x="57150" y="213200"/>
                      <a:pt x="44358" y="226001"/>
                      <a:pt x="28575" y="22600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FFC00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s-CL" sz="1350" kern="1200">
                  <a:solidFill>
                    <a:prstClr val="black"/>
                  </a:solidFill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5D9A71C9-B69F-07D2-BA7F-6AC7884EEF08}"/>
                  </a:ext>
                </a:extLst>
              </p:cNvPr>
              <p:cNvSpPr/>
              <p:nvPr/>
            </p:nvSpPr>
            <p:spPr>
              <a:xfrm>
                <a:off x="5571393" y="3952581"/>
                <a:ext cx="533400" cy="593922"/>
              </a:xfrm>
              <a:custGeom>
                <a:avLst/>
                <a:gdLst>
                  <a:gd name="connsiteX0" fmla="*/ 638175 w 800100"/>
                  <a:gd name="connsiteY0" fmla="*/ 0 h 973455"/>
                  <a:gd name="connsiteX1" fmla="*/ 476250 w 800100"/>
                  <a:gd name="connsiteY1" fmla="*/ 161925 h 973455"/>
                  <a:gd name="connsiteX2" fmla="*/ 476250 w 800100"/>
                  <a:gd name="connsiteY2" fmla="*/ 267605 h 973455"/>
                  <a:gd name="connsiteX3" fmla="*/ 323850 w 800100"/>
                  <a:gd name="connsiteY3" fmla="*/ 267605 h 973455"/>
                  <a:gd name="connsiteX4" fmla="*/ 323850 w 800100"/>
                  <a:gd name="connsiteY4" fmla="*/ 161925 h 973455"/>
                  <a:gd name="connsiteX5" fmla="*/ 161925 w 800100"/>
                  <a:gd name="connsiteY5" fmla="*/ 0 h 973455"/>
                  <a:gd name="connsiteX6" fmla="*/ 0 w 800100"/>
                  <a:gd name="connsiteY6" fmla="*/ 161925 h 973455"/>
                  <a:gd name="connsiteX7" fmla="*/ 161925 w 800100"/>
                  <a:gd name="connsiteY7" fmla="*/ 323850 h 973455"/>
                  <a:gd name="connsiteX8" fmla="*/ 266700 w 800100"/>
                  <a:gd name="connsiteY8" fmla="*/ 323850 h 973455"/>
                  <a:gd name="connsiteX9" fmla="*/ 266700 w 800100"/>
                  <a:gd name="connsiteY9" fmla="*/ 973455 h 973455"/>
                  <a:gd name="connsiteX10" fmla="*/ 323850 w 800100"/>
                  <a:gd name="connsiteY10" fmla="*/ 973455 h 973455"/>
                  <a:gd name="connsiteX11" fmla="*/ 323850 w 800100"/>
                  <a:gd name="connsiteY11" fmla="*/ 324755 h 973455"/>
                  <a:gd name="connsiteX12" fmla="*/ 476250 w 800100"/>
                  <a:gd name="connsiteY12" fmla="*/ 324755 h 973455"/>
                  <a:gd name="connsiteX13" fmla="*/ 476250 w 800100"/>
                  <a:gd name="connsiteY13" fmla="*/ 973455 h 973455"/>
                  <a:gd name="connsiteX14" fmla="*/ 533400 w 800100"/>
                  <a:gd name="connsiteY14" fmla="*/ 973455 h 973455"/>
                  <a:gd name="connsiteX15" fmla="*/ 533400 w 800100"/>
                  <a:gd name="connsiteY15" fmla="*/ 323850 h 973455"/>
                  <a:gd name="connsiteX16" fmla="*/ 638175 w 800100"/>
                  <a:gd name="connsiteY16" fmla="*/ 323850 h 973455"/>
                  <a:gd name="connsiteX17" fmla="*/ 800100 w 800100"/>
                  <a:gd name="connsiteY17" fmla="*/ 161925 h 973455"/>
                  <a:gd name="connsiteX18" fmla="*/ 638175 w 800100"/>
                  <a:gd name="connsiteY18" fmla="*/ 0 h 973455"/>
                  <a:gd name="connsiteX19" fmla="*/ 57150 w 800100"/>
                  <a:gd name="connsiteY19" fmla="*/ 161925 h 973455"/>
                  <a:gd name="connsiteX20" fmla="*/ 161925 w 800100"/>
                  <a:gd name="connsiteY20" fmla="*/ 57150 h 973455"/>
                  <a:gd name="connsiteX21" fmla="*/ 266700 w 800100"/>
                  <a:gd name="connsiteY21" fmla="*/ 161925 h 973455"/>
                  <a:gd name="connsiteX22" fmla="*/ 266700 w 800100"/>
                  <a:gd name="connsiteY22" fmla="*/ 266700 h 973455"/>
                  <a:gd name="connsiteX23" fmla="*/ 161925 w 800100"/>
                  <a:gd name="connsiteY23" fmla="*/ 266700 h 973455"/>
                  <a:gd name="connsiteX24" fmla="*/ 57150 w 800100"/>
                  <a:gd name="connsiteY24" fmla="*/ 161925 h 973455"/>
                  <a:gd name="connsiteX25" fmla="*/ 638175 w 800100"/>
                  <a:gd name="connsiteY25" fmla="*/ 266700 h 973455"/>
                  <a:gd name="connsiteX26" fmla="*/ 533400 w 800100"/>
                  <a:gd name="connsiteY26" fmla="*/ 266700 h 973455"/>
                  <a:gd name="connsiteX27" fmla="*/ 533400 w 800100"/>
                  <a:gd name="connsiteY27" fmla="*/ 161925 h 973455"/>
                  <a:gd name="connsiteX28" fmla="*/ 638175 w 800100"/>
                  <a:gd name="connsiteY28" fmla="*/ 57150 h 973455"/>
                  <a:gd name="connsiteX29" fmla="*/ 742950 w 800100"/>
                  <a:gd name="connsiteY29" fmla="*/ 161925 h 973455"/>
                  <a:gd name="connsiteX30" fmla="*/ 638175 w 800100"/>
                  <a:gd name="connsiteY30" fmla="*/ 266700 h 97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00100" h="973455">
                    <a:moveTo>
                      <a:pt x="638175" y="0"/>
                    </a:moveTo>
                    <a:cubicBezTo>
                      <a:pt x="548888" y="0"/>
                      <a:pt x="476250" y="72638"/>
                      <a:pt x="476250" y="161925"/>
                    </a:cubicBezTo>
                    <a:lnTo>
                      <a:pt x="476250" y="267605"/>
                    </a:lnTo>
                    <a:lnTo>
                      <a:pt x="323850" y="267605"/>
                    </a:lnTo>
                    <a:lnTo>
                      <a:pt x="323850" y="161925"/>
                    </a:lnTo>
                    <a:cubicBezTo>
                      <a:pt x="323850" y="72638"/>
                      <a:pt x="251212" y="0"/>
                      <a:pt x="161925" y="0"/>
                    </a:cubicBezTo>
                    <a:cubicBezTo>
                      <a:pt x="72638" y="0"/>
                      <a:pt x="0" y="72638"/>
                      <a:pt x="0" y="161925"/>
                    </a:cubicBezTo>
                    <a:cubicBezTo>
                      <a:pt x="0" y="251212"/>
                      <a:pt x="72638" y="323850"/>
                      <a:pt x="161925" y="323850"/>
                    </a:cubicBezTo>
                    <a:lnTo>
                      <a:pt x="266700" y="323850"/>
                    </a:lnTo>
                    <a:lnTo>
                      <a:pt x="266700" y="973455"/>
                    </a:lnTo>
                    <a:lnTo>
                      <a:pt x="323850" y="973455"/>
                    </a:lnTo>
                    <a:lnTo>
                      <a:pt x="323850" y="324755"/>
                    </a:lnTo>
                    <a:lnTo>
                      <a:pt x="476250" y="324755"/>
                    </a:lnTo>
                    <a:lnTo>
                      <a:pt x="476250" y="973455"/>
                    </a:lnTo>
                    <a:lnTo>
                      <a:pt x="533400" y="973455"/>
                    </a:lnTo>
                    <a:lnTo>
                      <a:pt x="533400" y="323850"/>
                    </a:lnTo>
                    <a:lnTo>
                      <a:pt x="638175" y="323850"/>
                    </a:lnTo>
                    <a:cubicBezTo>
                      <a:pt x="727462" y="323850"/>
                      <a:pt x="800100" y="251212"/>
                      <a:pt x="800100" y="161925"/>
                    </a:cubicBezTo>
                    <a:cubicBezTo>
                      <a:pt x="800100" y="72638"/>
                      <a:pt x="727462" y="0"/>
                      <a:pt x="638175" y="0"/>
                    </a:cubicBezTo>
                    <a:close/>
                    <a:moveTo>
                      <a:pt x="57150" y="161925"/>
                    </a:moveTo>
                    <a:cubicBezTo>
                      <a:pt x="57150" y="104156"/>
                      <a:pt x="104156" y="57150"/>
                      <a:pt x="161925" y="57150"/>
                    </a:cubicBezTo>
                    <a:cubicBezTo>
                      <a:pt x="219694" y="57150"/>
                      <a:pt x="266700" y="104156"/>
                      <a:pt x="266700" y="161925"/>
                    </a:cubicBezTo>
                    <a:lnTo>
                      <a:pt x="266700" y="266700"/>
                    </a:lnTo>
                    <a:lnTo>
                      <a:pt x="161925" y="266700"/>
                    </a:lnTo>
                    <a:cubicBezTo>
                      <a:pt x="104156" y="266700"/>
                      <a:pt x="57150" y="219694"/>
                      <a:pt x="57150" y="161925"/>
                    </a:cubicBezTo>
                    <a:close/>
                    <a:moveTo>
                      <a:pt x="638175" y="266700"/>
                    </a:moveTo>
                    <a:lnTo>
                      <a:pt x="533400" y="266700"/>
                    </a:lnTo>
                    <a:lnTo>
                      <a:pt x="533400" y="161925"/>
                    </a:lnTo>
                    <a:cubicBezTo>
                      <a:pt x="533400" y="104156"/>
                      <a:pt x="580406" y="57150"/>
                      <a:pt x="638175" y="57150"/>
                    </a:cubicBezTo>
                    <a:cubicBezTo>
                      <a:pt x="695944" y="57150"/>
                      <a:pt x="742950" y="104156"/>
                      <a:pt x="742950" y="161925"/>
                    </a:cubicBezTo>
                    <a:cubicBezTo>
                      <a:pt x="742950" y="219694"/>
                      <a:pt x="695944" y="266700"/>
                      <a:pt x="638175" y="2667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FFC00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s-CL" sz="1350" kern="1200" dirty="0">
                  <a:solidFill>
                    <a:prstClr val="black"/>
                  </a:solidFill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4" name="Imagen 5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EDEF7CAD-828F-6640-307C-62759E78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54" y="1728145"/>
            <a:ext cx="1799685" cy="1572972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82659905-3D9D-C2E2-5FCB-4BA486956845}"/>
              </a:ext>
            </a:extLst>
          </p:cNvPr>
          <p:cNvGrpSpPr/>
          <p:nvPr/>
        </p:nvGrpSpPr>
        <p:grpSpPr>
          <a:xfrm>
            <a:off x="1150133" y="1805639"/>
            <a:ext cx="2401969" cy="3646582"/>
            <a:chOff x="3618463" y="1038793"/>
            <a:chExt cx="2272122" cy="3839040"/>
          </a:xfrm>
        </p:grpSpPr>
        <p:sp>
          <p:nvSpPr>
            <p:cNvPr id="45" name="Círculo: vacío 44">
              <a:extLst>
                <a:ext uri="{FF2B5EF4-FFF2-40B4-BE49-F238E27FC236}">
                  <a16:creationId xmlns:a16="http://schemas.microsoft.com/office/drawing/2014/main" id="{7A0C5848-E480-B1CA-3F35-93B604AC7583}"/>
                </a:ext>
              </a:extLst>
            </p:cNvPr>
            <p:cNvSpPr/>
            <p:nvPr/>
          </p:nvSpPr>
          <p:spPr>
            <a:xfrm>
              <a:off x="3702458" y="2774712"/>
              <a:ext cx="2102400" cy="2103121"/>
            </a:xfrm>
            <a:prstGeom prst="donut">
              <a:avLst/>
            </a:prstGeom>
            <a:solidFill>
              <a:srgbClr val="4CBADC"/>
            </a:solidFill>
            <a:ln>
              <a:noFill/>
            </a:ln>
            <a:scene3d>
              <a:camera prst="perspectiveRelaxedModerately">
                <a:rot lat="17690630" lon="0" rev="0"/>
              </a:camera>
              <a:lightRig rig="threePt" dir="t"/>
            </a:scene3d>
            <a:sp3d extrusionH="190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>
                <a:solidFill>
                  <a:schemeClr val="tx1"/>
                </a:solidFill>
              </a:endParaRPr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C02B4546-3D2F-C566-D8B2-874A6D08637B}"/>
                </a:ext>
              </a:extLst>
            </p:cNvPr>
            <p:cNvSpPr/>
            <p:nvPr/>
          </p:nvSpPr>
          <p:spPr>
            <a:xfrm flipV="1">
              <a:off x="3618463" y="1038793"/>
              <a:ext cx="2272122" cy="3057240"/>
            </a:xfrm>
            <a:custGeom>
              <a:avLst/>
              <a:gdLst>
                <a:gd name="connsiteX0" fmla="*/ 0 w 2070000"/>
                <a:gd name="connsiteY0" fmla="*/ 2198078 h 2198078"/>
                <a:gd name="connsiteX1" fmla="*/ 2070000 w 2070000"/>
                <a:gd name="connsiteY1" fmla="*/ 2198078 h 2198078"/>
                <a:gd name="connsiteX2" fmla="*/ 1575000 w 2070000"/>
                <a:gd name="connsiteY2" fmla="*/ 218078 h 2198078"/>
                <a:gd name="connsiteX3" fmla="*/ 1571283 w 2070000"/>
                <a:gd name="connsiteY3" fmla="*/ 218078 h 2198078"/>
                <a:gd name="connsiteX4" fmla="*/ 1571584 w 2070000"/>
                <a:gd name="connsiteY4" fmla="*/ 216877 h 2198078"/>
                <a:gd name="connsiteX5" fmla="*/ 1032322 w 2070000"/>
                <a:gd name="connsiteY5" fmla="*/ 0 h 2198078"/>
                <a:gd name="connsiteX6" fmla="*/ 493060 w 2070000"/>
                <a:gd name="connsiteY6" fmla="*/ 216877 h 2198078"/>
                <a:gd name="connsiteX7" fmla="*/ 494182 w 2070000"/>
                <a:gd name="connsiteY7" fmla="*/ 221352 h 21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000" h="2198078">
                  <a:moveTo>
                    <a:pt x="0" y="2198078"/>
                  </a:moveTo>
                  <a:lnTo>
                    <a:pt x="2070000" y="2198078"/>
                  </a:lnTo>
                  <a:lnTo>
                    <a:pt x="1575000" y="218078"/>
                  </a:lnTo>
                  <a:lnTo>
                    <a:pt x="1571283" y="218078"/>
                  </a:lnTo>
                  <a:lnTo>
                    <a:pt x="1571584" y="216877"/>
                  </a:lnTo>
                  <a:cubicBezTo>
                    <a:pt x="1571584" y="97099"/>
                    <a:pt x="1330148" y="0"/>
                    <a:pt x="1032322" y="0"/>
                  </a:cubicBezTo>
                  <a:cubicBezTo>
                    <a:pt x="734496" y="0"/>
                    <a:pt x="493060" y="97099"/>
                    <a:pt x="493060" y="216877"/>
                  </a:cubicBezTo>
                  <a:lnTo>
                    <a:pt x="494182" y="221352"/>
                  </a:lnTo>
                  <a:close/>
                </a:path>
              </a:pathLst>
            </a:custGeom>
            <a:gradFill>
              <a:gsLst>
                <a:gs pos="89000">
                  <a:sysClr val="window" lastClr="FFFFFF">
                    <a:alpha val="0"/>
                  </a:sysClr>
                </a:gs>
                <a:gs pos="25000">
                  <a:sysClr val="window" lastClr="FFFFFF">
                    <a:alpha val="57000"/>
                  </a:sys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368" name="Google Shape;2246;p35">
            <a:extLst>
              <a:ext uri="{FF2B5EF4-FFF2-40B4-BE49-F238E27FC236}">
                <a16:creationId xmlns:a16="http://schemas.microsoft.com/office/drawing/2014/main" id="{889CB7A9-B924-53DF-7ED6-FADA9AD1FC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117" y="3280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Introducción a 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369" name="Google Shape;2246;p35">
            <a:extLst>
              <a:ext uri="{FF2B5EF4-FFF2-40B4-BE49-F238E27FC236}">
                <a16:creationId xmlns:a16="http://schemas.microsoft.com/office/drawing/2014/main" id="{79E5F3A2-4E29-5603-5561-98B42C8E4E6A}"/>
              </a:ext>
            </a:extLst>
          </p:cNvPr>
          <p:cNvSpPr txBox="1">
            <a:spLocks/>
          </p:cNvSpPr>
          <p:nvPr/>
        </p:nvSpPr>
        <p:spPr>
          <a:xfrm>
            <a:off x="579615" y="764485"/>
            <a:ext cx="28236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r>
              <a:rPr lang="es-CL" sz="2800" dirty="0">
                <a:solidFill>
                  <a:srgbClr val="002060"/>
                </a:solidFill>
              </a:rPr>
              <a:t>Idea - solución</a:t>
            </a:r>
          </a:p>
        </p:txBody>
      </p:sp>
      <p:grpSp>
        <p:nvGrpSpPr>
          <p:cNvPr id="2506" name="Google Shape;1861;p30">
            <a:extLst>
              <a:ext uri="{FF2B5EF4-FFF2-40B4-BE49-F238E27FC236}">
                <a16:creationId xmlns:a16="http://schemas.microsoft.com/office/drawing/2014/main" id="{21139057-5BAE-4C11-EC54-A53847485072}"/>
              </a:ext>
            </a:extLst>
          </p:cNvPr>
          <p:cNvGrpSpPr/>
          <p:nvPr/>
        </p:nvGrpSpPr>
        <p:grpSpPr>
          <a:xfrm flipH="1">
            <a:off x="-352941" y="3449282"/>
            <a:ext cx="1471320" cy="1694218"/>
            <a:chOff x="7694326" y="3"/>
            <a:chExt cx="2369302" cy="3125191"/>
          </a:xfrm>
        </p:grpSpPr>
        <p:sp>
          <p:nvSpPr>
            <p:cNvPr id="2559" name="Google Shape;1862;p30">
              <a:extLst>
                <a:ext uri="{FF2B5EF4-FFF2-40B4-BE49-F238E27FC236}">
                  <a16:creationId xmlns:a16="http://schemas.microsoft.com/office/drawing/2014/main" id="{82262E99-C032-4CCD-D8E6-EE3895465168}"/>
                </a:ext>
              </a:extLst>
            </p:cNvPr>
            <p:cNvSpPr/>
            <p:nvPr/>
          </p:nvSpPr>
          <p:spPr>
            <a:xfrm>
              <a:off x="7694326" y="17816"/>
              <a:ext cx="2369302" cy="3101722"/>
            </a:xfrm>
            <a:custGeom>
              <a:avLst/>
              <a:gdLst/>
              <a:ahLst/>
              <a:cxnLst/>
              <a:rect l="l" t="t" r="r" b="b"/>
              <a:pathLst>
                <a:path w="21415" h="28035" extrusionOk="0">
                  <a:moveTo>
                    <a:pt x="1563" y="1"/>
                  </a:moveTo>
                  <a:cubicBezTo>
                    <a:pt x="1" y="1"/>
                    <a:pt x="2057" y="3375"/>
                    <a:pt x="2305" y="3869"/>
                  </a:cubicBezTo>
                  <a:cubicBezTo>
                    <a:pt x="3204" y="5680"/>
                    <a:pt x="3203" y="7732"/>
                    <a:pt x="3096" y="9778"/>
                  </a:cubicBezTo>
                  <a:cubicBezTo>
                    <a:pt x="3156" y="9789"/>
                    <a:pt x="3207" y="9836"/>
                    <a:pt x="3207" y="9915"/>
                  </a:cubicBezTo>
                  <a:cubicBezTo>
                    <a:pt x="3219" y="11852"/>
                    <a:pt x="2977" y="13780"/>
                    <a:pt x="2760" y="15703"/>
                  </a:cubicBezTo>
                  <a:cubicBezTo>
                    <a:pt x="2612" y="17725"/>
                    <a:pt x="2392" y="19744"/>
                    <a:pt x="1998" y="21769"/>
                  </a:cubicBezTo>
                  <a:cubicBezTo>
                    <a:pt x="1775" y="22921"/>
                    <a:pt x="718" y="27905"/>
                    <a:pt x="3129" y="27935"/>
                  </a:cubicBezTo>
                  <a:cubicBezTo>
                    <a:pt x="5844" y="27968"/>
                    <a:pt x="8557" y="28000"/>
                    <a:pt x="11272" y="28034"/>
                  </a:cubicBezTo>
                  <a:cubicBezTo>
                    <a:pt x="11319" y="28034"/>
                    <a:pt x="11367" y="28035"/>
                    <a:pt x="11414" y="28035"/>
                  </a:cubicBezTo>
                  <a:cubicBezTo>
                    <a:pt x="12422" y="28035"/>
                    <a:pt x="13418" y="27909"/>
                    <a:pt x="14426" y="27875"/>
                  </a:cubicBezTo>
                  <a:cubicBezTo>
                    <a:pt x="15428" y="27841"/>
                    <a:pt x="16442" y="27808"/>
                    <a:pt x="17434" y="27621"/>
                  </a:cubicBezTo>
                  <a:cubicBezTo>
                    <a:pt x="18405" y="27437"/>
                    <a:pt x="19367" y="27087"/>
                    <a:pt x="20125" y="26452"/>
                  </a:cubicBezTo>
                  <a:cubicBezTo>
                    <a:pt x="20882" y="25816"/>
                    <a:pt x="21415" y="24865"/>
                    <a:pt x="21382" y="23877"/>
                  </a:cubicBezTo>
                  <a:lnTo>
                    <a:pt x="21382" y="23877"/>
                  </a:lnTo>
                  <a:cubicBezTo>
                    <a:pt x="21201" y="23992"/>
                    <a:pt x="21018" y="24099"/>
                    <a:pt x="20837" y="24206"/>
                  </a:cubicBezTo>
                  <a:cubicBezTo>
                    <a:pt x="20837" y="23592"/>
                    <a:pt x="20942" y="22888"/>
                    <a:pt x="20849" y="22285"/>
                  </a:cubicBezTo>
                  <a:cubicBezTo>
                    <a:pt x="20778" y="21823"/>
                    <a:pt x="20502" y="21319"/>
                    <a:pt x="20243" y="20933"/>
                  </a:cubicBezTo>
                  <a:cubicBezTo>
                    <a:pt x="20008" y="20583"/>
                    <a:pt x="19710" y="20268"/>
                    <a:pt x="19343" y="20065"/>
                  </a:cubicBezTo>
                  <a:cubicBezTo>
                    <a:pt x="18956" y="19852"/>
                    <a:pt x="18520" y="19780"/>
                    <a:pt x="18074" y="19780"/>
                  </a:cubicBezTo>
                  <a:cubicBezTo>
                    <a:pt x="17537" y="19780"/>
                    <a:pt x="16986" y="19884"/>
                    <a:pt x="16490" y="19972"/>
                  </a:cubicBezTo>
                  <a:cubicBezTo>
                    <a:pt x="16746" y="20265"/>
                    <a:pt x="17027" y="20533"/>
                    <a:pt x="17330" y="20776"/>
                  </a:cubicBezTo>
                  <a:cubicBezTo>
                    <a:pt x="17417" y="20846"/>
                    <a:pt x="17505" y="20915"/>
                    <a:pt x="17582" y="20995"/>
                  </a:cubicBezTo>
                  <a:cubicBezTo>
                    <a:pt x="17493" y="20973"/>
                    <a:pt x="17400" y="20962"/>
                    <a:pt x="17308" y="20962"/>
                  </a:cubicBezTo>
                  <a:cubicBezTo>
                    <a:pt x="17142" y="20962"/>
                    <a:pt x="16975" y="20997"/>
                    <a:pt x="16823" y="21065"/>
                  </a:cubicBezTo>
                  <a:cubicBezTo>
                    <a:pt x="17441" y="21339"/>
                    <a:pt x="17922" y="21759"/>
                    <a:pt x="18079" y="22430"/>
                  </a:cubicBezTo>
                  <a:cubicBezTo>
                    <a:pt x="18224" y="23044"/>
                    <a:pt x="18268" y="23693"/>
                    <a:pt x="18095" y="24321"/>
                  </a:cubicBezTo>
                  <a:cubicBezTo>
                    <a:pt x="18024" y="24580"/>
                    <a:pt x="17851" y="24798"/>
                    <a:pt x="17665" y="24991"/>
                  </a:cubicBezTo>
                  <a:cubicBezTo>
                    <a:pt x="17280" y="25394"/>
                    <a:pt x="16797" y="25736"/>
                    <a:pt x="16245" y="25809"/>
                  </a:cubicBezTo>
                  <a:cubicBezTo>
                    <a:pt x="16003" y="25842"/>
                    <a:pt x="15769" y="25844"/>
                    <a:pt x="15548" y="25951"/>
                  </a:cubicBezTo>
                  <a:cubicBezTo>
                    <a:pt x="15541" y="25895"/>
                    <a:pt x="15535" y="25838"/>
                    <a:pt x="15532" y="25784"/>
                  </a:cubicBezTo>
                  <a:cubicBezTo>
                    <a:pt x="15491" y="25324"/>
                    <a:pt x="15496" y="24871"/>
                    <a:pt x="15496" y="24407"/>
                  </a:cubicBezTo>
                  <a:cubicBezTo>
                    <a:pt x="15489" y="20616"/>
                    <a:pt x="14418" y="16833"/>
                    <a:pt x="12437" y="13600"/>
                  </a:cubicBezTo>
                  <a:cubicBezTo>
                    <a:pt x="11057" y="11350"/>
                    <a:pt x="9174" y="9137"/>
                    <a:pt x="9241" y="6497"/>
                  </a:cubicBezTo>
                  <a:cubicBezTo>
                    <a:pt x="9260" y="5721"/>
                    <a:pt x="9415" y="4839"/>
                    <a:pt x="9385" y="4004"/>
                  </a:cubicBezTo>
                  <a:cubicBezTo>
                    <a:pt x="9809" y="3411"/>
                    <a:pt x="10258" y="2834"/>
                    <a:pt x="10729" y="2276"/>
                  </a:cubicBezTo>
                  <a:cubicBezTo>
                    <a:pt x="10802" y="2190"/>
                    <a:pt x="10768" y="2014"/>
                    <a:pt x="10638" y="2014"/>
                  </a:cubicBezTo>
                  <a:cubicBezTo>
                    <a:pt x="10633" y="2014"/>
                    <a:pt x="10628" y="2014"/>
                    <a:pt x="10622" y="2015"/>
                  </a:cubicBezTo>
                  <a:cubicBezTo>
                    <a:pt x="10158" y="2066"/>
                    <a:pt x="9692" y="2107"/>
                    <a:pt x="9227" y="2146"/>
                  </a:cubicBezTo>
                  <a:cubicBezTo>
                    <a:pt x="9577" y="1912"/>
                    <a:pt x="9907" y="1655"/>
                    <a:pt x="10152" y="1304"/>
                  </a:cubicBezTo>
                  <a:cubicBezTo>
                    <a:pt x="10226" y="1200"/>
                    <a:pt x="10124" y="1075"/>
                    <a:pt x="10014" y="1075"/>
                  </a:cubicBezTo>
                  <a:cubicBezTo>
                    <a:pt x="10003" y="1075"/>
                    <a:pt x="9992" y="1077"/>
                    <a:pt x="9981" y="1079"/>
                  </a:cubicBezTo>
                  <a:cubicBezTo>
                    <a:pt x="9253" y="1264"/>
                    <a:pt x="8524" y="1449"/>
                    <a:pt x="7796" y="1633"/>
                  </a:cubicBezTo>
                  <a:cubicBezTo>
                    <a:pt x="7501" y="1553"/>
                    <a:pt x="7183" y="1517"/>
                    <a:pt x="6862" y="1517"/>
                  </a:cubicBezTo>
                  <a:cubicBezTo>
                    <a:pt x="6154" y="1517"/>
                    <a:pt x="5431" y="1691"/>
                    <a:pt x="4911" y="1940"/>
                  </a:cubicBezTo>
                  <a:cubicBezTo>
                    <a:pt x="4808" y="1755"/>
                    <a:pt x="4616" y="1636"/>
                    <a:pt x="4434" y="1526"/>
                  </a:cubicBezTo>
                  <a:lnTo>
                    <a:pt x="2402" y="306"/>
                  </a:lnTo>
                  <a:cubicBezTo>
                    <a:pt x="2178" y="171"/>
                    <a:pt x="1944" y="31"/>
                    <a:pt x="1684" y="7"/>
                  </a:cubicBezTo>
                  <a:cubicBezTo>
                    <a:pt x="1641" y="3"/>
                    <a:pt x="1601" y="1"/>
                    <a:pt x="1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1863;p30">
              <a:extLst>
                <a:ext uri="{FF2B5EF4-FFF2-40B4-BE49-F238E27FC236}">
                  <a16:creationId xmlns:a16="http://schemas.microsoft.com/office/drawing/2014/main" id="{0C0E51BB-5D48-6786-DB63-3D325027EFE0}"/>
                </a:ext>
              </a:extLst>
            </p:cNvPr>
            <p:cNvSpPr/>
            <p:nvPr/>
          </p:nvSpPr>
          <p:spPr>
            <a:xfrm>
              <a:off x="8484180" y="1894684"/>
              <a:ext cx="502626" cy="1230510"/>
            </a:xfrm>
            <a:custGeom>
              <a:avLst/>
              <a:gdLst/>
              <a:ahLst/>
              <a:cxnLst/>
              <a:rect l="l" t="t" r="r" b="b"/>
              <a:pathLst>
                <a:path w="4543" h="11122" extrusionOk="0">
                  <a:moveTo>
                    <a:pt x="4483" y="0"/>
                  </a:moveTo>
                  <a:cubicBezTo>
                    <a:pt x="4462" y="0"/>
                    <a:pt x="4443" y="13"/>
                    <a:pt x="4434" y="34"/>
                  </a:cubicBezTo>
                  <a:lnTo>
                    <a:pt x="1405" y="8130"/>
                  </a:lnTo>
                  <a:cubicBezTo>
                    <a:pt x="1034" y="9125"/>
                    <a:pt x="649" y="10157"/>
                    <a:pt x="16" y="11036"/>
                  </a:cubicBezTo>
                  <a:cubicBezTo>
                    <a:pt x="0" y="11060"/>
                    <a:pt x="6" y="11093"/>
                    <a:pt x="29" y="11110"/>
                  </a:cubicBezTo>
                  <a:cubicBezTo>
                    <a:pt x="39" y="11118"/>
                    <a:pt x="49" y="11121"/>
                    <a:pt x="60" y="11121"/>
                  </a:cubicBezTo>
                  <a:cubicBezTo>
                    <a:pt x="76" y="11121"/>
                    <a:pt x="92" y="11114"/>
                    <a:pt x="102" y="11098"/>
                  </a:cubicBezTo>
                  <a:cubicBezTo>
                    <a:pt x="741" y="10207"/>
                    <a:pt x="1130" y="9171"/>
                    <a:pt x="1505" y="8167"/>
                  </a:cubicBezTo>
                  <a:lnTo>
                    <a:pt x="4534" y="71"/>
                  </a:lnTo>
                  <a:cubicBezTo>
                    <a:pt x="4542" y="46"/>
                    <a:pt x="4528" y="14"/>
                    <a:pt x="4502" y="4"/>
                  </a:cubicBezTo>
                  <a:cubicBezTo>
                    <a:pt x="4496" y="1"/>
                    <a:pt x="4489" y="0"/>
                    <a:pt x="4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1864;p30">
              <a:extLst>
                <a:ext uri="{FF2B5EF4-FFF2-40B4-BE49-F238E27FC236}">
                  <a16:creationId xmlns:a16="http://schemas.microsoft.com/office/drawing/2014/main" id="{24262616-B403-C591-2B39-BB03BD3C1FB5}"/>
                </a:ext>
              </a:extLst>
            </p:cNvPr>
            <p:cNvSpPr/>
            <p:nvPr/>
          </p:nvSpPr>
          <p:spPr>
            <a:xfrm>
              <a:off x="7824438" y="1091450"/>
              <a:ext cx="1707137" cy="1946777"/>
            </a:xfrm>
            <a:custGeom>
              <a:avLst/>
              <a:gdLst/>
              <a:ahLst/>
              <a:cxnLst/>
              <a:rect l="l" t="t" r="r" b="b"/>
              <a:pathLst>
                <a:path w="15430" h="17596" extrusionOk="0">
                  <a:moveTo>
                    <a:pt x="13833" y="3290"/>
                  </a:moveTo>
                  <a:cubicBezTo>
                    <a:pt x="13855" y="3290"/>
                    <a:pt x="13876" y="3295"/>
                    <a:pt x="13894" y="3311"/>
                  </a:cubicBezTo>
                  <a:cubicBezTo>
                    <a:pt x="13938" y="3349"/>
                    <a:pt x="13938" y="3438"/>
                    <a:pt x="13935" y="3490"/>
                  </a:cubicBezTo>
                  <a:cubicBezTo>
                    <a:pt x="13915" y="3813"/>
                    <a:pt x="13577" y="4053"/>
                    <a:pt x="13337" y="4223"/>
                  </a:cubicBezTo>
                  <a:cubicBezTo>
                    <a:pt x="12995" y="4466"/>
                    <a:pt x="12653" y="4704"/>
                    <a:pt x="12310" y="4945"/>
                  </a:cubicBezTo>
                  <a:cubicBezTo>
                    <a:pt x="12514" y="4433"/>
                    <a:pt x="12843" y="3979"/>
                    <a:pt x="13271" y="3622"/>
                  </a:cubicBezTo>
                  <a:cubicBezTo>
                    <a:pt x="13405" y="3510"/>
                    <a:pt x="13557" y="3391"/>
                    <a:pt x="13716" y="3321"/>
                  </a:cubicBezTo>
                  <a:cubicBezTo>
                    <a:pt x="13749" y="3308"/>
                    <a:pt x="13792" y="3290"/>
                    <a:pt x="13833" y="3290"/>
                  </a:cubicBezTo>
                  <a:close/>
                  <a:moveTo>
                    <a:pt x="14303" y="4975"/>
                  </a:moveTo>
                  <a:cubicBezTo>
                    <a:pt x="14387" y="4975"/>
                    <a:pt x="14472" y="4978"/>
                    <a:pt x="14556" y="4983"/>
                  </a:cubicBezTo>
                  <a:cubicBezTo>
                    <a:pt x="14709" y="4993"/>
                    <a:pt x="14854" y="5000"/>
                    <a:pt x="14983" y="5088"/>
                  </a:cubicBezTo>
                  <a:lnTo>
                    <a:pt x="14987" y="5094"/>
                  </a:lnTo>
                  <a:cubicBezTo>
                    <a:pt x="14966" y="5101"/>
                    <a:pt x="14922" y="5128"/>
                    <a:pt x="14907" y="5132"/>
                  </a:cubicBezTo>
                  <a:cubicBezTo>
                    <a:pt x="14857" y="5150"/>
                    <a:pt x="14807" y="5164"/>
                    <a:pt x="14756" y="5178"/>
                  </a:cubicBezTo>
                  <a:cubicBezTo>
                    <a:pt x="14349" y="5295"/>
                    <a:pt x="13929" y="5372"/>
                    <a:pt x="13507" y="5402"/>
                  </a:cubicBezTo>
                  <a:cubicBezTo>
                    <a:pt x="13355" y="5413"/>
                    <a:pt x="13203" y="5419"/>
                    <a:pt x="13051" y="5419"/>
                  </a:cubicBezTo>
                  <a:cubicBezTo>
                    <a:pt x="12849" y="5419"/>
                    <a:pt x="12646" y="5409"/>
                    <a:pt x="12446" y="5389"/>
                  </a:cubicBezTo>
                  <a:cubicBezTo>
                    <a:pt x="13026" y="5118"/>
                    <a:pt x="13661" y="4975"/>
                    <a:pt x="14303" y="4975"/>
                  </a:cubicBezTo>
                  <a:close/>
                  <a:moveTo>
                    <a:pt x="1908" y="1"/>
                  </a:moveTo>
                  <a:cubicBezTo>
                    <a:pt x="1828" y="3925"/>
                    <a:pt x="1206" y="8164"/>
                    <a:pt x="822" y="12065"/>
                  </a:cubicBezTo>
                  <a:cubicBezTo>
                    <a:pt x="733" y="12977"/>
                    <a:pt x="1" y="16212"/>
                    <a:pt x="838" y="17596"/>
                  </a:cubicBezTo>
                  <a:cubicBezTo>
                    <a:pt x="890" y="17345"/>
                    <a:pt x="995" y="17105"/>
                    <a:pt x="1155" y="16905"/>
                  </a:cubicBezTo>
                  <a:cubicBezTo>
                    <a:pt x="1434" y="16552"/>
                    <a:pt x="1856" y="16332"/>
                    <a:pt x="2282" y="16205"/>
                  </a:cubicBezTo>
                  <a:cubicBezTo>
                    <a:pt x="2610" y="16108"/>
                    <a:pt x="2956" y="16060"/>
                    <a:pt x="3300" y="16060"/>
                  </a:cubicBezTo>
                  <a:cubicBezTo>
                    <a:pt x="3443" y="16060"/>
                    <a:pt x="3586" y="16068"/>
                    <a:pt x="3727" y="16085"/>
                  </a:cubicBezTo>
                  <a:cubicBezTo>
                    <a:pt x="4084" y="16128"/>
                    <a:pt x="4447" y="16219"/>
                    <a:pt x="4761" y="16397"/>
                  </a:cubicBezTo>
                  <a:cubicBezTo>
                    <a:pt x="4797" y="15547"/>
                    <a:pt x="4840" y="14699"/>
                    <a:pt x="4904" y="13851"/>
                  </a:cubicBezTo>
                  <a:cubicBezTo>
                    <a:pt x="5041" y="12036"/>
                    <a:pt x="5269" y="10215"/>
                    <a:pt x="5745" y="8456"/>
                  </a:cubicBezTo>
                  <a:cubicBezTo>
                    <a:pt x="5849" y="8065"/>
                    <a:pt x="5969" y="7675"/>
                    <a:pt x="6103" y="7290"/>
                  </a:cubicBezTo>
                  <a:cubicBezTo>
                    <a:pt x="5766" y="6732"/>
                    <a:pt x="5612" y="6065"/>
                    <a:pt x="5678" y="5409"/>
                  </a:cubicBezTo>
                  <a:cubicBezTo>
                    <a:pt x="5766" y="4527"/>
                    <a:pt x="6233" y="3663"/>
                    <a:pt x="7046" y="3255"/>
                  </a:cubicBezTo>
                  <a:cubicBezTo>
                    <a:pt x="7393" y="3080"/>
                    <a:pt x="7777" y="2997"/>
                    <a:pt x="8163" y="2997"/>
                  </a:cubicBezTo>
                  <a:cubicBezTo>
                    <a:pt x="8263" y="2997"/>
                    <a:pt x="8363" y="3003"/>
                    <a:pt x="8462" y="3014"/>
                  </a:cubicBezTo>
                  <a:cubicBezTo>
                    <a:pt x="9082" y="3082"/>
                    <a:pt x="9621" y="3333"/>
                    <a:pt x="10087" y="3745"/>
                  </a:cubicBezTo>
                  <a:cubicBezTo>
                    <a:pt x="10582" y="4182"/>
                    <a:pt x="10972" y="4748"/>
                    <a:pt x="11246" y="5348"/>
                  </a:cubicBezTo>
                  <a:cubicBezTo>
                    <a:pt x="11565" y="6041"/>
                    <a:pt x="11963" y="7217"/>
                    <a:pt x="11535" y="7940"/>
                  </a:cubicBezTo>
                  <a:cubicBezTo>
                    <a:pt x="11516" y="7968"/>
                    <a:pt x="11496" y="8000"/>
                    <a:pt x="11468" y="8017"/>
                  </a:cubicBezTo>
                  <a:cubicBezTo>
                    <a:pt x="11443" y="8031"/>
                    <a:pt x="11413" y="8035"/>
                    <a:pt x="11385" y="8040"/>
                  </a:cubicBezTo>
                  <a:cubicBezTo>
                    <a:pt x="11342" y="8045"/>
                    <a:pt x="11301" y="8051"/>
                    <a:pt x="11258" y="8057"/>
                  </a:cubicBezTo>
                  <a:cubicBezTo>
                    <a:pt x="11280" y="8056"/>
                    <a:pt x="11302" y="8056"/>
                    <a:pt x="11324" y="8056"/>
                  </a:cubicBezTo>
                  <a:cubicBezTo>
                    <a:pt x="11883" y="8056"/>
                    <a:pt x="12437" y="8211"/>
                    <a:pt x="12928" y="8501"/>
                  </a:cubicBezTo>
                  <a:cubicBezTo>
                    <a:pt x="13135" y="8622"/>
                    <a:pt x="13320" y="8766"/>
                    <a:pt x="13488" y="8925"/>
                  </a:cubicBezTo>
                  <a:cubicBezTo>
                    <a:pt x="13172" y="7844"/>
                    <a:pt x="12771" y="6789"/>
                    <a:pt x="12286" y="5774"/>
                  </a:cubicBezTo>
                  <a:lnTo>
                    <a:pt x="12286" y="5774"/>
                  </a:lnTo>
                  <a:cubicBezTo>
                    <a:pt x="12556" y="5805"/>
                    <a:pt x="12831" y="5822"/>
                    <a:pt x="13106" y="5822"/>
                  </a:cubicBezTo>
                  <a:cubicBezTo>
                    <a:pt x="13764" y="5822"/>
                    <a:pt x="14425" y="5727"/>
                    <a:pt x="15037" y="5512"/>
                  </a:cubicBezTo>
                  <a:cubicBezTo>
                    <a:pt x="15243" y="5441"/>
                    <a:pt x="15430" y="5295"/>
                    <a:pt x="15407" y="5055"/>
                  </a:cubicBezTo>
                  <a:cubicBezTo>
                    <a:pt x="15383" y="4853"/>
                    <a:pt x="15200" y="4723"/>
                    <a:pt x="15022" y="4651"/>
                  </a:cubicBezTo>
                  <a:cubicBezTo>
                    <a:pt x="14823" y="4573"/>
                    <a:pt x="14587" y="4573"/>
                    <a:pt x="14378" y="4568"/>
                  </a:cubicBezTo>
                  <a:cubicBezTo>
                    <a:pt x="14359" y="4568"/>
                    <a:pt x="14341" y="4568"/>
                    <a:pt x="14322" y="4568"/>
                  </a:cubicBezTo>
                  <a:cubicBezTo>
                    <a:pt x="14084" y="4568"/>
                    <a:pt x="13847" y="4585"/>
                    <a:pt x="13612" y="4618"/>
                  </a:cubicBezTo>
                  <a:cubicBezTo>
                    <a:pt x="13552" y="4628"/>
                    <a:pt x="13494" y="4637"/>
                    <a:pt x="13437" y="4647"/>
                  </a:cubicBezTo>
                  <a:cubicBezTo>
                    <a:pt x="13492" y="4608"/>
                    <a:pt x="13549" y="4568"/>
                    <a:pt x="13605" y="4528"/>
                  </a:cubicBezTo>
                  <a:cubicBezTo>
                    <a:pt x="13952" y="4274"/>
                    <a:pt x="14320" y="3952"/>
                    <a:pt x="14343" y="3488"/>
                  </a:cubicBezTo>
                  <a:cubicBezTo>
                    <a:pt x="14355" y="3268"/>
                    <a:pt x="14262" y="3029"/>
                    <a:pt x="14056" y="2929"/>
                  </a:cubicBezTo>
                  <a:cubicBezTo>
                    <a:pt x="13988" y="2896"/>
                    <a:pt x="13918" y="2882"/>
                    <a:pt x="13847" y="2882"/>
                  </a:cubicBezTo>
                  <a:cubicBezTo>
                    <a:pt x="13681" y="2882"/>
                    <a:pt x="13515" y="2959"/>
                    <a:pt x="13377" y="3046"/>
                  </a:cubicBezTo>
                  <a:cubicBezTo>
                    <a:pt x="12998" y="3283"/>
                    <a:pt x="12671" y="3595"/>
                    <a:pt x="12403" y="3952"/>
                  </a:cubicBezTo>
                  <a:cubicBezTo>
                    <a:pt x="12173" y="4257"/>
                    <a:pt x="11995" y="4600"/>
                    <a:pt x="11872" y="4961"/>
                  </a:cubicBezTo>
                  <a:cubicBezTo>
                    <a:pt x="11679" y="4601"/>
                    <a:pt x="11478" y="4244"/>
                    <a:pt x="11263" y="3895"/>
                  </a:cubicBezTo>
                  <a:cubicBezTo>
                    <a:pt x="10897" y="3298"/>
                    <a:pt x="10507" y="2719"/>
                    <a:pt x="10126" y="2134"/>
                  </a:cubicBezTo>
                  <a:cubicBezTo>
                    <a:pt x="9966" y="1888"/>
                    <a:pt x="9780" y="1404"/>
                    <a:pt x="9550" y="1232"/>
                  </a:cubicBezTo>
                  <a:cubicBezTo>
                    <a:pt x="9452" y="1158"/>
                    <a:pt x="9381" y="1136"/>
                    <a:pt x="9304" y="1136"/>
                  </a:cubicBezTo>
                  <a:cubicBezTo>
                    <a:pt x="9226" y="1136"/>
                    <a:pt x="9143" y="1159"/>
                    <a:pt x="9023" y="1172"/>
                  </a:cubicBezTo>
                  <a:cubicBezTo>
                    <a:pt x="8519" y="1229"/>
                    <a:pt x="8010" y="1252"/>
                    <a:pt x="7501" y="1252"/>
                  </a:cubicBezTo>
                  <a:cubicBezTo>
                    <a:pt x="6547" y="1252"/>
                    <a:pt x="5589" y="1172"/>
                    <a:pt x="4647" y="1086"/>
                  </a:cubicBezTo>
                  <a:cubicBezTo>
                    <a:pt x="3667" y="997"/>
                    <a:pt x="2719" y="561"/>
                    <a:pt x="19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1865;p30">
              <a:extLst>
                <a:ext uri="{FF2B5EF4-FFF2-40B4-BE49-F238E27FC236}">
                  <a16:creationId xmlns:a16="http://schemas.microsoft.com/office/drawing/2014/main" id="{3773DFEC-1DAE-3923-65CB-62EB7EAF4859}"/>
                </a:ext>
              </a:extLst>
            </p:cNvPr>
            <p:cNvSpPr/>
            <p:nvPr/>
          </p:nvSpPr>
          <p:spPr>
            <a:xfrm>
              <a:off x="8951410" y="1993041"/>
              <a:ext cx="44698" cy="14494"/>
            </a:xfrm>
            <a:custGeom>
              <a:avLst/>
              <a:gdLst/>
              <a:ahLst/>
              <a:cxnLst/>
              <a:rect l="l" t="t" r="r" b="b"/>
              <a:pathLst>
                <a:path w="404" h="131" extrusionOk="0">
                  <a:moveTo>
                    <a:pt x="404" y="0"/>
                  </a:moveTo>
                  <a:lnTo>
                    <a:pt x="404" y="0"/>
                  </a:lnTo>
                  <a:cubicBezTo>
                    <a:pt x="382" y="3"/>
                    <a:pt x="359" y="6"/>
                    <a:pt x="338" y="9"/>
                  </a:cubicBezTo>
                  <a:cubicBezTo>
                    <a:pt x="234" y="23"/>
                    <a:pt x="127" y="38"/>
                    <a:pt x="39" y="96"/>
                  </a:cubicBezTo>
                  <a:cubicBezTo>
                    <a:pt x="25" y="108"/>
                    <a:pt x="14" y="120"/>
                    <a:pt x="1" y="130"/>
                  </a:cubicBezTo>
                  <a:cubicBezTo>
                    <a:pt x="95" y="93"/>
                    <a:pt x="194" y="58"/>
                    <a:pt x="291" y="29"/>
                  </a:cubicBezTo>
                  <a:cubicBezTo>
                    <a:pt x="329" y="18"/>
                    <a:pt x="366" y="9"/>
                    <a:pt x="404" y="0"/>
                  </a:cubicBezTo>
                  <a:close/>
                </a:path>
              </a:pathLst>
            </a:custGeom>
            <a:solidFill>
              <a:srgbClr val="799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1866;p30">
              <a:extLst>
                <a:ext uri="{FF2B5EF4-FFF2-40B4-BE49-F238E27FC236}">
                  <a16:creationId xmlns:a16="http://schemas.microsoft.com/office/drawing/2014/main" id="{28A01B27-36BC-7BCD-96F4-FC5BA58F2E59}"/>
                </a:ext>
              </a:extLst>
            </p:cNvPr>
            <p:cNvSpPr/>
            <p:nvPr/>
          </p:nvSpPr>
          <p:spPr>
            <a:xfrm>
              <a:off x="7855749" y="405492"/>
              <a:ext cx="1054597" cy="502405"/>
            </a:xfrm>
            <a:custGeom>
              <a:avLst/>
              <a:gdLst/>
              <a:ahLst/>
              <a:cxnLst/>
              <a:rect l="l" t="t" r="r" b="b"/>
              <a:pathLst>
                <a:path w="9532" h="4541" extrusionOk="0">
                  <a:moveTo>
                    <a:pt x="4930" y="1"/>
                  </a:moveTo>
                  <a:cubicBezTo>
                    <a:pt x="2746" y="1"/>
                    <a:pt x="808" y="344"/>
                    <a:pt x="1" y="717"/>
                  </a:cubicBezTo>
                  <a:lnTo>
                    <a:pt x="1737" y="4318"/>
                  </a:lnTo>
                  <a:cubicBezTo>
                    <a:pt x="1738" y="4318"/>
                    <a:pt x="1740" y="4318"/>
                    <a:pt x="1741" y="4318"/>
                  </a:cubicBezTo>
                  <a:cubicBezTo>
                    <a:pt x="2025" y="4318"/>
                    <a:pt x="7961" y="4540"/>
                    <a:pt x="7961" y="4540"/>
                  </a:cubicBezTo>
                  <a:lnTo>
                    <a:pt x="9531" y="601"/>
                  </a:lnTo>
                  <a:cubicBezTo>
                    <a:pt x="8076" y="166"/>
                    <a:pt x="6444" y="1"/>
                    <a:pt x="4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1867;p30">
              <a:extLst>
                <a:ext uri="{FF2B5EF4-FFF2-40B4-BE49-F238E27FC236}">
                  <a16:creationId xmlns:a16="http://schemas.microsoft.com/office/drawing/2014/main" id="{79A697D7-DDE6-693F-CD27-A3CE9AB1B02F}"/>
                </a:ext>
              </a:extLst>
            </p:cNvPr>
            <p:cNvSpPr/>
            <p:nvPr/>
          </p:nvSpPr>
          <p:spPr>
            <a:xfrm>
              <a:off x="8511065" y="896063"/>
              <a:ext cx="244620" cy="14825"/>
            </a:xfrm>
            <a:custGeom>
              <a:avLst/>
              <a:gdLst/>
              <a:ahLst/>
              <a:cxnLst/>
              <a:rect l="l" t="t" r="r" b="b"/>
              <a:pathLst>
                <a:path w="2211" h="134" extrusionOk="0">
                  <a:moveTo>
                    <a:pt x="54" y="1"/>
                  </a:moveTo>
                  <a:cubicBezTo>
                    <a:pt x="30" y="1"/>
                    <a:pt x="3" y="24"/>
                    <a:pt x="0" y="52"/>
                  </a:cubicBezTo>
                  <a:cubicBezTo>
                    <a:pt x="0" y="83"/>
                    <a:pt x="24" y="106"/>
                    <a:pt x="53" y="108"/>
                  </a:cubicBezTo>
                  <a:cubicBezTo>
                    <a:pt x="528" y="123"/>
                    <a:pt x="1011" y="133"/>
                    <a:pt x="1489" y="133"/>
                  </a:cubicBezTo>
                  <a:cubicBezTo>
                    <a:pt x="1714" y="133"/>
                    <a:pt x="1938" y="131"/>
                    <a:pt x="2159" y="126"/>
                  </a:cubicBezTo>
                  <a:cubicBezTo>
                    <a:pt x="2188" y="126"/>
                    <a:pt x="2210" y="101"/>
                    <a:pt x="2210" y="72"/>
                  </a:cubicBezTo>
                  <a:cubicBezTo>
                    <a:pt x="2210" y="43"/>
                    <a:pt x="2189" y="21"/>
                    <a:pt x="2156" y="21"/>
                  </a:cubicBezTo>
                  <a:cubicBezTo>
                    <a:pt x="1930" y="25"/>
                    <a:pt x="1703" y="27"/>
                    <a:pt x="1475" y="27"/>
                  </a:cubicBezTo>
                  <a:cubicBezTo>
                    <a:pt x="1002" y="27"/>
                    <a:pt x="527" y="18"/>
                    <a:pt x="56" y="1"/>
                  </a:cubicBezTo>
                  <a:cubicBezTo>
                    <a:pt x="55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1868;p30">
              <a:extLst>
                <a:ext uri="{FF2B5EF4-FFF2-40B4-BE49-F238E27FC236}">
                  <a16:creationId xmlns:a16="http://schemas.microsoft.com/office/drawing/2014/main" id="{C40573B3-FE87-D234-AFC4-95FA8EC4283A}"/>
                </a:ext>
              </a:extLst>
            </p:cNvPr>
            <p:cNvSpPr/>
            <p:nvPr/>
          </p:nvSpPr>
          <p:spPr>
            <a:xfrm>
              <a:off x="8084551" y="890199"/>
              <a:ext cx="314432" cy="12170"/>
            </a:xfrm>
            <a:custGeom>
              <a:avLst/>
              <a:gdLst/>
              <a:ahLst/>
              <a:cxnLst/>
              <a:rect l="l" t="t" r="r" b="b"/>
              <a:pathLst>
                <a:path w="2842" h="110" extrusionOk="0">
                  <a:moveTo>
                    <a:pt x="54" y="1"/>
                  </a:moveTo>
                  <a:cubicBezTo>
                    <a:pt x="23" y="1"/>
                    <a:pt x="0" y="25"/>
                    <a:pt x="0" y="54"/>
                  </a:cubicBezTo>
                  <a:cubicBezTo>
                    <a:pt x="0" y="84"/>
                    <a:pt x="26" y="108"/>
                    <a:pt x="54" y="108"/>
                  </a:cubicBezTo>
                  <a:lnTo>
                    <a:pt x="2789" y="109"/>
                  </a:lnTo>
                  <a:cubicBezTo>
                    <a:pt x="2819" y="109"/>
                    <a:pt x="2841" y="87"/>
                    <a:pt x="2841" y="55"/>
                  </a:cubicBezTo>
                  <a:cubicBezTo>
                    <a:pt x="2841" y="25"/>
                    <a:pt x="2817" y="2"/>
                    <a:pt x="2789" y="2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1869;p30">
              <a:extLst>
                <a:ext uri="{FF2B5EF4-FFF2-40B4-BE49-F238E27FC236}">
                  <a16:creationId xmlns:a16="http://schemas.microsoft.com/office/drawing/2014/main" id="{8BE5B3B1-AF8F-154D-5FEB-DD804B5667F8}"/>
                </a:ext>
              </a:extLst>
            </p:cNvPr>
            <p:cNvSpPr/>
            <p:nvPr/>
          </p:nvSpPr>
          <p:spPr>
            <a:xfrm>
              <a:off x="8492589" y="1544182"/>
              <a:ext cx="109420" cy="360457"/>
            </a:xfrm>
            <a:custGeom>
              <a:avLst/>
              <a:gdLst/>
              <a:ahLst/>
              <a:cxnLst/>
              <a:rect l="l" t="t" r="r" b="b"/>
              <a:pathLst>
                <a:path w="989" h="3258" extrusionOk="0">
                  <a:moveTo>
                    <a:pt x="930" y="0"/>
                  </a:moveTo>
                  <a:cubicBezTo>
                    <a:pt x="908" y="0"/>
                    <a:pt x="888" y="12"/>
                    <a:pt x="880" y="32"/>
                  </a:cubicBezTo>
                  <a:cubicBezTo>
                    <a:pt x="581" y="736"/>
                    <a:pt x="414" y="1466"/>
                    <a:pt x="253" y="2171"/>
                  </a:cubicBezTo>
                  <a:cubicBezTo>
                    <a:pt x="179" y="2504"/>
                    <a:pt x="100" y="2850"/>
                    <a:pt x="7" y="3189"/>
                  </a:cubicBezTo>
                  <a:cubicBezTo>
                    <a:pt x="0" y="3218"/>
                    <a:pt x="16" y="3249"/>
                    <a:pt x="44" y="3256"/>
                  </a:cubicBezTo>
                  <a:cubicBezTo>
                    <a:pt x="50" y="3258"/>
                    <a:pt x="53" y="3258"/>
                    <a:pt x="59" y="3258"/>
                  </a:cubicBezTo>
                  <a:cubicBezTo>
                    <a:pt x="84" y="3258"/>
                    <a:pt x="106" y="3244"/>
                    <a:pt x="109" y="3216"/>
                  </a:cubicBezTo>
                  <a:cubicBezTo>
                    <a:pt x="201" y="2874"/>
                    <a:pt x="280" y="2528"/>
                    <a:pt x="357" y="2194"/>
                  </a:cubicBezTo>
                  <a:cubicBezTo>
                    <a:pt x="524" y="1460"/>
                    <a:pt x="684" y="768"/>
                    <a:pt x="978" y="74"/>
                  </a:cubicBezTo>
                  <a:cubicBezTo>
                    <a:pt x="988" y="47"/>
                    <a:pt x="977" y="15"/>
                    <a:pt x="950" y="4"/>
                  </a:cubicBezTo>
                  <a:cubicBezTo>
                    <a:pt x="943" y="1"/>
                    <a:pt x="936" y="0"/>
                    <a:pt x="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1870;p30">
              <a:extLst>
                <a:ext uri="{FF2B5EF4-FFF2-40B4-BE49-F238E27FC236}">
                  <a16:creationId xmlns:a16="http://schemas.microsoft.com/office/drawing/2014/main" id="{D84F77B4-B30C-11EF-A0D0-31BC0C53180F}"/>
                </a:ext>
              </a:extLst>
            </p:cNvPr>
            <p:cNvSpPr/>
            <p:nvPr/>
          </p:nvSpPr>
          <p:spPr>
            <a:xfrm>
              <a:off x="8924967" y="1970803"/>
              <a:ext cx="277147" cy="58859"/>
            </a:xfrm>
            <a:custGeom>
              <a:avLst/>
              <a:gdLst/>
              <a:ahLst/>
              <a:cxnLst/>
              <a:rect l="l" t="t" r="r" b="b"/>
              <a:pathLst>
                <a:path w="2505" h="532" extrusionOk="0">
                  <a:moveTo>
                    <a:pt x="1339" y="0"/>
                  </a:moveTo>
                  <a:cubicBezTo>
                    <a:pt x="847" y="0"/>
                    <a:pt x="383" y="148"/>
                    <a:pt x="26" y="437"/>
                  </a:cubicBezTo>
                  <a:cubicBezTo>
                    <a:pt x="4" y="454"/>
                    <a:pt x="0" y="488"/>
                    <a:pt x="19" y="511"/>
                  </a:cubicBezTo>
                  <a:cubicBezTo>
                    <a:pt x="29" y="524"/>
                    <a:pt x="43" y="531"/>
                    <a:pt x="60" y="531"/>
                  </a:cubicBezTo>
                  <a:cubicBezTo>
                    <a:pt x="71" y="531"/>
                    <a:pt x="83" y="528"/>
                    <a:pt x="91" y="518"/>
                  </a:cubicBezTo>
                  <a:cubicBezTo>
                    <a:pt x="430" y="245"/>
                    <a:pt x="871" y="105"/>
                    <a:pt x="1338" y="105"/>
                  </a:cubicBezTo>
                  <a:cubicBezTo>
                    <a:pt x="1694" y="105"/>
                    <a:pt x="2067" y="186"/>
                    <a:pt x="2420" y="353"/>
                  </a:cubicBezTo>
                  <a:cubicBezTo>
                    <a:pt x="2428" y="356"/>
                    <a:pt x="2436" y="358"/>
                    <a:pt x="2444" y="358"/>
                  </a:cubicBezTo>
                  <a:cubicBezTo>
                    <a:pt x="2464" y="358"/>
                    <a:pt x="2483" y="347"/>
                    <a:pt x="2492" y="329"/>
                  </a:cubicBezTo>
                  <a:cubicBezTo>
                    <a:pt x="2504" y="301"/>
                    <a:pt x="2494" y="269"/>
                    <a:pt x="2467" y="257"/>
                  </a:cubicBezTo>
                  <a:cubicBezTo>
                    <a:pt x="2099" y="85"/>
                    <a:pt x="1711" y="0"/>
                    <a:pt x="1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1871;p30">
              <a:extLst>
                <a:ext uri="{FF2B5EF4-FFF2-40B4-BE49-F238E27FC236}">
                  <a16:creationId xmlns:a16="http://schemas.microsoft.com/office/drawing/2014/main" id="{91F77613-8D80-9F88-AC71-7168BA2C10CB}"/>
                </a:ext>
              </a:extLst>
            </p:cNvPr>
            <p:cNvSpPr/>
            <p:nvPr/>
          </p:nvSpPr>
          <p:spPr>
            <a:xfrm>
              <a:off x="8228271" y="221501"/>
              <a:ext cx="35625" cy="50561"/>
            </a:xfrm>
            <a:custGeom>
              <a:avLst/>
              <a:gdLst/>
              <a:ahLst/>
              <a:cxnLst/>
              <a:rect l="l" t="t" r="r" b="b"/>
              <a:pathLst>
                <a:path w="322" h="457" extrusionOk="0">
                  <a:moveTo>
                    <a:pt x="62" y="1"/>
                  </a:moveTo>
                  <a:cubicBezTo>
                    <a:pt x="32" y="1"/>
                    <a:pt x="12" y="23"/>
                    <a:pt x="10" y="51"/>
                  </a:cubicBezTo>
                  <a:cubicBezTo>
                    <a:pt x="0" y="215"/>
                    <a:pt x="93" y="376"/>
                    <a:pt x="239" y="451"/>
                  </a:cubicBezTo>
                  <a:cubicBezTo>
                    <a:pt x="247" y="455"/>
                    <a:pt x="254" y="456"/>
                    <a:pt x="263" y="456"/>
                  </a:cubicBezTo>
                  <a:cubicBezTo>
                    <a:pt x="283" y="456"/>
                    <a:pt x="300" y="445"/>
                    <a:pt x="310" y="428"/>
                  </a:cubicBezTo>
                  <a:cubicBezTo>
                    <a:pt x="322" y="402"/>
                    <a:pt x="313" y="371"/>
                    <a:pt x="286" y="356"/>
                  </a:cubicBezTo>
                  <a:cubicBezTo>
                    <a:pt x="179" y="301"/>
                    <a:pt x="110" y="178"/>
                    <a:pt x="115" y="57"/>
                  </a:cubicBezTo>
                  <a:cubicBezTo>
                    <a:pt x="117" y="28"/>
                    <a:pt x="93" y="2"/>
                    <a:pt x="65" y="1"/>
                  </a:cubicBezTo>
                  <a:cubicBezTo>
                    <a:pt x="64" y="1"/>
                    <a:pt x="63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1872;p30">
              <a:extLst>
                <a:ext uri="{FF2B5EF4-FFF2-40B4-BE49-F238E27FC236}">
                  <a16:creationId xmlns:a16="http://schemas.microsoft.com/office/drawing/2014/main" id="{E7707F27-A1BF-F846-4B93-80F1A885ED2C}"/>
                </a:ext>
              </a:extLst>
            </p:cNvPr>
            <p:cNvSpPr/>
            <p:nvPr/>
          </p:nvSpPr>
          <p:spPr>
            <a:xfrm>
              <a:off x="8633322" y="248386"/>
              <a:ext cx="107318" cy="17702"/>
            </a:xfrm>
            <a:custGeom>
              <a:avLst/>
              <a:gdLst/>
              <a:ahLst/>
              <a:cxnLst/>
              <a:rect l="l" t="t" r="r" b="b"/>
              <a:pathLst>
                <a:path w="970" h="160" extrusionOk="0">
                  <a:moveTo>
                    <a:pt x="914" y="1"/>
                  </a:moveTo>
                  <a:cubicBezTo>
                    <a:pt x="913" y="1"/>
                    <a:pt x="912" y="1"/>
                    <a:pt x="911" y="1"/>
                  </a:cubicBezTo>
                  <a:lnTo>
                    <a:pt x="52" y="52"/>
                  </a:lnTo>
                  <a:cubicBezTo>
                    <a:pt x="23" y="55"/>
                    <a:pt x="0" y="81"/>
                    <a:pt x="2" y="109"/>
                  </a:cubicBezTo>
                  <a:cubicBezTo>
                    <a:pt x="5" y="138"/>
                    <a:pt x="27" y="159"/>
                    <a:pt x="56" y="159"/>
                  </a:cubicBezTo>
                  <a:lnTo>
                    <a:pt x="59" y="159"/>
                  </a:lnTo>
                  <a:lnTo>
                    <a:pt x="918" y="108"/>
                  </a:lnTo>
                  <a:cubicBezTo>
                    <a:pt x="947" y="106"/>
                    <a:pt x="970" y="79"/>
                    <a:pt x="968" y="51"/>
                  </a:cubicBezTo>
                  <a:cubicBezTo>
                    <a:pt x="966" y="23"/>
                    <a:pt x="943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1873;p30">
              <a:extLst>
                <a:ext uri="{FF2B5EF4-FFF2-40B4-BE49-F238E27FC236}">
                  <a16:creationId xmlns:a16="http://schemas.microsoft.com/office/drawing/2014/main" id="{A1A6B3CD-9DB1-105B-0AD1-BE240B0FFF0B}"/>
                </a:ext>
              </a:extLst>
            </p:cNvPr>
            <p:cNvSpPr/>
            <p:nvPr/>
          </p:nvSpPr>
          <p:spPr>
            <a:xfrm>
              <a:off x="8692956" y="296403"/>
              <a:ext cx="118935" cy="58638"/>
            </a:xfrm>
            <a:custGeom>
              <a:avLst/>
              <a:gdLst/>
              <a:ahLst/>
              <a:cxnLst/>
              <a:rect l="l" t="t" r="r" b="b"/>
              <a:pathLst>
                <a:path w="1075" h="530" extrusionOk="0">
                  <a:moveTo>
                    <a:pt x="993" y="1"/>
                  </a:moveTo>
                  <a:cubicBezTo>
                    <a:pt x="986" y="1"/>
                    <a:pt x="980" y="2"/>
                    <a:pt x="973" y="2"/>
                  </a:cubicBezTo>
                  <a:cubicBezTo>
                    <a:pt x="741" y="24"/>
                    <a:pt x="227" y="66"/>
                    <a:pt x="98" y="303"/>
                  </a:cubicBezTo>
                  <a:cubicBezTo>
                    <a:pt x="0" y="485"/>
                    <a:pt x="80" y="529"/>
                    <a:pt x="202" y="529"/>
                  </a:cubicBezTo>
                  <a:cubicBezTo>
                    <a:pt x="317" y="529"/>
                    <a:pt x="470" y="491"/>
                    <a:pt x="550" y="491"/>
                  </a:cubicBezTo>
                  <a:cubicBezTo>
                    <a:pt x="562" y="491"/>
                    <a:pt x="572" y="491"/>
                    <a:pt x="581" y="493"/>
                  </a:cubicBezTo>
                  <a:cubicBezTo>
                    <a:pt x="620" y="502"/>
                    <a:pt x="660" y="518"/>
                    <a:pt x="701" y="518"/>
                  </a:cubicBezTo>
                  <a:cubicBezTo>
                    <a:pt x="708" y="518"/>
                    <a:pt x="715" y="517"/>
                    <a:pt x="722" y="516"/>
                  </a:cubicBezTo>
                  <a:cubicBezTo>
                    <a:pt x="772" y="509"/>
                    <a:pt x="812" y="475"/>
                    <a:pt x="848" y="438"/>
                  </a:cubicBezTo>
                  <a:cubicBezTo>
                    <a:pt x="929" y="356"/>
                    <a:pt x="993" y="259"/>
                    <a:pt x="1040" y="156"/>
                  </a:cubicBezTo>
                  <a:cubicBezTo>
                    <a:pt x="1066" y="103"/>
                    <a:pt x="1075" y="25"/>
                    <a:pt x="1022" y="6"/>
                  </a:cubicBezTo>
                  <a:cubicBezTo>
                    <a:pt x="1012" y="2"/>
                    <a:pt x="1002" y="1"/>
                    <a:pt x="993" y="1"/>
                  </a:cubicBezTo>
                  <a:close/>
                </a:path>
              </a:pathLst>
            </a:custGeom>
            <a:solidFill>
              <a:srgbClr val="FFFFFF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1874;p30">
              <a:extLst>
                <a:ext uri="{FF2B5EF4-FFF2-40B4-BE49-F238E27FC236}">
                  <a16:creationId xmlns:a16="http://schemas.microsoft.com/office/drawing/2014/main" id="{F9212323-F6F5-D171-E53A-6135517A65B4}"/>
                </a:ext>
              </a:extLst>
            </p:cNvPr>
            <p:cNvSpPr/>
            <p:nvPr/>
          </p:nvSpPr>
          <p:spPr>
            <a:xfrm>
              <a:off x="8586521" y="2682097"/>
              <a:ext cx="179786" cy="304032"/>
            </a:xfrm>
            <a:custGeom>
              <a:avLst/>
              <a:gdLst/>
              <a:ahLst/>
              <a:cxnLst/>
              <a:rect l="l" t="t" r="r" b="b"/>
              <a:pathLst>
                <a:path w="1625" h="2748" extrusionOk="0">
                  <a:moveTo>
                    <a:pt x="935" y="0"/>
                  </a:moveTo>
                  <a:cubicBezTo>
                    <a:pt x="934" y="0"/>
                    <a:pt x="932" y="0"/>
                    <a:pt x="930" y="1"/>
                  </a:cubicBezTo>
                  <a:cubicBezTo>
                    <a:pt x="902" y="5"/>
                    <a:pt x="880" y="31"/>
                    <a:pt x="884" y="61"/>
                  </a:cubicBezTo>
                  <a:cubicBezTo>
                    <a:pt x="992" y="933"/>
                    <a:pt x="1193" y="1791"/>
                    <a:pt x="1481" y="2614"/>
                  </a:cubicBezTo>
                  <a:cubicBezTo>
                    <a:pt x="1070" y="2500"/>
                    <a:pt x="648" y="2442"/>
                    <a:pt x="221" y="2442"/>
                  </a:cubicBezTo>
                  <a:cubicBezTo>
                    <a:pt x="165" y="2442"/>
                    <a:pt x="109" y="2443"/>
                    <a:pt x="53" y="2445"/>
                  </a:cubicBezTo>
                  <a:cubicBezTo>
                    <a:pt x="23" y="2446"/>
                    <a:pt x="1" y="2471"/>
                    <a:pt x="2" y="2499"/>
                  </a:cubicBezTo>
                  <a:cubicBezTo>
                    <a:pt x="3" y="2529"/>
                    <a:pt x="28" y="2552"/>
                    <a:pt x="53" y="2552"/>
                  </a:cubicBezTo>
                  <a:cubicBezTo>
                    <a:pt x="55" y="2552"/>
                    <a:pt x="56" y="2552"/>
                    <a:pt x="58" y="2552"/>
                  </a:cubicBezTo>
                  <a:cubicBezTo>
                    <a:pt x="110" y="2550"/>
                    <a:pt x="163" y="2549"/>
                    <a:pt x="215" y="2549"/>
                  </a:cubicBezTo>
                  <a:cubicBezTo>
                    <a:pt x="669" y="2549"/>
                    <a:pt x="1118" y="2616"/>
                    <a:pt x="1553" y="2746"/>
                  </a:cubicBezTo>
                  <a:cubicBezTo>
                    <a:pt x="1558" y="2748"/>
                    <a:pt x="1564" y="2748"/>
                    <a:pt x="1570" y="2748"/>
                  </a:cubicBezTo>
                  <a:cubicBezTo>
                    <a:pt x="1584" y="2748"/>
                    <a:pt x="1598" y="2742"/>
                    <a:pt x="1607" y="2732"/>
                  </a:cubicBezTo>
                  <a:cubicBezTo>
                    <a:pt x="1620" y="2716"/>
                    <a:pt x="1624" y="2696"/>
                    <a:pt x="1617" y="2676"/>
                  </a:cubicBezTo>
                  <a:cubicBezTo>
                    <a:pt x="1313" y="1832"/>
                    <a:pt x="1100" y="949"/>
                    <a:pt x="989" y="48"/>
                  </a:cubicBezTo>
                  <a:cubicBezTo>
                    <a:pt x="986" y="21"/>
                    <a:pt x="962" y="0"/>
                    <a:pt x="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1875;p30">
              <a:extLst>
                <a:ext uri="{FF2B5EF4-FFF2-40B4-BE49-F238E27FC236}">
                  <a16:creationId xmlns:a16="http://schemas.microsoft.com/office/drawing/2014/main" id="{C95F96F0-AA59-4ED8-13BC-F98B2D09825C}"/>
                </a:ext>
              </a:extLst>
            </p:cNvPr>
            <p:cNvSpPr/>
            <p:nvPr/>
          </p:nvSpPr>
          <p:spPr>
            <a:xfrm>
              <a:off x="8814881" y="869177"/>
              <a:ext cx="562370" cy="446312"/>
            </a:xfrm>
            <a:custGeom>
              <a:avLst/>
              <a:gdLst/>
              <a:ahLst/>
              <a:cxnLst/>
              <a:rect l="l" t="t" r="r" b="b"/>
              <a:pathLst>
                <a:path w="5083" h="4034" extrusionOk="0">
                  <a:moveTo>
                    <a:pt x="2656" y="404"/>
                  </a:moveTo>
                  <a:cubicBezTo>
                    <a:pt x="2675" y="404"/>
                    <a:pt x="2689" y="416"/>
                    <a:pt x="2693" y="449"/>
                  </a:cubicBezTo>
                  <a:cubicBezTo>
                    <a:pt x="2706" y="566"/>
                    <a:pt x="2641" y="695"/>
                    <a:pt x="2586" y="793"/>
                  </a:cubicBezTo>
                  <a:cubicBezTo>
                    <a:pt x="2449" y="1035"/>
                    <a:pt x="2262" y="1250"/>
                    <a:pt x="2087" y="1466"/>
                  </a:cubicBezTo>
                  <a:cubicBezTo>
                    <a:pt x="1900" y="1701"/>
                    <a:pt x="1709" y="1936"/>
                    <a:pt x="1515" y="2164"/>
                  </a:cubicBezTo>
                  <a:cubicBezTo>
                    <a:pt x="1331" y="2380"/>
                    <a:pt x="1144" y="2594"/>
                    <a:pt x="952" y="2805"/>
                  </a:cubicBezTo>
                  <a:cubicBezTo>
                    <a:pt x="1155" y="2100"/>
                    <a:pt x="1441" y="1420"/>
                    <a:pt x="1965" y="892"/>
                  </a:cubicBezTo>
                  <a:cubicBezTo>
                    <a:pt x="2134" y="722"/>
                    <a:pt x="2321" y="573"/>
                    <a:pt x="2533" y="459"/>
                  </a:cubicBezTo>
                  <a:cubicBezTo>
                    <a:pt x="2573" y="439"/>
                    <a:pt x="2622" y="404"/>
                    <a:pt x="2656" y="404"/>
                  </a:cubicBezTo>
                  <a:close/>
                  <a:moveTo>
                    <a:pt x="4316" y="1763"/>
                  </a:moveTo>
                  <a:cubicBezTo>
                    <a:pt x="4347" y="1763"/>
                    <a:pt x="4377" y="1765"/>
                    <a:pt x="4408" y="1770"/>
                  </a:cubicBezTo>
                  <a:cubicBezTo>
                    <a:pt x="4722" y="1827"/>
                    <a:pt x="4486" y="2144"/>
                    <a:pt x="4355" y="2265"/>
                  </a:cubicBezTo>
                  <a:cubicBezTo>
                    <a:pt x="4121" y="2482"/>
                    <a:pt x="3792" y="2628"/>
                    <a:pt x="3507" y="2759"/>
                  </a:cubicBezTo>
                  <a:cubicBezTo>
                    <a:pt x="3205" y="2899"/>
                    <a:pt x="2891" y="3014"/>
                    <a:pt x="2570" y="3102"/>
                  </a:cubicBezTo>
                  <a:cubicBezTo>
                    <a:pt x="2076" y="3242"/>
                    <a:pt x="1569" y="3316"/>
                    <a:pt x="1058" y="3333"/>
                  </a:cubicBezTo>
                  <a:cubicBezTo>
                    <a:pt x="1793" y="2691"/>
                    <a:pt x="2661" y="2203"/>
                    <a:pt x="3599" y="1920"/>
                  </a:cubicBezTo>
                  <a:cubicBezTo>
                    <a:pt x="3744" y="1877"/>
                    <a:pt x="3889" y="1837"/>
                    <a:pt x="4035" y="1804"/>
                  </a:cubicBezTo>
                  <a:cubicBezTo>
                    <a:pt x="4125" y="1784"/>
                    <a:pt x="4222" y="1763"/>
                    <a:pt x="4316" y="1763"/>
                  </a:cubicBezTo>
                  <a:close/>
                  <a:moveTo>
                    <a:pt x="2678" y="0"/>
                  </a:moveTo>
                  <a:cubicBezTo>
                    <a:pt x="2451" y="0"/>
                    <a:pt x="2216" y="165"/>
                    <a:pt x="2044" y="291"/>
                  </a:cubicBezTo>
                  <a:cubicBezTo>
                    <a:pt x="1579" y="633"/>
                    <a:pt x="1221" y="1100"/>
                    <a:pt x="965" y="1619"/>
                  </a:cubicBezTo>
                  <a:cubicBezTo>
                    <a:pt x="699" y="2157"/>
                    <a:pt x="538" y="2735"/>
                    <a:pt x="401" y="3319"/>
                  </a:cubicBezTo>
                  <a:cubicBezTo>
                    <a:pt x="360" y="3315"/>
                    <a:pt x="321" y="3313"/>
                    <a:pt x="280" y="3311"/>
                  </a:cubicBezTo>
                  <a:cubicBezTo>
                    <a:pt x="275" y="3310"/>
                    <a:pt x="270" y="3310"/>
                    <a:pt x="266" y="3310"/>
                  </a:cubicBezTo>
                  <a:cubicBezTo>
                    <a:pt x="163" y="3310"/>
                    <a:pt x="77" y="3415"/>
                    <a:pt x="77" y="3513"/>
                  </a:cubicBezTo>
                  <a:cubicBezTo>
                    <a:pt x="77" y="3576"/>
                    <a:pt x="103" y="3626"/>
                    <a:pt x="144" y="3662"/>
                  </a:cubicBezTo>
                  <a:cubicBezTo>
                    <a:pt x="140" y="3668"/>
                    <a:pt x="135" y="3670"/>
                    <a:pt x="131" y="3676"/>
                  </a:cubicBezTo>
                  <a:cubicBezTo>
                    <a:pt x="0" y="3825"/>
                    <a:pt x="130" y="4025"/>
                    <a:pt x="281" y="4025"/>
                  </a:cubicBezTo>
                  <a:cubicBezTo>
                    <a:pt x="314" y="4025"/>
                    <a:pt x="348" y="4015"/>
                    <a:pt x="381" y="3993"/>
                  </a:cubicBezTo>
                  <a:cubicBezTo>
                    <a:pt x="420" y="4019"/>
                    <a:pt x="466" y="4033"/>
                    <a:pt x="511" y="4033"/>
                  </a:cubicBezTo>
                  <a:cubicBezTo>
                    <a:pt x="590" y="4033"/>
                    <a:pt x="665" y="3990"/>
                    <a:pt x="688" y="3889"/>
                  </a:cubicBezTo>
                  <a:cubicBezTo>
                    <a:pt x="699" y="3839"/>
                    <a:pt x="709" y="3790"/>
                    <a:pt x="721" y="3740"/>
                  </a:cubicBezTo>
                  <a:cubicBezTo>
                    <a:pt x="772" y="3742"/>
                    <a:pt x="823" y="3742"/>
                    <a:pt x="874" y="3742"/>
                  </a:cubicBezTo>
                  <a:cubicBezTo>
                    <a:pt x="1446" y="3742"/>
                    <a:pt x="2017" y="3669"/>
                    <a:pt x="2570" y="3522"/>
                  </a:cubicBezTo>
                  <a:cubicBezTo>
                    <a:pt x="2947" y="3425"/>
                    <a:pt x="3314" y="3291"/>
                    <a:pt x="3669" y="3128"/>
                  </a:cubicBezTo>
                  <a:cubicBezTo>
                    <a:pt x="4003" y="2977"/>
                    <a:pt x="4368" y="2804"/>
                    <a:pt x="4640" y="2551"/>
                  </a:cubicBezTo>
                  <a:cubicBezTo>
                    <a:pt x="4882" y="2333"/>
                    <a:pt x="5083" y="1978"/>
                    <a:pt x="4906" y="1659"/>
                  </a:cubicBezTo>
                  <a:cubicBezTo>
                    <a:pt x="4780" y="1431"/>
                    <a:pt x="4546" y="1360"/>
                    <a:pt x="4307" y="1360"/>
                  </a:cubicBezTo>
                  <a:cubicBezTo>
                    <a:pt x="4214" y="1360"/>
                    <a:pt x="4120" y="1371"/>
                    <a:pt x="4032" y="1387"/>
                  </a:cubicBezTo>
                  <a:cubicBezTo>
                    <a:pt x="3351" y="1516"/>
                    <a:pt x="2680" y="1791"/>
                    <a:pt x="2076" y="2126"/>
                  </a:cubicBezTo>
                  <a:cubicBezTo>
                    <a:pt x="2206" y="1966"/>
                    <a:pt x="2336" y="1806"/>
                    <a:pt x="2463" y="1643"/>
                  </a:cubicBezTo>
                  <a:cubicBezTo>
                    <a:pt x="2666" y="1384"/>
                    <a:pt x="2898" y="1126"/>
                    <a:pt x="3023" y="819"/>
                  </a:cubicBezTo>
                  <a:cubicBezTo>
                    <a:pt x="3125" y="566"/>
                    <a:pt x="3157" y="192"/>
                    <a:pt x="2870" y="45"/>
                  </a:cubicBezTo>
                  <a:cubicBezTo>
                    <a:pt x="2808" y="13"/>
                    <a:pt x="2743" y="0"/>
                    <a:pt x="2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1876;p30">
              <a:extLst>
                <a:ext uri="{FF2B5EF4-FFF2-40B4-BE49-F238E27FC236}">
                  <a16:creationId xmlns:a16="http://schemas.microsoft.com/office/drawing/2014/main" id="{440C84C1-B860-0ECC-4C10-E5CD4578771A}"/>
                </a:ext>
              </a:extLst>
            </p:cNvPr>
            <p:cNvSpPr/>
            <p:nvPr/>
          </p:nvSpPr>
          <p:spPr>
            <a:xfrm>
              <a:off x="7805518" y="3"/>
              <a:ext cx="208441" cy="334015"/>
            </a:xfrm>
            <a:custGeom>
              <a:avLst/>
              <a:gdLst/>
              <a:ahLst/>
              <a:cxnLst/>
              <a:rect l="l" t="t" r="r" b="b"/>
              <a:pathLst>
                <a:path w="1884" h="3019" extrusionOk="0">
                  <a:moveTo>
                    <a:pt x="489" y="1"/>
                  </a:moveTo>
                  <a:cubicBezTo>
                    <a:pt x="418" y="1"/>
                    <a:pt x="349" y="15"/>
                    <a:pt x="290" y="48"/>
                  </a:cubicBezTo>
                  <a:cubicBezTo>
                    <a:pt x="273" y="58"/>
                    <a:pt x="259" y="67"/>
                    <a:pt x="248" y="80"/>
                  </a:cubicBezTo>
                  <a:cubicBezTo>
                    <a:pt x="226" y="97"/>
                    <a:pt x="156" y="210"/>
                    <a:pt x="113" y="302"/>
                  </a:cubicBezTo>
                  <a:cubicBezTo>
                    <a:pt x="108" y="308"/>
                    <a:pt x="105" y="312"/>
                    <a:pt x="100" y="319"/>
                  </a:cubicBezTo>
                  <a:cubicBezTo>
                    <a:pt x="20" y="517"/>
                    <a:pt x="0" y="754"/>
                    <a:pt x="42" y="1025"/>
                  </a:cubicBezTo>
                  <a:cubicBezTo>
                    <a:pt x="176" y="1900"/>
                    <a:pt x="884" y="2700"/>
                    <a:pt x="1808" y="3015"/>
                  </a:cubicBezTo>
                  <a:cubicBezTo>
                    <a:pt x="1814" y="3017"/>
                    <a:pt x="1820" y="3018"/>
                    <a:pt x="1827" y="3018"/>
                  </a:cubicBezTo>
                  <a:cubicBezTo>
                    <a:pt x="1848" y="3018"/>
                    <a:pt x="1870" y="3004"/>
                    <a:pt x="1877" y="2982"/>
                  </a:cubicBezTo>
                  <a:cubicBezTo>
                    <a:pt x="1884" y="2951"/>
                    <a:pt x="1870" y="2921"/>
                    <a:pt x="1841" y="2911"/>
                  </a:cubicBezTo>
                  <a:cubicBezTo>
                    <a:pt x="954" y="2608"/>
                    <a:pt x="272" y="1844"/>
                    <a:pt x="145" y="1008"/>
                  </a:cubicBezTo>
                  <a:cubicBezTo>
                    <a:pt x="113" y="796"/>
                    <a:pt x="120" y="609"/>
                    <a:pt x="166" y="448"/>
                  </a:cubicBezTo>
                  <a:cubicBezTo>
                    <a:pt x="322" y="508"/>
                    <a:pt x="450" y="641"/>
                    <a:pt x="623" y="641"/>
                  </a:cubicBezTo>
                  <a:cubicBezTo>
                    <a:pt x="648" y="641"/>
                    <a:pt x="673" y="638"/>
                    <a:pt x="700" y="632"/>
                  </a:cubicBezTo>
                  <a:cubicBezTo>
                    <a:pt x="847" y="598"/>
                    <a:pt x="973" y="458"/>
                    <a:pt x="951" y="309"/>
                  </a:cubicBezTo>
                  <a:cubicBezTo>
                    <a:pt x="936" y="188"/>
                    <a:pt x="830" y="97"/>
                    <a:pt x="719" y="48"/>
                  </a:cubicBezTo>
                  <a:cubicBezTo>
                    <a:pt x="651" y="19"/>
                    <a:pt x="569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1877;p30">
              <a:extLst>
                <a:ext uri="{FF2B5EF4-FFF2-40B4-BE49-F238E27FC236}">
                  <a16:creationId xmlns:a16="http://schemas.microsoft.com/office/drawing/2014/main" id="{E71A38D1-7926-785B-F6C0-910C1A95962D}"/>
                </a:ext>
              </a:extLst>
            </p:cNvPr>
            <p:cNvSpPr/>
            <p:nvPr/>
          </p:nvSpPr>
          <p:spPr>
            <a:xfrm>
              <a:off x="9972943" y="2673467"/>
              <a:ext cx="36510" cy="65608"/>
            </a:xfrm>
            <a:custGeom>
              <a:avLst/>
              <a:gdLst/>
              <a:ahLst/>
              <a:cxnLst/>
              <a:rect l="l" t="t" r="r" b="b"/>
              <a:pathLst>
                <a:path w="330" h="593" extrusionOk="0">
                  <a:moveTo>
                    <a:pt x="276" y="0"/>
                  </a:moveTo>
                  <a:cubicBezTo>
                    <a:pt x="247" y="0"/>
                    <a:pt x="226" y="22"/>
                    <a:pt x="223" y="50"/>
                  </a:cubicBezTo>
                  <a:cubicBezTo>
                    <a:pt x="216" y="219"/>
                    <a:pt x="142" y="383"/>
                    <a:pt x="22" y="503"/>
                  </a:cubicBezTo>
                  <a:cubicBezTo>
                    <a:pt x="2" y="521"/>
                    <a:pt x="0" y="555"/>
                    <a:pt x="22" y="577"/>
                  </a:cubicBezTo>
                  <a:cubicBezTo>
                    <a:pt x="33" y="587"/>
                    <a:pt x="44" y="593"/>
                    <a:pt x="59" y="593"/>
                  </a:cubicBezTo>
                  <a:cubicBezTo>
                    <a:pt x="72" y="593"/>
                    <a:pt x="86" y="590"/>
                    <a:pt x="94" y="578"/>
                  </a:cubicBezTo>
                  <a:cubicBezTo>
                    <a:pt x="234" y="441"/>
                    <a:pt x="320" y="250"/>
                    <a:pt x="329" y="56"/>
                  </a:cubicBezTo>
                  <a:cubicBezTo>
                    <a:pt x="330" y="27"/>
                    <a:pt x="307" y="3"/>
                    <a:pt x="279" y="0"/>
                  </a:cubicBezTo>
                  <a:cubicBezTo>
                    <a:pt x="278" y="0"/>
                    <a:pt x="277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1878;p30">
              <a:extLst>
                <a:ext uri="{FF2B5EF4-FFF2-40B4-BE49-F238E27FC236}">
                  <a16:creationId xmlns:a16="http://schemas.microsoft.com/office/drawing/2014/main" id="{B8FF288C-A0FA-FBCD-B101-397D4A1208E4}"/>
                </a:ext>
              </a:extLst>
            </p:cNvPr>
            <p:cNvSpPr/>
            <p:nvPr/>
          </p:nvSpPr>
          <p:spPr>
            <a:xfrm>
              <a:off x="9620003" y="2324846"/>
              <a:ext cx="99352" cy="84748"/>
            </a:xfrm>
            <a:custGeom>
              <a:avLst/>
              <a:gdLst/>
              <a:ahLst/>
              <a:cxnLst/>
              <a:rect l="l" t="t" r="r" b="b"/>
              <a:pathLst>
                <a:path w="898" h="766" extrusionOk="0">
                  <a:moveTo>
                    <a:pt x="59" y="0"/>
                  </a:moveTo>
                  <a:cubicBezTo>
                    <a:pt x="34" y="0"/>
                    <a:pt x="11" y="18"/>
                    <a:pt x="6" y="43"/>
                  </a:cubicBezTo>
                  <a:cubicBezTo>
                    <a:pt x="0" y="71"/>
                    <a:pt x="19" y="100"/>
                    <a:pt x="48" y="106"/>
                  </a:cubicBezTo>
                  <a:cubicBezTo>
                    <a:pt x="375" y="174"/>
                    <a:pt x="664" y="421"/>
                    <a:pt x="789" y="731"/>
                  </a:cubicBezTo>
                  <a:cubicBezTo>
                    <a:pt x="797" y="752"/>
                    <a:pt x="816" y="765"/>
                    <a:pt x="839" y="765"/>
                  </a:cubicBezTo>
                  <a:cubicBezTo>
                    <a:pt x="846" y="765"/>
                    <a:pt x="853" y="764"/>
                    <a:pt x="856" y="761"/>
                  </a:cubicBezTo>
                  <a:cubicBezTo>
                    <a:pt x="884" y="751"/>
                    <a:pt x="897" y="719"/>
                    <a:pt x="886" y="692"/>
                  </a:cubicBezTo>
                  <a:cubicBezTo>
                    <a:pt x="747" y="345"/>
                    <a:pt x="435" y="80"/>
                    <a:pt x="69" y="1"/>
                  </a:cubicBezTo>
                  <a:cubicBezTo>
                    <a:pt x="66" y="1"/>
                    <a:pt x="62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1879;p30">
              <a:extLst>
                <a:ext uri="{FF2B5EF4-FFF2-40B4-BE49-F238E27FC236}">
                  <a16:creationId xmlns:a16="http://schemas.microsoft.com/office/drawing/2014/main" id="{61A7F406-D3E2-F293-20D1-71D392B01AD3}"/>
                </a:ext>
              </a:extLst>
            </p:cNvPr>
            <p:cNvSpPr/>
            <p:nvPr/>
          </p:nvSpPr>
          <p:spPr>
            <a:xfrm>
              <a:off x="9387771" y="2867416"/>
              <a:ext cx="24230" cy="151463"/>
            </a:xfrm>
            <a:custGeom>
              <a:avLst/>
              <a:gdLst/>
              <a:ahLst/>
              <a:cxnLst/>
              <a:rect l="l" t="t" r="r" b="b"/>
              <a:pathLst>
                <a:path w="219" h="1369" extrusionOk="0">
                  <a:moveTo>
                    <a:pt x="160" y="0"/>
                  </a:moveTo>
                  <a:cubicBezTo>
                    <a:pt x="132" y="0"/>
                    <a:pt x="108" y="25"/>
                    <a:pt x="108" y="53"/>
                  </a:cubicBezTo>
                  <a:cubicBezTo>
                    <a:pt x="113" y="473"/>
                    <a:pt x="79" y="894"/>
                    <a:pt x="6" y="1307"/>
                  </a:cubicBezTo>
                  <a:cubicBezTo>
                    <a:pt x="1" y="1337"/>
                    <a:pt x="21" y="1364"/>
                    <a:pt x="49" y="1368"/>
                  </a:cubicBezTo>
                  <a:lnTo>
                    <a:pt x="58" y="1368"/>
                  </a:lnTo>
                  <a:cubicBezTo>
                    <a:pt x="83" y="1368"/>
                    <a:pt x="105" y="1351"/>
                    <a:pt x="110" y="1324"/>
                  </a:cubicBezTo>
                  <a:cubicBezTo>
                    <a:pt x="183" y="904"/>
                    <a:pt x="219" y="476"/>
                    <a:pt x="213" y="52"/>
                  </a:cubicBezTo>
                  <a:cubicBezTo>
                    <a:pt x="213" y="23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1880;p30">
              <a:extLst>
                <a:ext uri="{FF2B5EF4-FFF2-40B4-BE49-F238E27FC236}">
                  <a16:creationId xmlns:a16="http://schemas.microsoft.com/office/drawing/2014/main" id="{50BD10B1-1F25-769B-3E3F-8AA0AF10FEA4}"/>
                </a:ext>
              </a:extLst>
            </p:cNvPr>
            <p:cNvSpPr/>
            <p:nvPr/>
          </p:nvSpPr>
          <p:spPr>
            <a:xfrm>
              <a:off x="8551006" y="2772931"/>
              <a:ext cx="117829" cy="255905"/>
            </a:xfrm>
            <a:custGeom>
              <a:avLst/>
              <a:gdLst/>
              <a:ahLst/>
              <a:cxnLst/>
              <a:rect l="l" t="t" r="r" b="b"/>
              <a:pathLst>
                <a:path w="1065" h="2313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986" y="15"/>
                    <a:pt x="970" y="29"/>
                    <a:pt x="953" y="46"/>
                  </a:cubicBezTo>
                  <a:cubicBezTo>
                    <a:pt x="689" y="565"/>
                    <a:pt x="486" y="1114"/>
                    <a:pt x="220" y="1633"/>
                  </a:cubicBezTo>
                  <a:cubicBezTo>
                    <a:pt x="186" y="1720"/>
                    <a:pt x="152" y="1805"/>
                    <a:pt x="120" y="1892"/>
                  </a:cubicBezTo>
                  <a:cubicBezTo>
                    <a:pt x="79" y="2005"/>
                    <a:pt x="45" y="2167"/>
                    <a:pt x="0" y="2312"/>
                  </a:cubicBezTo>
                  <a:cubicBezTo>
                    <a:pt x="13" y="2305"/>
                    <a:pt x="26" y="2298"/>
                    <a:pt x="39" y="2291"/>
                  </a:cubicBezTo>
                  <a:cubicBezTo>
                    <a:pt x="123" y="2105"/>
                    <a:pt x="197" y="1914"/>
                    <a:pt x="359" y="1793"/>
                  </a:cubicBezTo>
                  <a:cubicBezTo>
                    <a:pt x="497" y="1689"/>
                    <a:pt x="668" y="1660"/>
                    <a:pt x="844" y="1660"/>
                  </a:cubicBezTo>
                  <a:cubicBezTo>
                    <a:pt x="903" y="1660"/>
                    <a:pt x="962" y="1664"/>
                    <a:pt x="1021" y="1668"/>
                  </a:cubicBezTo>
                  <a:cubicBezTo>
                    <a:pt x="1036" y="1654"/>
                    <a:pt x="1050" y="1641"/>
                    <a:pt x="1064" y="1627"/>
                  </a:cubicBezTo>
                  <a:cubicBezTo>
                    <a:pt x="1014" y="1567"/>
                    <a:pt x="1001" y="1476"/>
                    <a:pt x="1007" y="1396"/>
                  </a:cubicBezTo>
                  <a:cubicBezTo>
                    <a:pt x="1014" y="1288"/>
                    <a:pt x="1037" y="1174"/>
                    <a:pt x="993" y="1076"/>
                  </a:cubicBezTo>
                  <a:cubicBezTo>
                    <a:pt x="960" y="1007"/>
                    <a:pt x="900" y="957"/>
                    <a:pt x="864" y="892"/>
                  </a:cubicBezTo>
                  <a:cubicBezTo>
                    <a:pt x="721" y="635"/>
                    <a:pt x="951" y="256"/>
                    <a:pt x="1001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1881;p30">
              <a:extLst>
                <a:ext uri="{FF2B5EF4-FFF2-40B4-BE49-F238E27FC236}">
                  <a16:creationId xmlns:a16="http://schemas.microsoft.com/office/drawing/2014/main" id="{9586016B-6F8E-6732-D852-459DF2FD08AA}"/>
                </a:ext>
              </a:extLst>
            </p:cNvPr>
            <p:cNvSpPr/>
            <p:nvPr/>
          </p:nvSpPr>
          <p:spPr>
            <a:xfrm>
              <a:off x="8934814" y="1877535"/>
              <a:ext cx="152458" cy="139625"/>
            </a:xfrm>
            <a:custGeom>
              <a:avLst/>
              <a:gdLst/>
              <a:ahLst/>
              <a:cxnLst/>
              <a:rect l="l" t="t" r="r" b="b"/>
              <a:pathLst>
                <a:path w="1378" h="1262" extrusionOk="0">
                  <a:moveTo>
                    <a:pt x="723" y="1"/>
                  </a:moveTo>
                  <a:cubicBezTo>
                    <a:pt x="685" y="1"/>
                    <a:pt x="648" y="6"/>
                    <a:pt x="614" y="18"/>
                  </a:cubicBezTo>
                  <a:cubicBezTo>
                    <a:pt x="513" y="54"/>
                    <a:pt x="387" y="161"/>
                    <a:pt x="363" y="274"/>
                  </a:cubicBezTo>
                  <a:lnTo>
                    <a:pt x="363" y="274"/>
                  </a:lnTo>
                  <a:cubicBezTo>
                    <a:pt x="223" y="596"/>
                    <a:pt x="102" y="926"/>
                    <a:pt x="1" y="1261"/>
                  </a:cubicBezTo>
                  <a:cubicBezTo>
                    <a:pt x="425" y="1060"/>
                    <a:pt x="822" y="982"/>
                    <a:pt x="1279" y="912"/>
                  </a:cubicBezTo>
                  <a:cubicBezTo>
                    <a:pt x="1302" y="909"/>
                    <a:pt x="1329" y="905"/>
                    <a:pt x="1346" y="889"/>
                  </a:cubicBezTo>
                  <a:cubicBezTo>
                    <a:pt x="1372" y="869"/>
                    <a:pt x="1377" y="832"/>
                    <a:pt x="1377" y="800"/>
                  </a:cubicBezTo>
                  <a:cubicBezTo>
                    <a:pt x="1375" y="625"/>
                    <a:pt x="1250" y="563"/>
                    <a:pt x="1120" y="480"/>
                  </a:cubicBezTo>
                  <a:cubicBezTo>
                    <a:pt x="1100" y="466"/>
                    <a:pt x="1079" y="453"/>
                    <a:pt x="1066" y="432"/>
                  </a:cubicBezTo>
                  <a:cubicBezTo>
                    <a:pt x="1032" y="379"/>
                    <a:pt x="1068" y="308"/>
                    <a:pt x="1070" y="243"/>
                  </a:cubicBezTo>
                  <a:cubicBezTo>
                    <a:pt x="1072" y="169"/>
                    <a:pt x="1028" y="102"/>
                    <a:pt x="966" y="61"/>
                  </a:cubicBezTo>
                  <a:cubicBezTo>
                    <a:pt x="906" y="22"/>
                    <a:pt x="832" y="5"/>
                    <a:pt x="759" y="2"/>
                  </a:cubicBezTo>
                  <a:cubicBezTo>
                    <a:pt x="747" y="1"/>
                    <a:pt x="735" y="1"/>
                    <a:pt x="723" y="1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1882;p30">
              <a:extLst>
                <a:ext uri="{FF2B5EF4-FFF2-40B4-BE49-F238E27FC236}">
                  <a16:creationId xmlns:a16="http://schemas.microsoft.com/office/drawing/2014/main" id="{113F9AF8-A10F-F582-F688-B336F55E69D1}"/>
                </a:ext>
              </a:extLst>
            </p:cNvPr>
            <p:cNvSpPr/>
            <p:nvPr/>
          </p:nvSpPr>
          <p:spPr>
            <a:xfrm>
              <a:off x="8037750" y="875595"/>
              <a:ext cx="292526" cy="121259"/>
            </a:xfrm>
            <a:custGeom>
              <a:avLst/>
              <a:gdLst/>
              <a:ahLst/>
              <a:cxnLst/>
              <a:rect l="l" t="t" r="r" b="b"/>
              <a:pathLst>
                <a:path w="2644" h="1096" extrusionOk="0">
                  <a:moveTo>
                    <a:pt x="22" y="0"/>
                  </a:moveTo>
                  <a:cubicBezTo>
                    <a:pt x="22" y="184"/>
                    <a:pt x="5" y="370"/>
                    <a:pt x="2" y="555"/>
                  </a:cubicBezTo>
                  <a:cubicBezTo>
                    <a:pt x="0" y="772"/>
                    <a:pt x="92" y="1027"/>
                    <a:pt x="302" y="1084"/>
                  </a:cubicBezTo>
                  <a:cubicBezTo>
                    <a:pt x="332" y="1092"/>
                    <a:pt x="362" y="1096"/>
                    <a:pt x="391" y="1096"/>
                  </a:cubicBezTo>
                  <a:cubicBezTo>
                    <a:pt x="619" y="1096"/>
                    <a:pt x="833" y="879"/>
                    <a:pt x="1073" y="862"/>
                  </a:cubicBezTo>
                  <a:cubicBezTo>
                    <a:pt x="1084" y="862"/>
                    <a:pt x="1096" y="861"/>
                    <a:pt x="1107" y="861"/>
                  </a:cubicBezTo>
                  <a:cubicBezTo>
                    <a:pt x="1246" y="861"/>
                    <a:pt x="1381" y="920"/>
                    <a:pt x="1519" y="920"/>
                  </a:cubicBezTo>
                  <a:cubicBezTo>
                    <a:pt x="1521" y="920"/>
                    <a:pt x="1522" y="920"/>
                    <a:pt x="1524" y="920"/>
                  </a:cubicBezTo>
                  <a:cubicBezTo>
                    <a:pt x="1751" y="915"/>
                    <a:pt x="1945" y="757"/>
                    <a:pt x="2105" y="595"/>
                  </a:cubicBezTo>
                  <a:cubicBezTo>
                    <a:pt x="2265" y="436"/>
                    <a:pt x="2426" y="256"/>
                    <a:pt x="2643" y="189"/>
                  </a:cubicBezTo>
                  <a:cubicBezTo>
                    <a:pt x="2510" y="136"/>
                    <a:pt x="2369" y="110"/>
                    <a:pt x="2225" y="101"/>
                  </a:cubicBezTo>
                  <a:cubicBezTo>
                    <a:pt x="2145" y="103"/>
                    <a:pt x="2065" y="104"/>
                    <a:pt x="1984" y="104"/>
                  </a:cubicBezTo>
                  <a:cubicBezTo>
                    <a:pt x="1861" y="104"/>
                    <a:pt x="1736" y="102"/>
                    <a:pt x="1611" y="99"/>
                  </a:cubicBezTo>
                  <a:cubicBezTo>
                    <a:pt x="1547" y="99"/>
                    <a:pt x="1481" y="97"/>
                    <a:pt x="1418" y="93"/>
                  </a:cubicBezTo>
                  <a:cubicBezTo>
                    <a:pt x="1408" y="93"/>
                    <a:pt x="1400" y="91"/>
                    <a:pt x="1390" y="91"/>
                  </a:cubicBezTo>
                  <a:cubicBezTo>
                    <a:pt x="934" y="71"/>
                    <a:pt x="477" y="36"/>
                    <a:pt x="22" y="0"/>
                  </a:cubicBezTo>
                  <a:close/>
                </a:path>
              </a:pathLst>
            </a:custGeom>
            <a:solidFill>
              <a:srgbClr val="222221">
                <a:alpha val="2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1883;p30">
              <a:extLst>
                <a:ext uri="{FF2B5EF4-FFF2-40B4-BE49-F238E27FC236}">
                  <a16:creationId xmlns:a16="http://schemas.microsoft.com/office/drawing/2014/main" id="{F851B78F-7B3E-0A79-D955-16BE1310BB98}"/>
                </a:ext>
              </a:extLst>
            </p:cNvPr>
            <p:cNvSpPr/>
            <p:nvPr/>
          </p:nvSpPr>
          <p:spPr>
            <a:xfrm>
              <a:off x="8262901" y="278037"/>
              <a:ext cx="112850" cy="95148"/>
            </a:xfrm>
            <a:custGeom>
              <a:avLst/>
              <a:gdLst/>
              <a:ahLst/>
              <a:cxnLst/>
              <a:rect l="l" t="t" r="r" b="b"/>
              <a:pathLst>
                <a:path w="1020" h="860" extrusionOk="0">
                  <a:moveTo>
                    <a:pt x="468" y="1"/>
                  </a:moveTo>
                  <a:cubicBezTo>
                    <a:pt x="209" y="1"/>
                    <a:pt x="6" y="168"/>
                    <a:pt x="1" y="391"/>
                  </a:cubicBezTo>
                  <a:cubicBezTo>
                    <a:pt x="0" y="629"/>
                    <a:pt x="223" y="836"/>
                    <a:pt x="504" y="858"/>
                  </a:cubicBezTo>
                  <a:cubicBezTo>
                    <a:pt x="520" y="859"/>
                    <a:pt x="535" y="859"/>
                    <a:pt x="550" y="859"/>
                  </a:cubicBezTo>
                  <a:cubicBezTo>
                    <a:pt x="809" y="859"/>
                    <a:pt x="1013" y="690"/>
                    <a:pt x="1015" y="468"/>
                  </a:cubicBezTo>
                  <a:cubicBezTo>
                    <a:pt x="1019" y="232"/>
                    <a:pt x="794" y="24"/>
                    <a:pt x="514" y="2"/>
                  </a:cubicBezTo>
                  <a:cubicBezTo>
                    <a:pt x="498" y="1"/>
                    <a:pt x="483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1884;p30">
              <a:extLst>
                <a:ext uri="{FF2B5EF4-FFF2-40B4-BE49-F238E27FC236}">
                  <a16:creationId xmlns:a16="http://schemas.microsoft.com/office/drawing/2014/main" id="{7D7EAF6A-6815-6967-015F-E2CD29DBF317}"/>
                </a:ext>
              </a:extLst>
            </p:cNvPr>
            <p:cNvSpPr/>
            <p:nvPr/>
          </p:nvSpPr>
          <p:spPr>
            <a:xfrm>
              <a:off x="8310366" y="293526"/>
              <a:ext cx="40161" cy="31864"/>
            </a:xfrm>
            <a:custGeom>
              <a:avLst/>
              <a:gdLst/>
              <a:ahLst/>
              <a:cxnLst/>
              <a:rect l="l" t="t" r="r" b="b"/>
              <a:pathLst>
                <a:path w="363" h="288" extrusionOk="0">
                  <a:moveTo>
                    <a:pt x="131" y="1"/>
                  </a:moveTo>
                  <a:cubicBezTo>
                    <a:pt x="97" y="1"/>
                    <a:pt x="66" y="12"/>
                    <a:pt x="46" y="35"/>
                  </a:cubicBezTo>
                  <a:cubicBezTo>
                    <a:pt x="1" y="87"/>
                    <a:pt x="27" y="177"/>
                    <a:pt x="101" y="237"/>
                  </a:cubicBezTo>
                  <a:cubicBezTo>
                    <a:pt x="143" y="271"/>
                    <a:pt x="191" y="288"/>
                    <a:pt x="233" y="288"/>
                  </a:cubicBezTo>
                  <a:cubicBezTo>
                    <a:pt x="267" y="288"/>
                    <a:pt x="297" y="277"/>
                    <a:pt x="318" y="254"/>
                  </a:cubicBezTo>
                  <a:cubicBezTo>
                    <a:pt x="362" y="201"/>
                    <a:pt x="336" y="112"/>
                    <a:pt x="262" y="51"/>
                  </a:cubicBezTo>
                  <a:cubicBezTo>
                    <a:pt x="220" y="18"/>
                    <a:pt x="173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2" name="Google Shape;1885;p30">
              <a:extLst>
                <a:ext uri="{FF2B5EF4-FFF2-40B4-BE49-F238E27FC236}">
                  <a16:creationId xmlns:a16="http://schemas.microsoft.com/office/drawing/2014/main" id="{62CA7860-A210-2A83-3566-65764C289D35}"/>
                </a:ext>
              </a:extLst>
            </p:cNvPr>
            <p:cNvGrpSpPr/>
            <p:nvPr/>
          </p:nvGrpSpPr>
          <p:grpSpPr>
            <a:xfrm>
              <a:off x="8013942" y="1244905"/>
              <a:ext cx="1186848" cy="1475812"/>
              <a:chOff x="8013942" y="1244905"/>
              <a:chExt cx="1186848" cy="1475812"/>
            </a:xfrm>
          </p:grpSpPr>
          <p:sp>
            <p:nvSpPr>
              <p:cNvPr id="2583" name="Google Shape;1886;p30">
                <a:extLst>
                  <a:ext uri="{FF2B5EF4-FFF2-40B4-BE49-F238E27FC236}">
                    <a16:creationId xmlns:a16="http://schemas.microsoft.com/office/drawing/2014/main" id="{67AD6E83-1F20-F0B0-CD7C-1F688959A86C}"/>
                  </a:ext>
                </a:extLst>
              </p:cNvPr>
              <p:cNvSpPr/>
              <p:nvPr/>
            </p:nvSpPr>
            <p:spPr>
              <a:xfrm>
                <a:off x="8172841" y="145533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3"/>
                      <a:pt x="59" y="260"/>
                      <a:pt x="130" y="260"/>
                    </a:cubicBezTo>
                    <a:cubicBezTo>
                      <a:pt x="203" y="260"/>
                      <a:pt x="260" y="203"/>
                      <a:pt x="260" y="130"/>
                    </a:cubicBezTo>
                    <a:cubicBezTo>
                      <a:pt x="260" y="59"/>
                      <a:pt x="203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1887;p30">
                <a:extLst>
                  <a:ext uri="{FF2B5EF4-FFF2-40B4-BE49-F238E27FC236}">
                    <a16:creationId xmlns:a16="http://schemas.microsoft.com/office/drawing/2014/main" id="{169440B5-ABC9-D4DC-C7E0-332E40F99A34}"/>
                  </a:ext>
                </a:extLst>
              </p:cNvPr>
              <p:cNvSpPr/>
              <p:nvPr/>
            </p:nvSpPr>
            <p:spPr>
              <a:xfrm>
                <a:off x="8425099" y="1440956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2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2"/>
                      <a:pt x="59" y="260"/>
                      <a:pt x="132" y="260"/>
                    </a:cubicBezTo>
                    <a:cubicBezTo>
                      <a:pt x="203" y="260"/>
                      <a:pt x="262" y="202"/>
                      <a:pt x="262" y="130"/>
                    </a:cubicBezTo>
                    <a:cubicBezTo>
                      <a:pt x="262" y="59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1888;p30">
                <a:extLst>
                  <a:ext uri="{FF2B5EF4-FFF2-40B4-BE49-F238E27FC236}">
                    <a16:creationId xmlns:a16="http://schemas.microsoft.com/office/drawing/2014/main" id="{735EED86-92B1-D38E-06DC-956827C88C82}"/>
                  </a:ext>
                </a:extLst>
              </p:cNvPr>
              <p:cNvSpPr/>
              <p:nvPr/>
            </p:nvSpPr>
            <p:spPr>
              <a:xfrm>
                <a:off x="8114977" y="1244905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0"/>
                    </a:moveTo>
                    <a:cubicBezTo>
                      <a:pt x="59" y="0"/>
                      <a:pt x="1" y="57"/>
                      <a:pt x="1" y="130"/>
                    </a:cubicBezTo>
                    <a:cubicBezTo>
                      <a:pt x="1" y="202"/>
                      <a:pt x="58" y="260"/>
                      <a:pt x="131" y="260"/>
                    </a:cubicBezTo>
                    <a:cubicBezTo>
                      <a:pt x="202" y="260"/>
                      <a:pt x="260" y="203"/>
                      <a:pt x="260" y="130"/>
                    </a:cubicBezTo>
                    <a:cubicBezTo>
                      <a:pt x="260" y="57"/>
                      <a:pt x="202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1889;p30">
                <a:extLst>
                  <a:ext uri="{FF2B5EF4-FFF2-40B4-BE49-F238E27FC236}">
                    <a16:creationId xmlns:a16="http://schemas.microsoft.com/office/drawing/2014/main" id="{A66076D2-2769-8F61-875F-D2F4EEAC11E0}"/>
                  </a:ext>
                </a:extLst>
              </p:cNvPr>
              <p:cNvSpPr/>
              <p:nvPr/>
            </p:nvSpPr>
            <p:spPr>
              <a:xfrm>
                <a:off x="8484844" y="1300778"/>
                <a:ext cx="28987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3" extrusionOk="0">
                    <a:moveTo>
                      <a:pt x="130" y="1"/>
                    </a:moveTo>
                    <a:cubicBezTo>
                      <a:pt x="59" y="1"/>
                      <a:pt x="0" y="59"/>
                      <a:pt x="0" y="132"/>
                    </a:cubicBezTo>
                    <a:cubicBezTo>
                      <a:pt x="0" y="203"/>
                      <a:pt x="59" y="262"/>
                      <a:pt x="130" y="262"/>
                    </a:cubicBezTo>
                    <a:cubicBezTo>
                      <a:pt x="201" y="262"/>
                      <a:pt x="261" y="205"/>
                      <a:pt x="261" y="132"/>
                    </a:cubicBezTo>
                    <a:cubicBezTo>
                      <a:pt x="261" y="61"/>
                      <a:pt x="201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1890;p30">
                <a:extLst>
                  <a:ext uri="{FF2B5EF4-FFF2-40B4-BE49-F238E27FC236}">
                    <a16:creationId xmlns:a16="http://schemas.microsoft.com/office/drawing/2014/main" id="{FF8B6D6C-B521-2C67-3B91-8DD387F9D6AB}"/>
                  </a:ext>
                </a:extLst>
              </p:cNvPr>
              <p:cNvSpPr/>
              <p:nvPr/>
            </p:nvSpPr>
            <p:spPr>
              <a:xfrm>
                <a:off x="8348979" y="2120165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0" y="1"/>
                    </a:moveTo>
                    <a:cubicBezTo>
                      <a:pt x="59" y="1"/>
                      <a:pt x="0" y="58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9"/>
                      <a:pt x="20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1891;p30">
                <a:extLst>
                  <a:ext uri="{FF2B5EF4-FFF2-40B4-BE49-F238E27FC236}">
                    <a16:creationId xmlns:a16="http://schemas.microsoft.com/office/drawing/2014/main" id="{E0363E9C-73A5-210C-1E6E-DC1A0903132A}"/>
                  </a:ext>
                </a:extLst>
              </p:cNvPr>
              <p:cNvSpPr/>
              <p:nvPr/>
            </p:nvSpPr>
            <p:spPr>
              <a:xfrm>
                <a:off x="8212892" y="2009416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1892;p30">
                <a:extLst>
                  <a:ext uri="{FF2B5EF4-FFF2-40B4-BE49-F238E27FC236}">
                    <a16:creationId xmlns:a16="http://schemas.microsoft.com/office/drawing/2014/main" id="{B7BE9D44-A18D-2EDC-B0E9-17C2DBAE87FD}"/>
                  </a:ext>
                </a:extLst>
              </p:cNvPr>
              <p:cNvSpPr/>
              <p:nvPr/>
            </p:nvSpPr>
            <p:spPr>
              <a:xfrm>
                <a:off x="8172841" y="2665059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0" y="0"/>
                    </a:moveTo>
                    <a:cubicBezTo>
                      <a:pt x="59" y="0"/>
                      <a:pt x="0" y="56"/>
                      <a:pt x="0" y="130"/>
                    </a:cubicBezTo>
                    <a:cubicBezTo>
                      <a:pt x="0" y="202"/>
                      <a:pt x="59" y="260"/>
                      <a:pt x="130" y="260"/>
                    </a:cubicBezTo>
                    <a:cubicBezTo>
                      <a:pt x="201" y="260"/>
                      <a:pt x="261" y="203"/>
                      <a:pt x="261" y="130"/>
                    </a:cubicBezTo>
                    <a:cubicBezTo>
                      <a:pt x="261" y="56"/>
                      <a:pt x="201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1893;p30">
                <a:extLst>
                  <a:ext uri="{FF2B5EF4-FFF2-40B4-BE49-F238E27FC236}">
                    <a16:creationId xmlns:a16="http://schemas.microsoft.com/office/drawing/2014/main" id="{FD533ADE-4A4A-F315-1A91-08EE25989208}"/>
                  </a:ext>
                </a:extLst>
              </p:cNvPr>
              <p:cNvSpPr/>
              <p:nvPr/>
            </p:nvSpPr>
            <p:spPr>
              <a:xfrm>
                <a:off x="8809017" y="1375569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1" y="0"/>
                    </a:moveTo>
                    <a:cubicBezTo>
                      <a:pt x="59" y="0"/>
                      <a:pt x="0" y="59"/>
                      <a:pt x="0" y="130"/>
                    </a:cubicBezTo>
                    <a:cubicBezTo>
                      <a:pt x="0" y="203"/>
                      <a:pt x="59" y="261"/>
                      <a:pt x="131" y="261"/>
                    </a:cubicBezTo>
                    <a:cubicBezTo>
                      <a:pt x="203" y="261"/>
                      <a:pt x="261" y="203"/>
                      <a:pt x="261" y="130"/>
                    </a:cubicBezTo>
                    <a:cubicBezTo>
                      <a:pt x="261" y="59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1894;p30">
                <a:extLst>
                  <a:ext uri="{FF2B5EF4-FFF2-40B4-BE49-F238E27FC236}">
                    <a16:creationId xmlns:a16="http://schemas.microsoft.com/office/drawing/2014/main" id="{31F65F02-BB6F-C7C7-4BEF-5C230862636B}"/>
                  </a:ext>
                </a:extLst>
              </p:cNvPr>
              <p:cNvSpPr/>
              <p:nvPr/>
            </p:nvSpPr>
            <p:spPr>
              <a:xfrm>
                <a:off x="9048883" y="1569186"/>
                <a:ext cx="29098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2" extrusionOk="0">
                    <a:moveTo>
                      <a:pt x="132" y="1"/>
                    </a:moveTo>
                    <a:cubicBezTo>
                      <a:pt x="59" y="1"/>
                      <a:pt x="1" y="59"/>
                      <a:pt x="1" y="132"/>
                    </a:cubicBezTo>
                    <a:cubicBezTo>
                      <a:pt x="1" y="203"/>
                      <a:pt x="59" y="262"/>
                      <a:pt x="132" y="262"/>
                    </a:cubicBezTo>
                    <a:cubicBezTo>
                      <a:pt x="204" y="262"/>
                      <a:pt x="262" y="203"/>
                      <a:pt x="262" y="132"/>
                    </a:cubicBezTo>
                    <a:cubicBezTo>
                      <a:pt x="262" y="59"/>
                      <a:pt x="204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1895;p30">
                <a:extLst>
                  <a:ext uri="{FF2B5EF4-FFF2-40B4-BE49-F238E27FC236}">
                    <a16:creationId xmlns:a16="http://schemas.microsoft.com/office/drawing/2014/main" id="{60A69C1B-FD11-E9F0-34A2-23E1CBABEBB1}"/>
                  </a:ext>
                </a:extLst>
              </p:cNvPr>
              <p:cNvSpPr/>
              <p:nvPr/>
            </p:nvSpPr>
            <p:spPr>
              <a:xfrm>
                <a:off x="8673705" y="1300778"/>
                <a:ext cx="29098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32" y="1"/>
                    </a:moveTo>
                    <a:cubicBezTo>
                      <a:pt x="61" y="1"/>
                      <a:pt x="1" y="59"/>
                      <a:pt x="1" y="132"/>
                    </a:cubicBezTo>
                    <a:cubicBezTo>
                      <a:pt x="1" y="203"/>
                      <a:pt x="61" y="262"/>
                      <a:pt x="132" y="262"/>
                    </a:cubicBezTo>
                    <a:cubicBezTo>
                      <a:pt x="204" y="262"/>
                      <a:pt x="262" y="205"/>
                      <a:pt x="262" y="132"/>
                    </a:cubicBezTo>
                    <a:cubicBezTo>
                      <a:pt x="262" y="61"/>
                      <a:pt x="204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1896;p30">
                <a:extLst>
                  <a:ext uri="{FF2B5EF4-FFF2-40B4-BE49-F238E27FC236}">
                    <a16:creationId xmlns:a16="http://schemas.microsoft.com/office/drawing/2014/main" id="{3B0A5B2F-5152-3079-D3B2-3D21763FA8AA}"/>
                  </a:ext>
                </a:extLst>
              </p:cNvPr>
              <p:cNvSpPr/>
              <p:nvPr/>
            </p:nvSpPr>
            <p:spPr>
              <a:xfrm>
                <a:off x="9172025" y="1939271"/>
                <a:ext cx="2876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1" extrusionOk="0">
                    <a:moveTo>
                      <a:pt x="130" y="1"/>
                    </a:moveTo>
                    <a:cubicBezTo>
                      <a:pt x="59" y="1"/>
                      <a:pt x="0" y="60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3" y="261"/>
                      <a:pt x="260" y="202"/>
                      <a:pt x="260" y="131"/>
                    </a:cubicBezTo>
                    <a:cubicBezTo>
                      <a:pt x="260" y="60"/>
                      <a:pt x="203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1897;p30">
                <a:extLst>
                  <a:ext uri="{FF2B5EF4-FFF2-40B4-BE49-F238E27FC236}">
                    <a16:creationId xmlns:a16="http://schemas.microsoft.com/office/drawing/2014/main" id="{A616A82E-6727-F99A-743C-0F66E57DE0F3}"/>
                  </a:ext>
                </a:extLst>
              </p:cNvPr>
              <p:cNvSpPr/>
              <p:nvPr/>
            </p:nvSpPr>
            <p:spPr>
              <a:xfrm>
                <a:off x="8144075" y="171013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0"/>
                    </a:moveTo>
                    <a:cubicBezTo>
                      <a:pt x="59" y="0"/>
                      <a:pt x="0" y="57"/>
                      <a:pt x="0" y="130"/>
                    </a:cubicBezTo>
                    <a:cubicBezTo>
                      <a:pt x="0" y="202"/>
                      <a:pt x="59" y="260"/>
                      <a:pt x="130" y="260"/>
                    </a:cubicBezTo>
                    <a:cubicBezTo>
                      <a:pt x="202" y="260"/>
                      <a:pt x="260" y="203"/>
                      <a:pt x="260" y="130"/>
                    </a:cubicBezTo>
                    <a:cubicBezTo>
                      <a:pt x="260" y="57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1898;p30">
                <a:extLst>
                  <a:ext uri="{FF2B5EF4-FFF2-40B4-BE49-F238E27FC236}">
                    <a16:creationId xmlns:a16="http://schemas.microsoft.com/office/drawing/2014/main" id="{D54BEF52-8903-3AE5-AFCF-0C2231C5EE2F}"/>
                  </a:ext>
                </a:extLst>
              </p:cNvPr>
              <p:cNvSpPr/>
              <p:nvPr/>
            </p:nvSpPr>
            <p:spPr>
              <a:xfrm>
                <a:off x="8072934" y="1906412"/>
                <a:ext cx="28876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3" extrusionOk="0">
                    <a:moveTo>
                      <a:pt x="133" y="1"/>
                    </a:moveTo>
                    <a:cubicBezTo>
                      <a:pt x="132" y="1"/>
                      <a:pt x="132" y="1"/>
                      <a:pt x="131" y="1"/>
                    </a:cubicBezTo>
                    <a:cubicBezTo>
                      <a:pt x="59" y="1"/>
                      <a:pt x="1" y="58"/>
                      <a:pt x="1" y="132"/>
                    </a:cubicBezTo>
                    <a:cubicBezTo>
                      <a:pt x="1" y="204"/>
                      <a:pt x="58" y="262"/>
                      <a:pt x="131" y="262"/>
                    </a:cubicBezTo>
                    <a:cubicBezTo>
                      <a:pt x="202" y="262"/>
                      <a:pt x="261" y="205"/>
                      <a:pt x="261" y="132"/>
                    </a:cubicBezTo>
                    <a:cubicBezTo>
                      <a:pt x="261" y="59"/>
                      <a:pt x="204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1899;p30">
                <a:extLst>
                  <a:ext uri="{FF2B5EF4-FFF2-40B4-BE49-F238E27FC236}">
                    <a16:creationId xmlns:a16="http://schemas.microsoft.com/office/drawing/2014/main" id="{1A0D179B-990B-CD0B-3D50-CCC838F806BB}"/>
                  </a:ext>
                </a:extLst>
              </p:cNvPr>
              <p:cNvSpPr/>
              <p:nvPr/>
            </p:nvSpPr>
            <p:spPr>
              <a:xfrm>
                <a:off x="8207692" y="2187654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5" y="0"/>
                    </a:moveTo>
                    <a:cubicBezTo>
                      <a:pt x="134" y="0"/>
                      <a:pt x="133" y="1"/>
                      <a:pt x="132" y="1"/>
                    </a:cubicBezTo>
                    <a:cubicBezTo>
                      <a:pt x="61" y="1"/>
                      <a:pt x="1" y="60"/>
                      <a:pt x="1" y="132"/>
                    </a:cubicBezTo>
                    <a:cubicBezTo>
                      <a:pt x="1" y="203"/>
                      <a:pt x="58" y="262"/>
                      <a:pt x="132" y="262"/>
                    </a:cubicBezTo>
                    <a:cubicBezTo>
                      <a:pt x="203" y="262"/>
                      <a:pt x="262" y="205"/>
                      <a:pt x="262" y="132"/>
                    </a:cubicBezTo>
                    <a:cubicBezTo>
                      <a:pt x="262" y="59"/>
                      <a:pt x="20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1900;p30">
                <a:extLst>
                  <a:ext uri="{FF2B5EF4-FFF2-40B4-BE49-F238E27FC236}">
                    <a16:creationId xmlns:a16="http://schemas.microsoft.com/office/drawing/2014/main" id="{88D06867-ACDC-8930-325E-6AAB97A10119}"/>
                  </a:ext>
                </a:extLst>
              </p:cNvPr>
              <p:cNvSpPr/>
              <p:nvPr/>
            </p:nvSpPr>
            <p:spPr>
              <a:xfrm>
                <a:off x="8279276" y="2618148"/>
                <a:ext cx="2887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30" y="0"/>
                    </a:moveTo>
                    <a:cubicBezTo>
                      <a:pt x="59" y="0"/>
                      <a:pt x="1" y="59"/>
                      <a:pt x="1" y="130"/>
                    </a:cubicBezTo>
                    <a:cubicBezTo>
                      <a:pt x="1" y="203"/>
                      <a:pt x="59" y="262"/>
                      <a:pt x="130" y="262"/>
                    </a:cubicBezTo>
                    <a:cubicBezTo>
                      <a:pt x="202" y="262"/>
                      <a:pt x="260" y="203"/>
                      <a:pt x="260" y="130"/>
                    </a:cubicBezTo>
                    <a:cubicBezTo>
                      <a:pt x="260" y="59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1901;p30">
                <a:extLst>
                  <a:ext uri="{FF2B5EF4-FFF2-40B4-BE49-F238E27FC236}">
                    <a16:creationId xmlns:a16="http://schemas.microsoft.com/office/drawing/2014/main" id="{E1D00CE9-0382-40B2-26AF-40C57A75FDCF}"/>
                  </a:ext>
                </a:extLst>
              </p:cNvPr>
              <p:cNvSpPr/>
              <p:nvPr/>
            </p:nvSpPr>
            <p:spPr>
              <a:xfrm>
                <a:off x="8287353" y="2398199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0" y="1"/>
                    </a:moveTo>
                    <a:cubicBezTo>
                      <a:pt x="59" y="1"/>
                      <a:pt x="0" y="59"/>
                      <a:pt x="0" y="131"/>
                    </a:cubicBezTo>
                    <a:cubicBezTo>
                      <a:pt x="0" y="202"/>
                      <a:pt x="59" y="261"/>
                      <a:pt x="130" y="261"/>
                    </a:cubicBezTo>
                    <a:cubicBezTo>
                      <a:pt x="203" y="261"/>
                      <a:pt x="260" y="202"/>
                      <a:pt x="260" y="131"/>
                    </a:cubicBezTo>
                    <a:cubicBezTo>
                      <a:pt x="260" y="59"/>
                      <a:pt x="203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1902;p30">
                <a:extLst>
                  <a:ext uri="{FF2B5EF4-FFF2-40B4-BE49-F238E27FC236}">
                    <a16:creationId xmlns:a16="http://schemas.microsoft.com/office/drawing/2014/main" id="{B0EF148A-BBD2-2F58-9A68-A5B7127FEE76}"/>
                  </a:ext>
                </a:extLst>
              </p:cNvPr>
              <p:cNvSpPr/>
              <p:nvPr/>
            </p:nvSpPr>
            <p:spPr>
              <a:xfrm>
                <a:off x="8332383" y="1627492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0" y="0"/>
                    </a:moveTo>
                    <a:cubicBezTo>
                      <a:pt x="59" y="0"/>
                      <a:pt x="0" y="58"/>
                      <a:pt x="0" y="130"/>
                    </a:cubicBezTo>
                    <a:cubicBezTo>
                      <a:pt x="0" y="202"/>
                      <a:pt x="59" y="262"/>
                      <a:pt x="130" y="262"/>
                    </a:cubicBezTo>
                    <a:cubicBezTo>
                      <a:pt x="202" y="262"/>
                      <a:pt x="262" y="205"/>
                      <a:pt x="262" y="130"/>
                    </a:cubicBezTo>
                    <a:cubicBezTo>
                      <a:pt x="262" y="58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1903;p30">
                <a:extLst>
                  <a:ext uri="{FF2B5EF4-FFF2-40B4-BE49-F238E27FC236}">
                    <a16:creationId xmlns:a16="http://schemas.microsoft.com/office/drawing/2014/main" id="{D3FEF054-7FE2-AF83-FF91-893469EC8433}"/>
                  </a:ext>
                </a:extLst>
              </p:cNvPr>
              <p:cNvSpPr/>
              <p:nvPr/>
            </p:nvSpPr>
            <p:spPr>
              <a:xfrm>
                <a:off x="8058440" y="1583680"/>
                <a:ext cx="28987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1" extrusionOk="0">
                    <a:moveTo>
                      <a:pt x="132" y="1"/>
                    </a:moveTo>
                    <a:cubicBezTo>
                      <a:pt x="60" y="1"/>
                      <a:pt x="0" y="58"/>
                      <a:pt x="0" y="131"/>
                    </a:cubicBezTo>
                    <a:cubicBezTo>
                      <a:pt x="0" y="202"/>
                      <a:pt x="60" y="261"/>
                      <a:pt x="132" y="261"/>
                    </a:cubicBezTo>
                    <a:cubicBezTo>
                      <a:pt x="203" y="261"/>
                      <a:pt x="262" y="204"/>
                      <a:pt x="262" y="131"/>
                    </a:cubicBezTo>
                    <a:cubicBezTo>
                      <a:pt x="262" y="60"/>
                      <a:pt x="203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1904;p30">
                <a:extLst>
                  <a:ext uri="{FF2B5EF4-FFF2-40B4-BE49-F238E27FC236}">
                    <a16:creationId xmlns:a16="http://schemas.microsoft.com/office/drawing/2014/main" id="{6C45B3C8-A168-99E1-FA92-B9DE8D11CAB6}"/>
                  </a:ext>
                </a:extLst>
              </p:cNvPr>
              <p:cNvSpPr/>
              <p:nvPr/>
            </p:nvSpPr>
            <p:spPr>
              <a:xfrm>
                <a:off x="8279276" y="1329875"/>
                <a:ext cx="2887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30" y="0"/>
                    </a:moveTo>
                    <a:cubicBezTo>
                      <a:pt x="59" y="0"/>
                      <a:pt x="1" y="59"/>
                      <a:pt x="1" y="130"/>
                    </a:cubicBezTo>
                    <a:cubicBezTo>
                      <a:pt x="1" y="203"/>
                      <a:pt x="59" y="262"/>
                      <a:pt x="130" y="262"/>
                    </a:cubicBezTo>
                    <a:cubicBezTo>
                      <a:pt x="202" y="262"/>
                      <a:pt x="260" y="203"/>
                      <a:pt x="260" y="130"/>
                    </a:cubicBezTo>
                    <a:cubicBezTo>
                      <a:pt x="260" y="59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1905;p30">
                <a:extLst>
                  <a:ext uri="{FF2B5EF4-FFF2-40B4-BE49-F238E27FC236}">
                    <a16:creationId xmlns:a16="http://schemas.microsoft.com/office/drawing/2014/main" id="{B1A8F798-0E45-8638-27FD-08250917098F}"/>
                  </a:ext>
                </a:extLst>
              </p:cNvPr>
              <p:cNvSpPr/>
              <p:nvPr/>
            </p:nvSpPr>
            <p:spPr>
              <a:xfrm>
                <a:off x="8129360" y="2383595"/>
                <a:ext cx="28987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130" y="0"/>
                    </a:moveTo>
                    <a:cubicBezTo>
                      <a:pt x="59" y="0"/>
                      <a:pt x="1" y="57"/>
                      <a:pt x="1" y="131"/>
                    </a:cubicBezTo>
                    <a:cubicBezTo>
                      <a:pt x="1" y="203"/>
                      <a:pt x="59" y="261"/>
                      <a:pt x="130" y="261"/>
                    </a:cubicBezTo>
                    <a:cubicBezTo>
                      <a:pt x="202" y="261"/>
                      <a:pt x="262" y="204"/>
                      <a:pt x="262" y="131"/>
                    </a:cubicBezTo>
                    <a:cubicBezTo>
                      <a:pt x="262" y="60"/>
                      <a:pt x="202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1906;p30">
                <a:extLst>
                  <a:ext uri="{FF2B5EF4-FFF2-40B4-BE49-F238E27FC236}">
                    <a16:creationId xmlns:a16="http://schemas.microsoft.com/office/drawing/2014/main" id="{7419BA87-65F1-94E9-90C5-2AD349A7CCA4}"/>
                  </a:ext>
                </a:extLst>
              </p:cNvPr>
              <p:cNvSpPr/>
              <p:nvPr/>
            </p:nvSpPr>
            <p:spPr>
              <a:xfrm>
                <a:off x="8378851" y="1915152"/>
                <a:ext cx="28766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2" extrusionOk="0">
                    <a:moveTo>
                      <a:pt x="130" y="1"/>
                    </a:moveTo>
                    <a:cubicBezTo>
                      <a:pt x="59" y="1"/>
                      <a:pt x="0" y="58"/>
                      <a:pt x="0" y="132"/>
                    </a:cubicBezTo>
                    <a:cubicBezTo>
                      <a:pt x="0" y="203"/>
                      <a:pt x="59" y="262"/>
                      <a:pt x="130" y="262"/>
                    </a:cubicBezTo>
                    <a:cubicBezTo>
                      <a:pt x="201" y="262"/>
                      <a:pt x="260" y="205"/>
                      <a:pt x="260" y="132"/>
                    </a:cubicBezTo>
                    <a:cubicBezTo>
                      <a:pt x="260" y="58"/>
                      <a:pt x="201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1907;p30">
                <a:extLst>
                  <a:ext uri="{FF2B5EF4-FFF2-40B4-BE49-F238E27FC236}">
                    <a16:creationId xmlns:a16="http://schemas.microsoft.com/office/drawing/2014/main" id="{5236FC14-B29B-800F-8972-8229037344A9}"/>
                  </a:ext>
                </a:extLst>
              </p:cNvPr>
              <p:cNvSpPr/>
              <p:nvPr/>
            </p:nvSpPr>
            <p:spPr>
              <a:xfrm>
                <a:off x="8227275" y="1849101"/>
                <a:ext cx="29098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2" y="1"/>
                      <a:pt x="131" y="1"/>
                    </a:cubicBez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8" y="261"/>
                      <a:pt x="131" y="261"/>
                    </a:cubicBezTo>
                    <a:cubicBezTo>
                      <a:pt x="202" y="261"/>
                      <a:pt x="262" y="203"/>
                      <a:pt x="262" y="131"/>
                    </a:cubicBezTo>
                    <a:cubicBezTo>
                      <a:pt x="262" y="59"/>
                      <a:pt x="205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1908;p30">
                <a:extLst>
                  <a:ext uri="{FF2B5EF4-FFF2-40B4-BE49-F238E27FC236}">
                    <a16:creationId xmlns:a16="http://schemas.microsoft.com/office/drawing/2014/main" id="{C8544161-8183-B128-9D78-B8B8255167DA}"/>
                  </a:ext>
                </a:extLst>
              </p:cNvPr>
              <p:cNvSpPr/>
              <p:nvPr/>
            </p:nvSpPr>
            <p:spPr>
              <a:xfrm>
                <a:off x="8058492" y="2091291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1909;p30">
                <a:extLst>
                  <a:ext uri="{FF2B5EF4-FFF2-40B4-BE49-F238E27FC236}">
                    <a16:creationId xmlns:a16="http://schemas.microsoft.com/office/drawing/2014/main" id="{1B852AE5-ECB8-C443-D34B-91B3D7E8ABDF}"/>
                  </a:ext>
                </a:extLst>
              </p:cNvPr>
              <p:cNvSpPr/>
              <p:nvPr/>
            </p:nvSpPr>
            <p:spPr>
              <a:xfrm>
                <a:off x="8013942" y="2297516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1910;p30">
                <a:extLst>
                  <a:ext uri="{FF2B5EF4-FFF2-40B4-BE49-F238E27FC236}">
                    <a16:creationId xmlns:a16="http://schemas.microsoft.com/office/drawing/2014/main" id="{53C77361-7DED-CDCC-6636-B10B3E3857AC}"/>
                  </a:ext>
                </a:extLst>
              </p:cNvPr>
              <p:cNvSpPr/>
              <p:nvPr/>
            </p:nvSpPr>
            <p:spPr>
              <a:xfrm>
                <a:off x="8037742" y="2544603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1911;p30">
                <a:extLst>
                  <a:ext uri="{FF2B5EF4-FFF2-40B4-BE49-F238E27FC236}">
                    <a16:creationId xmlns:a16="http://schemas.microsoft.com/office/drawing/2014/main" id="{63858BA1-F928-75C3-1887-5A943A8C96E6}"/>
                  </a:ext>
                </a:extLst>
              </p:cNvPr>
              <p:cNvSpPr/>
              <p:nvPr/>
            </p:nvSpPr>
            <p:spPr>
              <a:xfrm>
                <a:off x="8013942" y="2691841"/>
                <a:ext cx="28876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1" extrusionOk="0">
                    <a:moveTo>
                      <a:pt x="131" y="1"/>
                    </a:moveTo>
                    <a:cubicBezTo>
                      <a:pt x="59" y="1"/>
                      <a:pt x="1" y="58"/>
                      <a:pt x="1" y="131"/>
                    </a:cubicBezTo>
                    <a:cubicBezTo>
                      <a:pt x="1" y="202"/>
                      <a:pt x="59" y="261"/>
                      <a:pt x="131" y="261"/>
                    </a:cubicBezTo>
                    <a:cubicBezTo>
                      <a:pt x="202" y="261"/>
                      <a:pt x="261" y="204"/>
                      <a:pt x="261" y="131"/>
                    </a:cubicBezTo>
                    <a:cubicBezTo>
                      <a:pt x="261" y="58"/>
                      <a:pt x="202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09" name="Cerrar llave 2608">
            <a:extLst>
              <a:ext uri="{FF2B5EF4-FFF2-40B4-BE49-F238E27FC236}">
                <a16:creationId xmlns:a16="http://schemas.microsoft.com/office/drawing/2014/main" id="{B72F27F4-DF06-6C54-49CF-E25314285711}"/>
              </a:ext>
            </a:extLst>
          </p:cNvPr>
          <p:cNvSpPr/>
          <p:nvPr/>
        </p:nvSpPr>
        <p:spPr>
          <a:xfrm>
            <a:off x="3521130" y="1548432"/>
            <a:ext cx="581516" cy="3574503"/>
          </a:xfrm>
          <a:prstGeom prst="rightBrace">
            <a:avLst>
              <a:gd name="adj1" fmla="val 25991"/>
              <a:gd name="adj2" fmla="val 47077"/>
            </a:avLst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10" name="CuadroTexto 2609">
            <a:extLst>
              <a:ext uri="{FF2B5EF4-FFF2-40B4-BE49-F238E27FC236}">
                <a16:creationId xmlns:a16="http://schemas.microsoft.com/office/drawing/2014/main" id="{BC2F1DE8-F2AF-08F8-5C64-BF0A272F372D}"/>
              </a:ext>
            </a:extLst>
          </p:cNvPr>
          <p:cNvSpPr txBox="1"/>
          <p:nvPr/>
        </p:nvSpPr>
        <p:spPr>
          <a:xfrm>
            <a:off x="4213780" y="2336259"/>
            <a:ext cx="3229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b="1" dirty="0">
                <a:solidFill>
                  <a:srgbClr val="002060"/>
                </a:solidFill>
              </a:rPr>
              <a:t>SISTEMA </a:t>
            </a:r>
          </a:p>
        </p:txBody>
      </p:sp>
      <p:sp>
        <p:nvSpPr>
          <p:cNvPr id="2611" name="CuadroTexto 2610">
            <a:extLst>
              <a:ext uri="{FF2B5EF4-FFF2-40B4-BE49-F238E27FC236}">
                <a16:creationId xmlns:a16="http://schemas.microsoft.com/office/drawing/2014/main" id="{84D0DDA5-F091-A106-6F1B-ED39EC107572}"/>
              </a:ext>
            </a:extLst>
          </p:cNvPr>
          <p:cNvSpPr txBox="1"/>
          <p:nvPr/>
        </p:nvSpPr>
        <p:spPr>
          <a:xfrm rot="5400000">
            <a:off x="6456946" y="3024602"/>
            <a:ext cx="79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rgbClr val="7030A0"/>
                </a:solidFill>
              </a:rPr>
              <a:t>DE</a:t>
            </a:r>
            <a:r>
              <a:rPr lang="es-CL" sz="28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612" name="CuadroTexto 2611">
            <a:extLst>
              <a:ext uri="{FF2B5EF4-FFF2-40B4-BE49-F238E27FC236}">
                <a16:creationId xmlns:a16="http://schemas.microsoft.com/office/drawing/2014/main" id="{8E8609C4-A29E-363B-6588-A8C36412AEED}"/>
              </a:ext>
            </a:extLst>
          </p:cNvPr>
          <p:cNvSpPr txBox="1"/>
          <p:nvPr/>
        </p:nvSpPr>
        <p:spPr>
          <a:xfrm>
            <a:off x="5404956" y="2902494"/>
            <a:ext cx="1581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rgbClr val="7030A0"/>
                </a:solidFill>
              </a:rPr>
              <a:t>GESTIÓN</a:t>
            </a:r>
            <a:r>
              <a:rPr lang="es-CL" sz="24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613" name="CuadroTexto 2612">
            <a:extLst>
              <a:ext uri="{FF2B5EF4-FFF2-40B4-BE49-F238E27FC236}">
                <a16:creationId xmlns:a16="http://schemas.microsoft.com/office/drawing/2014/main" id="{2965800F-385C-69A5-E2E3-0E0621A66D56}"/>
              </a:ext>
            </a:extLst>
          </p:cNvPr>
          <p:cNvSpPr txBox="1"/>
          <p:nvPr/>
        </p:nvSpPr>
        <p:spPr>
          <a:xfrm>
            <a:off x="4162300" y="3162687"/>
            <a:ext cx="260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4CBADC"/>
                </a:solidFill>
              </a:rPr>
              <a:t>VETERINARIA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8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9" presetClass="entr" presetSubtype="1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6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0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9" presetClass="entr" presetSubtype="1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6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6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6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09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1" name="Grupo 2300">
            <a:extLst>
              <a:ext uri="{FF2B5EF4-FFF2-40B4-BE49-F238E27FC236}">
                <a16:creationId xmlns:a16="http://schemas.microsoft.com/office/drawing/2014/main" id="{1BBA1C83-823F-E540-14BE-74A70E97640A}"/>
              </a:ext>
            </a:extLst>
          </p:cNvPr>
          <p:cNvGrpSpPr/>
          <p:nvPr/>
        </p:nvGrpSpPr>
        <p:grpSpPr>
          <a:xfrm rot="21303756">
            <a:off x="1208206" y="1682432"/>
            <a:ext cx="189000" cy="525600"/>
            <a:chOff x="1488508" y="2264989"/>
            <a:chExt cx="252000" cy="700800"/>
          </a:xfrm>
        </p:grpSpPr>
        <p:cxnSp>
          <p:nvCxnSpPr>
            <p:cNvPr id="2302" name="Conector recto 2301">
              <a:extLst>
                <a:ext uri="{FF2B5EF4-FFF2-40B4-BE49-F238E27FC236}">
                  <a16:creationId xmlns:a16="http://schemas.microsoft.com/office/drawing/2014/main" id="{28EAE59F-A4AE-F555-DA6C-6BEFA2D6405F}"/>
                </a:ext>
              </a:extLst>
            </p:cNvPr>
            <p:cNvCxnSpPr>
              <a:cxnSpLocks/>
              <a:stCxn id="2282" idx="49"/>
              <a:endCxn id="2303" idx="0"/>
            </p:cNvCxnSpPr>
            <p:nvPr/>
          </p:nvCxnSpPr>
          <p:spPr>
            <a:xfrm rot="296244" flipH="1" flipV="1">
              <a:off x="1584334" y="2264989"/>
              <a:ext cx="8320" cy="700800"/>
            </a:xfrm>
            <a:prstGeom prst="line">
              <a:avLst/>
            </a:prstGeom>
            <a:noFill/>
            <a:ln w="76200" cap="flat" cmpd="sng" algn="ctr">
              <a:solidFill>
                <a:srgbClr val="A7A210"/>
              </a:solidFill>
              <a:prstDash val="solid"/>
              <a:miter lim="800000"/>
            </a:ln>
            <a:effectLst/>
          </p:spPr>
        </p:cxnSp>
        <p:sp>
          <p:nvSpPr>
            <p:cNvPr id="2303" name="Diagrama de flujo: conector 2302">
              <a:extLst>
                <a:ext uri="{FF2B5EF4-FFF2-40B4-BE49-F238E27FC236}">
                  <a16:creationId xmlns:a16="http://schemas.microsoft.com/office/drawing/2014/main" id="{2C4DD0DD-6BE0-5696-8D5C-02A6600ADEA6}"/>
                </a:ext>
              </a:extLst>
            </p:cNvPr>
            <p:cNvSpPr/>
            <p:nvPr/>
          </p:nvSpPr>
          <p:spPr>
            <a:xfrm>
              <a:off x="1488508" y="2265931"/>
              <a:ext cx="252000" cy="252197"/>
            </a:xfrm>
            <a:prstGeom prst="flowChartConnector">
              <a:avLst/>
            </a:prstGeom>
            <a:solidFill>
              <a:srgbClr val="A7A21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76" name="Grupo 2175">
            <a:extLst>
              <a:ext uri="{FF2B5EF4-FFF2-40B4-BE49-F238E27FC236}">
                <a16:creationId xmlns:a16="http://schemas.microsoft.com/office/drawing/2014/main" id="{B5E6A7B6-0A03-A7CC-D0EC-1516B4964345}"/>
              </a:ext>
            </a:extLst>
          </p:cNvPr>
          <p:cNvGrpSpPr/>
          <p:nvPr/>
        </p:nvGrpSpPr>
        <p:grpSpPr>
          <a:xfrm rot="21401465">
            <a:off x="2516889" y="3412852"/>
            <a:ext cx="177038" cy="494397"/>
            <a:chOff x="3291573" y="4318565"/>
            <a:chExt cx="239909" cy="1174197"/>
          </a:xfrm>
        </p:grpSpPr>
        <p:cxnSp>
          <p:nvCxnSpPr>
            <p:cNvPr id="2177" name="Conector recto 2176">
              <a:extLst>
                <a:ext uri="{FF2B5EF4-FFF2-40B4-BE49-F238E27FC236}">
                  <a16:creationId xmlns:a16="http://schemas.microsoft.com/office/drawing/2014/main" id="{F004A4AF-A7D7-1559-3D34-ADC5DCCDF2AD}"/>
                </a:ext>
              </a:extLst>
            </p:cNvPr>
            <p:cNvCxnSpPr>
              <a:cxnSpLocks/>
              <a:stCxn id="2281" idx="26"/>
              <a:endCxn id="2178" idx="0"/>
            </p:cNvCxnSpPr>
            <p:nvPr/>
          </p:nvCxnSpPr>
          <p:spPr>
            <a:xfrm rot="198535" flipH="1">
              <a:off x="3430853" y="4318561"/>
              <a:ext cx="10525" cy="1174197"/>
            </a:xfrm>
            <a:prstGeom prst="line">
              <a:avLst/>
            </a:prstGeom>
            <a:noFill/>
            <a:ln w="76200" cap="flat" cmpd="sng" algn="ctr">
              <a:solidFill>
                <a:srgbClr val="834318"/>
              </a:solidFill>
              <a:prstDash val="solid"/>
              <a:miter lim="800000"/>
            </a:ln>
            <a:effectLst/>
          </p:spPr>
        </p:cxnSp>
        <p:sp>
          <p:nvSpPr>
            <p:cNvPr id="2178" name="Diagrama de flujo: conector 2177">
              <a:extLst>
                <a:ext uri="{FF2B5EF4-FFF2-40B4-BE49-F238E27FC236}">
                  <a16:creationId xmlns:a16="http://schemas.microsoft.com/office/drawing/2014/main" id="{84A1B5B2-03D0-869D-09EC-A6CCE6F5A654}"/>
                </a:ext>
              </a:extLst>
            </p:cNvPr>
            <p:cNvSpPr/>
            <p:nvPr/>
          </p:nvSpPr>
          <p:spPr>
            <a:xfrm flipV="1">
              <a:off x="3291573" y="5113160"/>
              <a:ext cx="239909" cy="378087"/>
            </a:xfrm>
            <a:prstGeom prst="flowChartConnector">
              <a:avLst/>
            </a:prstGeom>
            <a:solidFill>
              <a:srgbClr val="7E3E1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88" name="Grupo 2187">
            <a:extLst>
              <a:ext uri="{FF2B5EF4-FFF2-40B4-BE49-F238E27FC236}">
                <a16:creationId xmlns:a16="http://schemas.microsoft.com/office/drawing/2014/main" id="{5075332C-6D86-CA61-2B0D-AFCF8B7F1697}"/>
              </a:ext>
            </a:extLst>
          </p:cNvPr>
          <p:cNvGrpSpPr/>
          <p:nvPr/>
        </p:nvGrpSpPr>
        <p:grpSpPr>
          <a:xfrm>
            <a:off x="6523801" y="1677743"/>
            <a:ext cx="189000" cy="351106"/>
            <a:chOff x="1521542" y="2287892"/>
            <a:chExt cx="252000" cy="468141"/>
          </a:xfrm>
        </p:grpSpPr>
        <p:cxnSp>
          <p:nvCxnSpPr>
            <p:cNvPr id="2189" name="Conector recto 2188">
              <a:extLst>
                <a:ext uri="{FF2B5EF4-FFF2-40B4-BE49-F238E27FC236}">
                  <a16:creationId xmlns:a16="http://schemas.microsoft.com/office/drawing/2014/main" id="{7F0BCE6A-7F15-3AD5-F6E9-F70443BB0888}"/>
                </a:ext>
              </a:extLst>
            </p:cNvPr>
            <p:cNvCxnSpPr>
              <a:cxnSpLocks/>
              <a:endCxn id="2190" idx="0"/>
            </p:cNvCxnSpPr>
            <p:nvPr/>
          </p:nvCxnSpPr>
          <p:spPr>
            <a:xfrm flipV="1">
              <a:off x="1643451" y="2287892"/>
              <a:ext cx="4091" cy="468141"/>
            </a:xfrm>
            <a:prstGeom prst="line">
              <a:avLst/>
            </a:prstGeom>
            <a:noFill/>
            <a:ln w="76200" cap="flat" cmpd="sng" algn="ctr">
              <a:solidFill>
                <a:srgbClr val="32277D"/>
              </a:solidFill>
              <a:prstDash val="solid"/>
              <a:miter lim="800000"/>
            </a:ln>
            <a:effectLst/>
          </p:spPr>
        </p:cxnSp>
        <p:sp>
          <p:nvSpPr>
            <p:cNvPr id="2190" name="Diagrama de flujo: conector 2189">
              <a:extLst>
                <a:ext uri="{FF2B5EF4-FFF2-40B4-BE49-F238E27FC236}">
                  <a16:creationId xmlns:a16="http://schemas.microsoft.com/office/drawing/2014/main" id="{5888DBB9-1FF9-5BE6-6655-E668996930F6}"/>
                </a:ext>
              </a:extLst>
            </p:cNvPr>
            <p:cNvSpPr/>
            <p:nvPr/>
          </p:nvSpPr>
          <p:spPr>
            <a:xfrm>
              <a:off x="1521542" y="2287892"/>
              <a:ext cx="252000" cy="252197"/>
            </a:xfrm>
            <a:prstGeom prst="flowChartConnector">
              <a:avLst/>
            </a:prstGeom>
            <a:solidFill>
              <a:srgbClr val="32277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85" name="Grupo 2184">
            <a:extLst>
              <a:ext uri="{FF2B5EF4-FFF2-40B4-BE49-F238E27FC236}">
                <a16:creationId xmlns:a16="http://schemas.microsoft.com/office/drawing/2014/main" id="{D6006527-ABD0-D38E-0989-EB5420FF34FC}"/>
              </a:ext>
            </a:extLst>
          </p:cNvPr>
          <p:cNvGrpSpPr/>
          <p:nvPr/>
        </p:nvGrpSpPr>
        <p:grpSpPr>
          <a:xfrm>
            <a:off x="3861952" y="1701634"/>
            <a:ext cx="189000" cy="351106"/>
            <a:chOff x="1521542" y="2287892"/>
            <a:chExt cx="252000" cy="468141"/>
          </a:xfrm>
        </p:grpSpPr>
        <p:cxnSp>
          <p:nvCxnSpPr>
            <p:cNvPr id="2186" name="Conector recto 2185">
              <a:extLst>
                <a:ext uri="{FF2B5EF4-FFF2-40B4-BE49-F238E27FC236}">
                  <a16:creationId xmlns:a16="http://schemas.microsoft.com/office/drawing/2014/main" id="{3E93252B-0130-5A54-9606-829C336C2145}"/>
                </a:ext>
              </a:extLst>
            </p:cNvPr>
            <p:cNvCxnSpPr>
              <a:cxnSpLocks/>
              <a:endCxn id="2187" idx="0"/>
            </p:cNvCxnSpPr>
            <p:nvPr/>
          </p:nvCxnSpPr>
          <p:spPr>
            <a:xfrm flipV="1">
              <a:off x="1643451" y="2287892"/>
              <a:ext cx="4091" cy="468141"/>
            </a:xfrm>
            <a:prstGeom prst="line">
              <a:avLst/>
            </a:prstGeom>
            <a:solidFill>
              <a:srgbClr val="A41139"/>
            </a:solidFill>
            <a:ln w="76200" cap="flat" cmpd="sng" algn="ctr">
              <a:solidFill>
                <a:srgbClr val="A70F31"/>
              </a:solidFill>
              <a:prstDash val="solid"/>
              <a:miter lim="800000"/>
            </a:ln>
            <a:effectLst/>
          </p:spPr>
        </p:cxnSp>
        <p:sp>
          <p:nvSpPr>
            <p:cNvPr id="2187" name="Diagrama de flujo: conector 2186">
              <a:extLst>
                <a:ext uri="{FF2B5EF4-FFF2-40B4-BE49-F238E27FC236}">
                  <a16:creationId xmlns:a16="http://schemas.microsoft.com/office/drawing/2014/main" id="{B2C84A50-18E1-DDDE-7468-3306022955EB}"/>
                </a:ext>
              </a:extLst>
            </p:cNvPr>
            <p:cNvSpPr/>
            <p:nvPr/>
          </p:nvSpPr>
          <p:spPr>
            <a:xfrm>
              <a:off x="1521542" y="2287892"/>
              <a:ext cx="252000" cy="252197"/>
            </a:xfrm>
            <a:prstGeom prst="flowChartConnector">
              <a:avLst/>
            </a:prstGeom>
            <a:solidFill>
              <a:srgbClr val="A4113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229" name="Google Shape;2229;p34"/>
          <p:cNvGrpSpPr/>
          <p:nvPr/>
        </p:nvGrpSpPr>
        <p:grpSpPr>
          <a:xfrm>
            <a:off x="2547696" y="1516466"/>
            <a:ext cx="326109" cy="288842"/>
            <a:chOff x="4733471" y="1796460"/>
            <a:chExt cx="190484" cy="168755"/>
          </a:xfrm>
        </p:grpSpPr>
        <p:sp>
          <p:nvSpPr>
            <p:cNvPr id="2230" name="Google Shape;2230;p34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4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4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4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34"/>
          <p:cNvGrpSpPr/>
          <p:nvPr/>
        </p:nvGrpSpPr>
        <p:grpSpPr>
          <a:xfrm>
            <a:off x="5622594" y="1737954"/>
            <a:ext cx="326109" cy="288842"/>
            <a:chOff x="4733471" y="1796460"/>
            <a:chExt cx="190484" cy="168755"/>
          </a:xfrm>
        </p:grpSpPr>
        <p:sp>
          <p:nvSpPr>
            <p:cNvPr id="2236" name="Google Shape;2236;p34"/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Forma libre: forma 2280">
            <a:extLst>
              <a:ext uri="{FF2B5EF4-FFF2-40B4-BE49-F238E27FC236}">
                <a16:creationId xmlns:a16="http://schemas.microsoft.com/office/drawing/2014/main" id="{CF5D0D5A-3182-6EF3-1D0E-B5D6D4CCAD94}"/>
              </a:ext>
            </a:extLst>
          </p:cNvPr>
          <p:cNvSpPr/>
          <p:nvPr/>
        </p:nvSpPr>
        <p:spPr>
          <a:xfrm>
            <a:off x="574184" y="2028647"/>
            <a:ext cx="8047092" cy="1551650"/>
          </a:xfrm>
          <a:custGeom>
            <a:avLst/>
            <a:gdLst>
              <a:gd name="connsiteX0" fmla="*/ 9884859 w 10872025"/>
              <a:gd name="connsiteY0" fmla="*/ 235323 h 2074984"/>
              <a:gd name="connsiteX1" fmla="*/ 9112660 w 10872025"/>
              <a:gd name="connsiteY1" fmla="*/ 890347 h 2074984"/>
              <a:gd name="connsiteX2" fmla="*/ 9103629 w 10872025"/>
              <a:gd name="connsiteY2" fmla="*/ 983586 h 2074984"/>
              <a:gd name="connsiteX3" fmla="*/ 9108833 w 10872025"/>
              <a:gd name="connsiteY3" fmla="*/ 1037493 h 2074984"/>
              <a:gd name="connsiteX4" fmla="*/ 9101870 w 10872025"/>
              <a:gd name="connsiteY4" fmla="*/ 1109614 h 2074984"/>
              <a:gd name="connsiteX5" fmla="*/ 9112660 w 10872025"/>
              <a:gd name="connsiteY5" fmla="*/ 1221007 h 2074984"/>
              <a:gd name="connsiteX6" fmla="*/ 9884859 w 10872025"/>
              <a:gd name="connsiteY6" fmla="*/ 1876031 h 2074984"/>
              <a:gd name="connsiteX7" fmla="*/ 10673072 w 10872025"/>
              <a:gd name="connsiteY7" fmla="*/ 1055677 h 2074984"/>
              <a:gd name="connsiteX8" fmla="*/ 9884859 w 10872025"/>
              <a:gd name="connsiteY8" fmla="*/ 235323 h 2074984"/>
              <a:gd name="connsiteX9" fmla="*/ 8115234 w 10872025"/>
              <a:gd name="connsiteY9" fmla="*/ 225323 h 2074984"/>
              <a:gd name="connsiteX10" fmla="*/ 7337426 w 10872025"/>
              <a:gd name="connsiteY10" fmla="*/ 1037493 h 2074984"/>
              <a:gd name="connsiteX11" fmla="*/ 8115234 w 10872025"/>
              <a:gd name="connsiteY11" fmla="*/ 1849663 h 2074984"/>
              <a:gd name="connsiteX12" fmla="*/ 8893042 w 10872025"/>
              <a:gd name="connsiteY12" fmla="*/ 1037493 h 2074984"/>
              <a:gd name="connsiteX13" fmla="*/ 8115234 w 10872025"/>
              <a:gd name="connsiteY13" fmla="*/ 225323 h 2074984"/>
              <a:gd name="connsiteX14" fmla="*/ 6334824 w 10872025"/>
              <a:gd name="connsiteY14" fmla="*/ 225323 h 2074984"/>
              <a:gd name="connsiteX15" fmla="*/ 5557016 w 10872025"/>
              <a:gd name="connsiteY15" fmla="*/ 1037493 h 2074984"/>
              <a:gd name="connsiteX16" fmla="*/ 6334824 w 10872025"/>
              <a:gd name="connsiteY16" fmla="*/ 1849663 h 2074984"/>
              <a:gd name="connsiteX17" fmla="*/ 7112632 w 10872025"/>
              <a:gd name="connsiteY17" fmla="*/ 1037493 h 2074984"/>
              <a:gd name="connsiteX18" fmla="*/ 6334824 w 10872025"/>
              <a:gd name="connsiteY18" fmla="*/ 225323 h 2074984"/>
              <a:gd name="connsiteX19" fmla="*/ 4554415 w 10872025"/>
              <a:gd name="connsiteY19" fmla="*/ 225323 h 2074984"/>
              <a:gd name="connsiteX20" fmla="*/ 3776607 w 10872025"/>
              <a:gd name="connsiteY20" fmla="*/ 1037493 h 2074984"/>
              <a:gd name="connsiteX21" fmla="*/ 4554415 w 10872025"/>
              <a:gd name="connsiteY21" fmla="*/ 1849663 h 2074984"/>
              <a:gd name="connsiteX22" fmla="*/ 5332223 w 10872025"/>
              <a:gd name="connsiteY22" fmla="*/ 1037493 h 2074984"/>
              <a:gd name="connsiteX23" fmla="*/ 4554415 w 10872025"/>
              <a:gd name="connsiteY23" fmla="*/ 225323 h 2074984"/>
              <a:gd name="connsiteX24" fmla="*/ 2774006 w 10872025"/>
              <a:gd name="connsiteY24" fmla="*/ 225323 h 2074984"/>
              <a:gd name="connsiteX25" fmla="*/ 1996198 w 10872025"/>
              <a:gd name="connsiteY25" fmla="*/ 1037493 h 2074984"/>
              <a:gd name="connsiteX26" fmla="*/ 2774006 w 10872025"/>
              <a:gd name="connsiteY26" fmla="*/ 1849663 h 2074984"/>
              <a:gd name="connsiteX27" fmla="*/ 3551814 w 10872025"/>
              <a:gd name="connsiteY27" fmla="*/ 1037493 h 2074984"/>
              <a:gd name="connsiteX28" fmla="*/ 2774006 w 10872025"/>
              <a:gd name="connsiteY28" fmla="*/ 225323 h 2074984"/>
              <a:gd name="connsiteX29" fmla="*/ 993597 w 10872025"/>
              <a:gd name="connsiteY29" fmla="*/ 225322 h 2074984"/>
              <a:gd name="connsiteX30" fmla="*/ 215789 w 10872025"/>
              <a:gd name="connsiteY30" fmla="*/ 1037492 h 2074984"/>
              <a:gd name="connsiteX31" fmla="*/ 993597 w 10872025"/>
              <a:gd name="connsiteY31" fmla="*/ 1849662 h 2074984"/>
              <a:gd name="connsiteX32" fmla="*/ 1771406 w 10872025"/>
              <a:gd name="connsiteY32" fmla="*/ 1037492 h 2074984"/>
              <a:gd name="connsiteX33" fmla="*/ 993597 w 10872025"/>
              <a:gd name="connsiteY33" fmla="*/ 225322 h 2074984"/>
              <a:gd name="connsiteX34" fmla="*/ 993597 w 10872025"/>
              <a:gd name="connsiteY34" fmla="*/ 0 h 2074984"/>
              <a:gd name="connsiteX35" fmla="*/ 1817505 w 10872025"/>
              <a:gd name="connsiteY35" fmla="*/ 457421 h 2074984"/>
              <a:gd name="connsiteX36" fmla="*/ 1883803 w 10872025"/>
              <a:gd name="connsiteY36" fmla="*/ 584961 h 2074984"/>
              <a:gd name="connsiteX37" fmla="*/ 1950100 w 10872025"/>
              <a:gd name="connsiteY37" fmla="*/ 457421 h 2074984"/>
              <a:gd name="connsiteX38" fmla="*/ 2774007 w 10872025"/>
              <a:gd name="connsiteY38" fmla="*/ 1 h 2074984"/>
              <a:gd name="connsiteX39" fmla="*/ 3597914 w 10872025"/>
              <a:gd name="connsiteY39" fmla="*/ 457421 h 2074984"/>
              <a:gd name="connsiteX40" fmla="*/ 3664212 w 10872025"/>
              <a:gd name="connsiteY40" fmla="*/ 584961 h 2074984"/>
              <a:gd name="connsiteX41" fmla="*/ 3730509 w 10872025"/>
              <a:gd name="connsiteY41" fmla="*/ 457421 h 2074984"/>
              <a:gd name="connsiteX42" fmla="*/ 4554416 w 10872025"/>
              <a:gd name="connsiteY42" fmla="*/ 1 h 2074984"/>
              <a:gd name="connsiteX43" fmla="*/ 5378323 w 10872025"/>
              <a:gd name="connsiteY43" fmla="*/ 457421 h 2074984"/>
              <a:gd name="connsiteX44" fmla="*/ 5444621 w 10872025"/>
              <a:gd name="connsiteY44" fmla="*/ 584961 h 2074984"/>
              <a:gd name="connsiteX45" fmla="*/ 5510918 w 10872025"/>
              <a:gd name="connsiteY45" fmla="*/ 457421 h 2074984"/>
              <a:gd name="connsiteX46" fmla="*/ 6334825 w 10872025"/>
              <a:gd name="connsiteY46" fmla="*/ 1 h 2074984"/>
              <a:gd name="connsiteX47" fmla="*/ 7158732 w 10872025"/>
              <a:gd name="connsiteY47" fmla="*/ 457421 h 2074984"/>
              <a:gd name="connsiteX48" fmla="*/ 7225030 w 10872025"/>
              <a:gd name="connsiteY48" fmla="*/ 584961 h 2074984"/>
              <a:gd name="connsiteX49" fmla="*/ 7291328 w 10872025"/>
              <a:gd name="connsiteY49" fmla="*/ 457421 h 2074984"/>
              <a:gd name="connsiteX50" fmla="*/ 8115235 w 10872025"/>
              <a:gd name="connsiteY50" fmla="*/ 1 h 2074984"/>
              <a:gd name="connsiteX51" fmla="*/ 8939142 w 10872025"/>
              <a:gd name="connsiteY51" fmla="*/ 457422 h 2074984"/>
              <a:gd name="connsiteX52" fmla="*/ 9009768 w 10872025"/>
              <a:gd name="connsiteY52" fmla="*/ 593288 h 2074984"/>
              <a:gd name="connsiteX53" fmla="*/ 9066285 w 10872025"/>
              <a:gd name="connsiteY53" fmla="*/ 485773 h 2074984"/>
              <a:gd name="connsiteX54" fmla="*/ 9884859 w 10872025"/>
              <a:gd name="connsiteY54" fmla="*/ 36370 h 2074984"/>
              <a:gd name="connsiteX55" fmla="*/ 10872025 w 10872025"/>
              <a:gd name="connsiteY55" fmla="*/ 1055677 h 2074984"/>
              <a:gd name="connsiteX56" fmla="*/ 9884859 w 10872025"/>
              <a:gd name="connsiteY56" fmla="*/ 2074984 h 2074984"/>
              <a:gd name="connsiteX57" fmla="*/ 9066285 w 10872025"/>
              <a:gd name="connsiteY57" fmla="*/ 1625582 h 2074984"/>
              <a:gd name="connsiteX58" fmla="*/ 9000263 w 10872025"/>
              <a:gd name="connsiteY58" fmla="*/ 1499984 h 2074984"/>
              <a:gd name="connsiteX59" fmla="*/ 8939142 w 10872025"/>
              <a:gd name="connsiteY59" fmla="*/ 1617564 h 2074984"/>
              <a:gd name="connsiteX60" fmla="*/ 8115235 w 10872025"/>
              <a:gd name="connsiteY60" fmla="*/ 2074984 h 2074984"/>
              <a:gd name="connsiteX61" fmla="*/ 7291328 w 10872025"/>
              <a:gd name="connsiteY61" fmla="*/ 1617564 h 2074984"/>
              <a:gd name="connsiteX62" fmla="*/ 7225030 w 10872025"/>
              <a:gd name="connsiteY62" fmla="*/ 1490024 h 2074984"/>
              <a:gd name="connsiteX63" fmla="*/ 7158732 w 10872025"/>
              <a:gd name="connsiteY63" fmla="*/ 1617564 h 2074984"/>
              <a:gd name="connsiteX64" fmla="*/ 6334825 w 10872025"/>
              <a:gd name="connsiteY64" fmla="*/ 2074984 h 2074984"/>
              <a:gd name="connsiteX65" fmla="*/ 5510918 w 10872025"/>
              <a:gd name="connsiteY65" fmla="*/ 1617564 h 2074984"/>
              <a:gd name="connsiteX66" fmla="*/ 5444621 w 10872025"/>
              <a:gd name="connsiteY66" fmla="*/ 1490024 h 2074984"/>
              <a:gd name="connsiteX67" fmla="*/ 5378323 w 10872025"/>
              <a:gd name="connsiteY67" fmla="*/ 1617564 h 2074984"/>
              <a:gd name="connsiteX68" fmla="*/ 4554416 w 10872025"/>
              <a:gd name="connsiteY68" fmla="*/ 2074984 h 2074984"/>
              <a:gd name="connsiteX69" fmla="*/ 3730509 w 10872025"/>
              <a:gd name="connsiteY69" fmla="*/ 1617564 h 2074984"/>
              <a:gd name="connsiteX70" fmla="*/ 3664212 w 10872025"/>
              <a:gd name="connsiteY70" fmla="*/ 1490024 h 2074984"/>
              <a:gd name="connsiteX71" fmla="*/ 3597914 w 10872025"/>
              <a:gd name="connsiteY71" fmla="*/ 1617564 h 2074984"/>
              <a:gd name="connsiteX72" fmla="*/ 2774007 w 10872025"/>
              <a:gd name="connsiteY72" fmla="*/ 2074984 h 2074984"/>
              <a:gd name="connsiteX73" fmla="*/ 1950100 w 10872025"/>
              <a:gd name="connsiteY73" fmla="*/ 1617564 h 2074984"/>
              <a:gd name="connsiteX74" fmla="*/ 1883802 w 10872025"/>
              <a:gd name="connsiteY74" fmla="*/ 1490024 h 2074984"/>
              <a:gd name="connsiteX75" fmla="*/ 1817505 w 10872025"/>
              <a:gd name="connsiteY75" fmla="*/ 1617563 h 2074984"/>
              <a:gd name="connsiteX76" fmla="*/ 993597 w 10872025"/>
              <a:gd name="connsiteY76" fmla="*/ 2074983 h 2074984"/>
              <a:gd name="connsiteX77" fmla="*/ 0 w 10872025"/>
              <a:gd name="connsiteY77" fmla="*/ 1037492 h 2074984"/>
              <a:gd name="connsiteX78" fmla="*/ 993597 w 10872025"/>
              <a:gd name="connsiteY78" fmla="*/ 0 h 207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872025" h="2074984">
                <a:moveTo>
                  <a:pt x="9884859" y="235323"/>
                </a:moveTo>
                <a:cubicBezTo>
                  <a:pt x="9503956" y="235323"/>
                  <a:pt x="9186158" y="516526"/>
                  <a:pt x="9112660" y="890347"/>
                </a:cubicBezTo>
                <a:lnTo>
                  <a:pt x="9103629" y="983586"/>
                </a:lnTo>
                <a:lnTo>
                  <a:pt x="9108833" y="1037493"/>
                </a:lnTo>
                <a:lnTo>
                  <a:pt x="9101870" y="1109614"/>
                </a:lnTo>
                <a:lnTo>
                  <a:pt x="9112660" y="1221007"/>
                </a:lnTo>
                <a:cubicBezTo>
                  <a:pt x="9186158" y="1594829"/>
                  <a:pt x="9503956" y="1876031"/>
                  <a:pt x="9884859" y="1876031"/>
                </a:cubicBezTo>
                <a:cubicBezTo>
                  <a:pt x="10320177" y="1876031"/>
                  <a:pt x="10673072" y="1508746"/>
                  <a:pt x="10673072" y="1055677"/>
                </a:cubicBezTo>
                <a:cubicBezTo>
                  <a:pt x="10673072" y="602608"/>
                  <a:pt x="10320177" y="235323"/>
                  <a:pt x="9884859" y="235323"/>
                </a:cubicBezTo>
                <a:close/>
                <a:moveTo>
                  <a:pt x="8115234" y="225323"/>
                </a:moveTo>
                <a:cubicBezTo>
                  <a:pt x="7685662" y="225323"/>
                  <a:pt x="7337426" y="588944"/>
                  <a:pt x="7337426" y="1037493"/>
                </a:cubicBezTo>
                <a:cubicBezTo>
                  <a:pt x="7337426" y="1486041"/>
                  <a:pt x="7685662" y="1849663"/>
                  <a:pt x="8115234" y="1849663"/>
                </a:cubicBezTo>
                <a:cubicBezTo>
                  <a:pt x="8544806" y="1849663"/>
                  <a:pt x="8893042" y="1486041"/>
                  <a:pt x="8893042" y="1037493"/>
                </a:cubicBezTo>
                <a:cubicBezTo>
                  <a:pt x="8893042" y="588944"/>
                  <a:pt x="8544806" y="225323"/>
                  <a:pt x="8115234" y="225323"/>
                </a:cubicBezTo>
                <a:close/>
                <a:moveTo>
                  <a:pt x="6334824" y="225323"/>
                </a:moveTo>
                <a:cubicBezTo>
                  <a:pt x="5905253" y="225323"/>
                  <a:pt x="5557016" y="588944"/>
                  <a:pt x="5557016" y="1037493"/>
                </a:cubicBezTo>
                <a:cubicBezTo>
                  <a:pt x="5557016" y="1486041"/>
                  <a:pt x="5905253" y="1849663"/>
                  <a:pt x="6334824" y="1849663"/>
                </a:cubicBezTo>
                <a:cubicBezTo>
                  <a:pt x="6764396" y="1849663"/>
                  <a:pt x="7112632" y="1486041"/>
                  <a:pt x="7112632" y="1037493"/>
                </a:cubicBezTo>
                <a:cubicBezTo>
                  <a:pt x="7112632" y="588944"/>
                  <a:pt x="6764396" y="225323"/>
                  <a:pt x="6334824" y="225323"/>
                </a:cubicBezTo>
                <a:close/>
                <a:moveTo>
                  <a:pt x="4554415" y="225323"/>
                </a:moveTo>
                <a:cubicBezTo>
                  <a:pt x="4124843" y="225323"/>
                  <a:pt x="3776607" y="588944"/>
                  <a:pt x="3776607" y="1037493"/>
                </a:cubicBezTo>
                <a:cubicBezTo>
                  <a:pt x="3776607" y="1486041"/>
                  <a:pt x="4124843" y="1849663"/>
                  <a:pt x="4554415" y="1849663"/>
                </a:cubicBezTo>
                <a:cubicBezTo>
                  <a:pt x="4983987" y="1849663"/>
                  <a:pt x="5332223" y="1486041"/>
                  <a:pt x="5332223" y="1037493"/>
                </a:cubicBezTo>
                <a:cubicBezTo>
                  <a:pt x="5332223" y="588944"/>
                  <a:pt x="4983987" y="225323"/>
                  <a:pt x="4554415" y="225323"/>
                </a:cubicBezTo>
                <a:close/>
                <a:moveTo>
                  <a:pt x="2774006" y="225323"/>
                </a:moveTo>
                <a:cubicBezTo>
                  <a:pt x="2344434" y="225323"/>
                  <a:pt x="1996198" y="588944"/>
                  <a:pt x="1996198" y="1037493"/>
                </a:cubicBezTo>
                <a:cubicBezTo>
                  <a:pt x="1996198" y="1486041"/>
                  <a:pt x="2344434" y="1849663"/>
                  <a:pt x="2774006" y="1849663"/>
                </a:cubicBezTo>
                <a:cubicBezTo>
                  <a:pt x="3203578" y="1849663"/>
                  <a:pt x="3551814" y="1486041"/>
                  <a:pt x="3551814" y="1037493"/>
                </a:cubicBezTo>
                <a:cubicBezTo>
                  <a:pt x="3551814" y="588944"/>
                  <a:pt x="3203578" y="225323"/>
                  <a:pt x="2774006" y="225323"/>
                </a:cubicBezTo>
                <a:close/>
                <a:moveTo>
                  <a:pt x="993597" y="225322"/>
                </a:moveTo>
                <a:cubicBezTo>
                  <a:pt x="564026" y="225322"/>
                  <a:pt x="215789" y="588943"/>
                  <a:pt x="215789" y="1037492"/>
                </a:cubicBezTo>
                <a:cubicBezTo>
                  <a:pt x="215789" y="1486040"/>
                  <a:pt x="564026" y="1849662"/>
                  <a:pt x="993597" y="1849662"/>
                </a:cubicBezTo>
                <a:cubicBezTo>
                  <a:pt x="1423169" y="1849662"/>
                  <a:pt x="1771406" y="1486040"/>
                  <a:pt x="1771406" y="1037492"/>
                </a:cubicBezTo>
                <a:cubicBezTo>
                  <a:pt x="1771406" y="588943"/>
                  <a:pt x="1423169" y="225322"/>
                  <a:pt x="993597" y="225322"/>
                </a:cubicBezTo>
                <a:close/>
                <a:moveTo>
                  <a:pt x="993597" y="0"/>
                </a:moveTo>
                <a:cubicBezTo>
                  <a:pt x="1336566" y="0"/>
                  <a:pt x="1638948" y="181447"/>
                  <a:pt x="1817505" y="457421"/>
                </a:cubicBezTo>
                <a:lnTo>
                  <a:pt x="1883803" y="584961"/>
                </a:lnTo>
                <a:lnTo>
                  <a:pt x="1950100" y="457421"/>
                </a:lnTo>
                <a:cubicBezTo>
                  <a:pt x="2128657" y="181447"/>
                  <a:pt x="2431039" y="1"/>
                  <a:pt x="2774007" y="1"/>
                </a:cubicBezTo>
                <a:cubicBezTo>
                  <a:pt x="3116975" y="1"/>
                  <a:pt x="3419358" y="181447"/>
                  <a:pt x="3597914" y="457421"/>
                </a:cubicBezTo>
                <a:lnTo>
                  <a:pt x="3664212" y="584961"/>
                </a:lnTo>
                <a:lnTo>
                  <a:pt x="3730509" y="457421"/>
                </a:lnTo>
                <a:cubicBezTo>
                  <a:pt x="3909066" y="181447"/>
                  <a:pt x="4211448" y="1"/>
                  <a:pt x="4554416" y="1"/>
                </a:cubicBezTo>
                <a:cubicBezTo>
                  <a:pt x="4897384" y="1"/>
                  <a:pt x="5199767" y="181447"/>
                  <a:pt x="5378323" y="457421"/>
                </a:cubicBezTo>
                <a:lnTo>
                  <a:pt x="5444621" y="584961"/>
                </a:lnTo>
                <a:lnTo>
                  <a:pt x="5510918" y="457421"/>
                </a:lnTo>
                <a:cubicBezTo>
                  <a:pt x="5689475" y="181447"/>
                  <a:pt x="5991857" y="1"/>
                  <a:pt x="6334825" y="1"/>
                </a:cubicBezTo>
                <a:cubicBezTo>
                  <a:pt x="6677793" y="1"/>
                  <a:pt x="6980176" y="181447"/>
                  <a:pt x="7158732" y="457421"/>
                </a:cubicBezTo>
                <a:lnTo>
                  <a:pt x="7225030" y="584961"/>
                </a:lnTo>
                <a:lnTo>
                  <a:pt x="7291328" y="457421"/>
                </a:lnTo>
                <a:cubicBezTo>
                  <a:pt x="7469884" y="181447"/>
                  <a:pt x="7772267" y="1"/>
                  <a:pt x="8115235" y="1"/>
                </a:cubicBezTo>
                <a:cubicBezTo>
                  <a:pt x="8458203" y="1"/>
                  <a:pt x="8760585" y="181447"/>
                  <a:pt x="8939142" y="457422"/>
                </a:cubicBezTo>
                <a:lnTo>
                  <a:pt x="9009768" y="593288"/>
                </a:lnTo>
                <a:lnTo>
                  <a:pt x="9066285" y="485773"/>
                </a:lnTo>
                <a:cubicBezTo>
                  <a:pt x="9243686" y="214636"/>
                  <a:pt x="9544111" y="36370"/>
                  <a:pt x="9884859" y="36370"/>
                </a:cubicBezTo>
                <a:cubicBezTo>
                  <a:pt x="10430056" y="36370"/>
                  <a:pt x="10872025" y="492729"/>
                  <a:pt x="10872025" y="1055677"/>
                </a:cubicBezTo>
                <a:cubicBezTo>
                  <a:pt x="10872025" y="1618625"/>
                  <a:pt x="10430056" y="2074984"/>
                  <a:pt x="9884859" y="2074984"/>
                </a:cubicBezTo>
                <a:cubicBezTo>
                  <a:pt x="9544111" y="2074984"/>
                  <a:pt x="9243686" y="1896719"/>
                  <a:pt x="9066285" y="1625582"/>
                </a:cubicBezTo>
                <a:lnTo>
                  <a:pt x="9000263" y="1499984"/>
                </a:lnTo>
                <a:lnTo>
                  <a:pt x="8939142" y="1617564"/>
                </a:lnTo>
                <a:cubicBezTo>
                  <a:pt x="8760585" y="1893539"/>
                  <a:pt x="8458203" y="2074984"/>
                  <a:pt x="8115235" y="2074984"/>
                </a:cubicBezTo>
                <a:cubicBezTo>
                  <a:pt x="7772267" y="2074984"/>
                  <a:pt x="7469884" y="1893539"/>
                  <a:pt x="7291328" y="1617564"/>
                </a:cubicBezTo>
                <a:lnTo>
                  <a:pt x="7225030" y="1490024"/>
                </a:lnTo>
                <a:lnTo>
                  <a:pt x="7158732" y="1617564"/>
                </a:lnTo>
                <a:cubicBezTo>
                  <a:pt x="6980176" y="1893539"/>
                  <a:pt x="6677793" y="2074984"/>
                  <a:pt x="6334825" y="2074984"/>
                </a:cubicBezTo>
                <a:cubicBezTo>
                  <a:pt x="5991857" y="2074984"/>
                  <a:pt x="5689475" y="1893539"/>
                  <a:pt x="5510918" y="1617564"/>
                </a:cubicBezTo>
                <a:lnTo>
                  <a:pt x="5444621" y="1490024"/>
                </a:lnTo>
                <a:lnTo>
                  <a:pt x="5378323" y="1617564"/>
                </a:lnTo>
                <a:cubicBezTo>
                  <a:pt x="5199767" y="1893539"/>
                  <a:pt x="4897384" y="2074984"/>
                  <a:pt x="4554416" y="2074984"/>
                </a:cubicBezTo>
                <a:cubicBezTo>
                  <a:pt x="4211448" y="2074984"/>
                  <a:pt x="3909066" y="1893539"/>
                  <a:pt x="3730509" y="1617564"/>
                </a:cubicBezTo>
                <a:lnTo>
                  <a:pt x="3664212" y="1490024"/>
                </a:lnTo>
                <a:lnTo>
                  <a:pt x="3597914" y="1617564"/>
                </a:lnTo>
                <a:cubicBezTo>
                  <a:pt x="3419358" y="1893539"/>
                  <a:pt x="3116975" y="2074984"/>
                  <a:pt x="2774007" y="2074984"/>
                </a:cubicBezTo>
                <a:cubicBezTo>
                  <a:pt x="2431039" y="2074984"/>
                  <a:pt x="2128657" y="1893539"/>
                  <a:pt x="1950100" y="1617564"/>
                </a:cubicBezTo>
                <a:lnTo>
                  <a:pt x="1883802" y="1490024"/>
                </a:lnTo>
                <a:lnTo>
                  <a:pt x="1817505" y="1617563"/>
                </a:lnTo>
                <a:cubicBezTo>
                  <a:pt x="1638948" y="1893538"/>
                  <a:pt x="1336566" y="2074983"/>
                  <a:pt x="993597" y="2074983"/>
                </a:cubicBezTo>
                <a:cubicBezTo>
                  <a:pt x="444849" y="2074983"/>
                  <a:pt x="0" y="1610482"/>
                  <a:pt x="0" y="1037492"/>
                </a:cubicBezTo>
                <a:cubicBezTo>
                  <a:pt x="0" y="464501"/>
                  <a:pt x="444849" y="0"/>
                  <a:pt x="993597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2" name="Forma libre: forma 2281">
            <a:extLst>
              <a:ext uri="{FF2B5EF4-FFF2-40B4-BE49-F238E27FC236}">
                <a16:creationId xmlns:a16="http://schemas.microsoft.com/office/drawing/2014/main" id="{B0BC45ED-3DC8-31AF-3B9C-DB96AAD0FA96}"/>
              </a:ext>
            </a:extLst>
          </p:cNvPr>
          <p:cNvSpPr/>
          <p:nvPr/>
        </p:nvSpPr>
        <p:spPr>
          <a:xfrm rot="368238">
            <a:off x="579852" y="1777125"/>
            <a:ext cx="8065622" cy="2030776"/>
          </a:xfrm>
          <a:custGeom>
            <a:avLst/>
            <a:gdLst>
              <a:gd name="connsiteX0" fmla="*/ 7848122 w 10721210"/>
              <a:gd name="connsiteY0" fmla="*/ 9207 h 2726611"/>
              <a:gd name="connsiteX1" fmla="*/ 8845116 w 10721210"/>
              <a:gd name="connsiteY1" fmla="*/ 565094 h 2726611"/>
              <a:gd name="connsiteX2" fmla="*/ 8896322 w 10721210"/>
              <a:gd name="connsiteY2" fmla="*/ 697488 h 2726611"/>
              <a:gd name="connsiteX3" fmla="*/ 8897121 w 10721210"/>
              <a:gd name="connsiteY3" fmla="*/ 697274 h 2726611"/>
              <a:gd name="connsiteX4" fmla="*/ 8899083 w 10721210"/>
              <a:gd name="connsiteY4" fmla="*/ 704625 h 2726611"/>
              <a:gd name="connsiteX5" fmla="*/ 8912744 w 10721210"/>
              <a:gd name="connsiteY5" fmla="*/ 739947 h 2726611"/>
              <a:gd name="connsiteX6" fmla="*/ 8908866 w 10721210"/>
              <a:gd name="connsiteY6" fmla="*/ 741271 h 2726611"/>
              <a:gd name="connsiteX7" fmla="*/ 8915781 w 10721210"/>
              <a:gd name="connsiteY7" fmla="*/ 767180 h 2726611"/>
              <a:gd name="connsiteX8" fmla="*/ 8948928 w 10721210"/>
              <a:gd name="connsiteY8" fmla="*/ 869128 h 2726611"/>
              <a:gd name="connsiteX9" fmla="*/ 8956950 w 10721210"/>
              <a:gd name="connsiteY9" fmla="*/ 867993 h 2726611"/>
              <a:gd name="connsiteX10" fmla="*/ 9834918 w 10721210"/>
              <a:gd name="connsiteY10" fmla="*/ 1722253 h 2726611"/>
              <a:gd name="connsiteX11" fmla="*/ 10476612 w 10721210"/>
              <a:gd name="connsiteY11" fmla="*/ 678904 h 2726611"/>
              <a:gd name="connsiteX12" fmla="*/ 10712809 w 10721210"/>
              <a:gd name="connsiteY12" fmla="*/ 653530 h 2726611"/>
              <a:gd name="connsiteX13" fmla="*/ 9864251 w 10721210"/>
              <a:gd name="connsiteY13" fmla="*/ 1957997 h 2726611"/>
              <a:gd name="connsiteX14" fmla="*/ 8773118 w 10721210"/>
              <a:gd name="connsiteY14" fmla="*/ 1138284 h 2726611"/>
              <a:gd name="connsiteX15" fmla="*/ 8726767 w 10721210"/>
              <a:gd name="connsiteY15" fmla="*/ 924526 h 2726611"/>
              <a:gd name="connsiteX16" fmla="*/ 8695770 w 10721210"/>
              <a:gd name="connsiteY16" fmla="*/ 808408 h 2726611"/>
              <a:gd name="connsiteX17" fmla="*/ 8645605 w 10721210"/>
              <a:gd name="connsiteY17" fmla="*/ 678702 h 2726611"/>
              <a:gd name="connsiteX18" fmla="*/ 7877681 w 10721210"/>
              <a:gd name="connsiteY18" fmla="*/ 250535 h 2726611"/>
              <a:gd name="connsiteX19" fmla="*/ 7221345 w 10721210"/>
              <a:gd name="connsiteY19" fmla="*/ 1023999 h 2726611"/>
              <a:gd name="connsiteX20" fmla="*/ 7220262 w 10721210"/>
              <a:gd name="connsiteY20" fmla="*/ 1023949 h 2726611"/>
              <a:gd name="connsiteX21" fmla="*/ 7214009 w 10721210"/>
              <a:gd name="connsiteY21" fmla="*/ 1240652 h 2726611"/>
              <a:gd name="connsiteX22" fmla="*/ 7220291 w 10721210"/>
              <a:gd name="connsiteY22" fmla="*/ 1241377 h 2726611"/>
              <a:gd name="connsiteX23" fmla="*/ 7208573 w 10721210"/>
              <a:gd name="connsiteY23" fmla="*/ 1359681 h 2726611"/>
              <a:gd name="connsiteX24" fmla="*/ 7210292 w 10721210"/>
              <a:gd name="connsiteY24" fmla="*/ 1359852 h 2726611"/>
              <a:gd name="connsiteX25" fmla="*/ 7206125 w 10721210"/>
              <a:gd name="connsiteY25" fmla="*/ 1384404 h 2726611"/>
              <a:gd name="connsiteX26" fmla="*/ 7203738 w 10721210"/>
              <a:gd name="connsiteY26" fmla="*/ 1408491 h 2726611"/>
              <a:gd name="connsiteX27" fmla="*/ 7202068 w 10721210"/>
              <a:gd name="connsiteY27" fmla="*/ 1408299 h 2726611"/>
              <a:gd name="connsiteX28" fmla="*/ 7178654 w 10721210"/>
              <a:gd name="connsiteY28" fmla="*/ 1546225 h 2726611"/>
              <a:gd name="connsiteX29" fmla="*/ 6313956 w 10721210"/>
              <a:gd name="connsiteY29" fmla="*/ 2318156 h 2726611"/>
              <a:gd name="connsiteX30" fmla="*/ 5343175 w 10721210"/>
              <a:gd name="connsiteY30" fmla="*/ 1710631 h 2726611"/>
              <a:gd name="connsiteX31" fmla="*/ 5313645 w 10721210"/>
              <a:gd name="connsiteY31" fmla="*/ 1622453 h 2726611"/>
              <a:gd name="connsiteX32" fmla="*/ 5309299 w 10721210"/>
              <a:gd name="connsiteY32" fmla="*/ 1623805 h 2726611"/>
              <a:gd name="connsiteX33" fmla="*/ 5290320 w 10721210"/>
              <a:gd name="connsiteY33" fmla="*/ 1552800 h 2726611"/>
              <a:gd name="connsiteX34" fmla="*/ 5283501 w 10721210"/>
              <a:gd name="connsiteY34" fmla="*/ 1532438 h 2726611"/>
              <a:gd name="connsiteX35" fmla="*/ 5284781 w 10721210"/>
              <a:gd name="connsiteY35" fmla="*/ 1532073 h 2726611"/>
              <a:gd name="connsiteX36" fmla="*/ 5201153 w 10721210"/>
              <a:gd name="connsiteY36" fmla="*/ 1219176 h 2726611"/>
              <a:gd name="connsiteX37" fmla="*/ 5199710 w 10721210"/>
              <a:gd name="connsiteY37" fmla="*/ 1219668 h 2726611"/>
              <a:gd name="connsiteX38" fmla="*/ 4379698 w 10721210"/>
              <a:gd name="connsiteY38" fmla="*/ 656823 h 2726611"/>
              <a:gd name="connsiteX39" fmla="*/ 3723362 w 10721210"/>
              <a:gd name="connsiteY39" fmla="*/ 1430288 h 2726611"/>
              <a:gd name="connsiteX40" fmla="*/ 3718383 w 10721210"/>
              <a:gd name="connsiteY40" fmla="*/ 1430053 h 2726611"/>
              <a:gd name="connsiteX41" fmla="*/ 3718382 w 10721210"/>
              <a:gd name="connsiteY41" fmla="*/ 1764263 h 2726611"/>
              <a:gd name="connsiteX42" fmla="*/ 3722174 w 10721210"/>
              <a:gd name="connsiteY42" fmla="*/ 1764642 h 2726611"/>
              <a:gd name="connsiteX43" fmla="*/ 2825840 w 10721210"/>
              <a:gd name="connsiteY43" fmla="*/ 2722946 h 2726611"/>
              <a:gd name="connsiteX44" fmla="*/ 1855057 w 10721210"/>
              <a:gd name="connsiteY44" fmla="*/ 2115420 h 2726611"/>
              <a:gd name="connsiteX45" fmla="*/ 1816460 w 10721210"/>
              <a:gd name="connsiteY45" fmla="*/ 2000159 h 2726611"/>
              <a:gd name="connsiteX46" fmla="*/ 1812981 w 10721210"/>
              <a:gd name="connsiteY46" fmla="*/ 2001331 h 2726611"/>
              <a:gd name="connsiteX47" fmla="*/ 1704109 w 10721210"/>
              <a:gd name="connsiteY47" fmla="*/ 1624780 h 2726611"/>
              <a:gd name="connsiteX48" fmla="*/ 1701692 w 10721210"/>
              <a:gd name="connsiteY48" fmla="*/ 1625606 h 2726611"/>
              <a:gd name="connsiteX49" fmla="*/ 881679 w 10721210"/>
              <a:gd name="connsiteY49" fmla="*/ 1062760 h 2726611"/>
              <a:gd name="connsiteX50" fmla="*/ 225343 w 10721210"/>
              <a:gd name="connsiteY50" fmla="*/ 1836224 h 2726611"/>
              <a:gd name="connsiteX51" fmla="*/ 0 w 10721210"/>
              <a:gd name="connsiteY51" fmla="*/ 1825619 h 2726611"/>
              <a:gd name="connsiteX52" fmla="*/ 852120 w 10721210"/>
              <a:gd name="connsiteY52" fmla="*/ 821432 h 2726611"/>
              <a:gd name="connsiteX53" fmla="*/ 1849113 w 10721210"/>
              <a:gd name="connsiteY53" fmla="*/ 1377318 h 2726611"/>
              <a:gd name="connsiteX54" fmla="*/ 1911015 w 10721210"/>
              <a:gd name="connsiteY54" fmla="*/ 1537366 h 2726611"/>
              <a:gd name="connsiteX55" fmla="*/ 1912717 w 10721210"/>
              <a:gd name="connsiteY55" fmla="*/ 1536794 h 2726611"/>
              <a:gd name="connsiteX56" fmla="*/ 2010772 w 10721210"/>
              <a:gd name="connsiteY56" fmla="*/ 1875932 h 2726611"/>
              <a:gd name="connsiteX57" fmla="*/ 2013486 w 10721210"/>
              <a:gd name="connsiteY57" fmla="*/ 1875159 h 2726611"/>
              <a:gd name="connsiteX58" fmla="*/ 2807183 w 10721210"/>
              <a:gd name="connsiteY58" fmla="*/ 2480351 h 2726611"/>
              <a:gd name="connsiteX59" fmla="*/ 3497575 w 10721210"/>
              <a:gd name="connsiteY59" fmla="*/ 1742227 h 2726611"/>
              <a:gd name="connsiteX60" fmla="*/ 3498020 w 10721210"/>
              <a:gd name="connsiteY60" fmla="*/ 1742271 h 2726611"/>
              <a:gd name="connsiteX61" fmla="*/ 3498020 w 10721210"/>
              <a:gd name="connsiteY61" fmla="*/ 1419681 h 2726611"/>
              <a:gd name="connsiteX62" fmla="*/ 3498019 w 10721210"/>
              <a:gd name="connsiteY62" fmla="*/ 1419681 h 2726611"/>
              <a:gd name="connsiteX63" fmla="*/ 3498020 w 10721210"/>
              <a:gd name="connsiteY63" fmla="*/ 1419672 h 2726611"/>
              <a:gd name="connsiteX64" fmla="*/ 3498020 w 10721210"/>
              <a:gd name="connsiteY64" fmla="*/ 1389094 h 2726611"/>
              <a:gd name="connsiteX65" fmla="*/ 3501799 w 10721210"/>
              <a:gd name="connsiteY65" fmla="*/ 1389094 h 2726611"/>
              <a:gd name="connsiteX66" fmla="*/ 3521226 w 10721210"/>
              <a:gd name="connsiteY66" fmla="*/ 1231870 h 2726611"/>
              <a:gd name="connsiteX67" fmla="*/ 4350139 w 10721210"/>
              <a:gd name="connsiteY67" fmla="*/ 415495 h 2726611"/>
              <a:gd name="connsiteX68" fmla="*/ 5347132 w 10721210"/>
              <a:gd name="connsiteY68" fmla="*/ 971382 h 2726611"/>
              <a:gd name="connsiteX69" fmla="*/ 5403656 w 10721210"/>
              <a:gd name="connsiteY69" fmla="*/ 1117524 h 2726611"/>
              <a:gd name="connsiteX70" fmla="*/ 5406296 w 10721210"/>
              <a:gd name="connsiteY70" fmla="*/ 1116702 h 2726611"/>
              <a:gd name="connsiteX71" fmla="*/ 5412913 w 10721210"/>
              <a:gd name="connsiteY71" fmla="*/ 1141461 h 2726611"/>
              <a:gd name="connsiteX72" fmla="*/ 5414760 w 10721210"/>
              <a:gd name="connsiteY72" fmla="*/ 1146235 h 2726611"/>
              <a:gd name="connsiteX73" fmla="*/ 5414237 w 10721210"/>
              <a:gd name="connsiteY73" fmla="*/ 1146414 h 2726611"/>
              <a:gd name="connsiteX74" fmla="*/ 5500877 w 10721210"/>
              <a:gd name="connsiteY74" fmla="*/ 1470578 h 2726611"/>
              <a:gd name="connsiteX75" fmla="*/ 5501603 w 10721210"/>
              <a:gd name="connsiteY75" fmla="*/ 1470371 h 2726611"/>
              <a:gd name="connsiteX76" fmla="*/ 6295300 w 10721210"/>
              <a:gd name="connsiteY76" fmla="*/ 2075563 h 2726611"/>
              <a:gd name="connsiteX77" fmla="*/ 6985692 w 10721210"/>
              <a:gd name="connsiteY77" fmla="*/ 1337439 h 2726611"/>
              <a:gd name="connsiteX78" fmla="*/ 6989125 w 10721210"/>
              <a:gd name="connsiteY78" fmla="*/ 1337781 h 2726611"/>
              <a:gd name="connsiteX79" fmla="*/ 6993640 w 10721210"/>
              <a:gd name="connsiteY79" fmla="*/ 1292196 h 2726611"/>
              <a:gd name="connsiteX80" fmla="*/ 6991148 w 10721210"/>
              <a:gd name="connsiteY80" fmla="*/ 1292113 h 2726611"/>
              <a:gd name="connsiteX81" fmla="*/ 6999186 w 10721210"/>
              <a:gd name="connsiteY81" fmla="*/ 1013543 h 2726611"/>
              <a:gd name="connsiteX82" fmla="*/ 6996002 w 10721210"/>
              <a:gd name="connsiteY82" fmla="*/ 1013394 h 2726611"/>
              <a:gd name="connsiteX83" fmla="*/ 7848122 w 10721210"/>
              <a:gd name="connsiteY83" fmla="*/ 9207 h 272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721210" h="2726611">
                <a:moveTo>
                  <a:pt x="7848122" y="9207"/>
                </a:moveTo>
                <a:cubicBezTo>
                  <a:pt x="8261236" y="-49728"/>
                  <a:pt x="8656508" y="178769"/>
                  <a:pt x="8845116" y="565094"/>
                </a:cubicBezTo>
                <a:lnTo>
                  <a:pt x="8896322" y="697488"/>
                </a:lnTo>
                <a:lnTo>
                  <a:pt x="8897121" y="697274"/>
                </a:lnTo>
                <a:lnTo>
                  <a:pt x="8899083" y="704625"/>
                </a:lnTo>
                <a:lnTo>
                  <a:pt x="8912744" y="739947"/>
                </a:lnTo>
                <a:lnTo>
                  <a:pt x="8908866" y="741271"/>
                </a:lnTo>
                <a:lnTo>
                  <a:pt x="8915781" y="767180"/>
                </a:lnTo>
                <a:lnTo>
                  <a:pt x="8948928" y="869128"/>
                </a:lnTo>
                <a:lnTo>
                  <a:pt x="8956950" y="867993"/>
                </a:lnTo>
                <a:cubicBezTo>
                  <a:pt x="9025003" y="1396738"/>
                  <a:pt x="9417328" y="1778469"/>
                  <a:pt x="9834918" y="1722253"/>
                </a:cubicBezTo>
                <a:cubicBezTo>
                  <a:pt x="10247825" y="1666667"/>
                  <a:pt x="10532946" y="1203084"/>
                  <a:pt x="10476612" y="678904"/>
                </a:cubicBezTo>
                <a:lnTo>
                  <a:pt x="10712809" y="653530"/>
                </a:lnTo>
                <a:cubicBezTo>
                  <a:pt x="10782999" y="1306695"/>
                  <a:pt x="10405825" y="1886516"/>
                  <a:pt x="9864251" y="1957997"/>
                </a:cubicBezTo>
                <a:cubicBezTo>
                  <a:pt x="9386180" y="2021097"/>
                  <a:pt x="8935879" y="1667771"/>
                  <a:pt x="8773118" y="1138284"/>
                </a:cubicBezTo>
                <a:lnTo>
                  <a:pt x="8726767" y="924526"/>
                </a:lnTo>
                <a:lnTo>
                  <a:pt x="8695770" y="808408"/>
                </a:lnTo>
                <a:lnTo>
                  <a:pt x="8645605" y="678702"/>
                </a:lnTo>
                <a:cubicBezTo>
                  <a:pt x="8500332" y="381139"/>
                  <a:pt x="8195878" y="205141"/>
                  <a:pt x="7877681" y="250535"/>
                </a:cubicBezTo>
                <a:cubicBezTo>
                  <a:pt x="7514028" y="302415"/>
                  <a:pt x="7237327" y="628494"/>
                  <a:pt x="7221345" y="1023999"/>
                </a:cubicBezTo>
                <a:lnTo>
                  <a:pt x="7220262" y="1023949"/>
                </a:lnTo>
                <a:lnTo>
                  <a:pt x="7214009" y="1240652"/>
                </a:lnTo>
                <a:lnTo>
                  <a:pt x="7220291" y="1241377"/>
                </a:lnTo>
                <a:lnTo>
                  <a:pt x="7208573" y="1359681"/>
                </a:lnTo>
                <a:lnTo>
                  <a:pt x="7210292" y="1359852"/>
                </a:lnTo>
                <a:lnTo>
                  <a:pt x="7206125" y="1384404"/>
                </a:lnTo>
                <a:lnTo>
                  <a:pt x="7203738" y="1408491"/>
                </a:lnTo>
                <a:lnTo>
                  <a:pt x="7202068" y="1408299"/>
                </a:lnTo>
                <a:lnTo>
                  <a:pt x="7178654" y="1546225"/>
                </a:lnTo>
                <a:cubicBezTo>
                  <a:pt x="7070461" y="1966993"/>
                  <a:pt x="6729236" y="2280960"/>
                  <a:pt x="6313956" y="2318156"/>
                </a:cubicBezTo>
                <a:cubicBezTo>
                  <a:pt x="5898677" y="2355354"/>
                  <a:pt x="5514161" y="2106392"/>
                  <a:pt x="5343175" y="1710631"/>
                </a:cubicBezTo>
                <a:lnTo>
                  <a:pt x="5313645" y="1622453"/>
                </a:lnTo>
                <a:lnTo>
                  <a:pt x="5309299" y="1623805"/>
                </a:lnTo>
                <a:lnTo>
                  <a:pt x="5290320" y="1552800"/>
                </a:lnTo>
                <a:lnTo>
                  <a:pt x="5283501" y="1532438"/>
                </a:lnTo>
                <a:lnTo>
                  <a:pt x="5284781" y="1532073"/>
                </a:lnTo>
                <a:lnTo>
                  <a:pt x="5201153" y="1219176"/>
                </a:lnTo>
                <a:lnTo>
                  <a:pt x="5199710" y="1219668"/>
                </a:lnTo>
                <a:cubicBezTo>
                  <a:pt x="5089054" y="842231"/>
                  <a:pt x="4743350" y="604944"/>
                  <a:pt x="4379698" y="656823"/>
                </a:cubicBezTo>
                <a:cubicBezTo>
                  <a:pt x="4016044" y="708702"/>
                  <a:pt x="3739344" y="1034782"/>
                  <a:pt x="3723362" y="1430288"/>
                </a:cubicBezTo>
                <a:lnTo>
                  <a:pt x="3718383" y="1430053"/>
                </a:lnTo>
                <a:lnTo>
                  <a:pt x="3718382" y="1764263"/>
                </a:lnTo>
                <a:lnTo>
                  <a:pt x="3722174" y="1764642"/>
                </a:lnTo>
                <a:cubicBezTo>
                  <a:pt x="3678325" y="2276429"/>
                  <a:pt x="3300444" y="2680435"/>
                  <a:pt x="2825840" y="2722946"/>
                </a:cubicBezTo>
                <a:cubicBezTo>
                  <a:pt x="2410559" y="2760142"/>
                  <a:pt x="2026045" y="2511182"/>
                  <a:pt x="1855057" y="2115420"/>
                </a:cubicBezTo>
                <a:lnTo>
                  <a:pt x="1816460" y="2000159"/>
                </a:lnTo>
                <a:lnTo>
                  <a:pt x="1812981" y="2001331"/>
                </a:lnTo>
                <a:lnTo>
                  <a:pt x="1704109" y="1624780"/>
                </a:lnTo>
                <a:lnTo>
                  <a:pt x="1701692" y="1625606"/>
                </a:lnTo>
                <a:cubicBezTo>
                  <a:pt x="1591037" y="1248168"/>
                  <a:pt x="1245332" y="1010881"/>
                  <a:pt x="881679" y="1062760"/>
                </a:cubicBezTo>
                <a:cubicBezTo>
                  <a:pt x="518026" y="1114640"/>
                  <a:pt x="241325" y="1440719"/>
                  <a:pt x="225343" y="1836224"/>
                </a:cubicBezTo>
                <a:lnTo>
                  <a:pt x="0" y="1825619"/>
                </a:lnTo>
                <a:cubicBezTo>
                  <a:pt x="20750" y="1312136"/>
                  <a:pt x="379991" y="888787"/>
                  <a:pt x="852120" y="821432"/>
                </a:cubicBezTo>
                <a:cubicBezTo>
                  <a:pt x="1265234" y="762496"/>
                  <a:pt x="1660506" y="990993"/>
                  <a:pt x="1849113" y="1377318"/>
                </a:cubicBezTo>
                <a:lnTo>
                  <a:pt x="1911015" y="1537366"/>
                </a:lnTo>
                <a:lnTo>
                  <a:pt x="1912717" y="1536794"/>
                </a:lnTo>
                <a:lnTo>
                  <a:pt x="2010772" y="1875932"/>
                </a:lnTo>
                <a:lnTo>
                  <a:pt x="2013486" y="1875159"/>
                </a:lnTo>
                <a:cubicBezTo>
                  <a:pt x="2107013" y="2257956"/>
                  <a:pt x="2441624" y="2513095"/>
                  <a:pt x="2807183" y="2480351"/>
                </a:cubicBezTo>
                <a:cubicBezTo>
                  <a:pt x="3172742" y="2447608"/>
                  <a:pt x="3463800" y="2136427"/>
                  <a:pt x="3497575" y="1742227"/>
                </a:cubicBezTo>
                <a:lnTo>
                  <a:pt x="3498020" y="1742271"/>
                </a:lnTo>
                <a:lnTo>
                  <a:pt x="3498020" y="1419681"/>
                </a:lnTo>
                <a:lnTo>
                  <a:pt x="3498019" y="1419681"/>
                </a:lnTo>
                <a:lnTo>
                  <a:pt x="3498020" y="1419672"/>
                </a:lnTo>
                <a:lnTo>
                  <a:pt x="3498020" y="1389094"/>
                </a:lnTo>
                <a:lnTo>
                  <a:pt x="3501799" y="1389094"/>
                </a:lnTo>
                <a:lnTo>
                  <a:pt x="3521226" y="1231870"/>
                </a:lnTo>
                <a:cubicBezTo>
                  <a:pt x="3610342" y="805924"/>
                  <a:pt x="3937025" y="474431"/>
                  <a:pt x="4350139" y="415495"/>
                </a:cubicBezTo>
                <a:cubicBezTo>
                  <a:pt x="4763253" y="356559"/>
                  <a:pt x="5158525" y="585057"/>
                  <a:pt x="5347132" y="971382"/>
                </a:cubicBezTo>
                <a:lnTo>
                  <a:pt x="5403656" y="1117524"/>
                </a:lnTo>
                <a:lnTo>
                  <a:pt x="5406296" y="1116702"/>
                </a:lnTo>
                <a:lnTo>
                  <a:pt x="5412913" y="1141461"/>
                </a:lnTo>
                <a:lnTo>
                  <a:pt x="5414760" y="1146235"/>
                </a:lnTo>
                <a:lnTo>
                  <a:pt x="5414237" y="1146414"/>
                </a:lnTo>
                <a:lnTo>
                  <a:pt x="5500877" y="1470578"/>
                </a:lnTo>
                <a:lnTo>
                  <a:pt x="5501603" y="1470371"/>
                </a:lnTo>
                <a:cubicBezTo>
                  <a:pt x="5595131" y="1853168"/>
                  <a:pt x="5929740" y="2108307"/>
                  <a:pt x="6295300" y="2075563"/>
                </a:cubicBezTo>
                <a:cubicBezTo>
                  <a:pt x="6660859" y="2042819"/>
                  <a:pt x="6951918" y="1731637"/>
                  <a:pt x="6985692" y="1337439"/>
                </a:cubicBezTo>
                <a:lnTo>
                  <a:pt x="6989125" y="1337781"/>
                </a:lnTo>
                <a:lnTo>
                  <a:pt x="6993640" y="1292196"/>
                </a:lnTo>
                <a:lnTo>
                  <a:pt x="6991148" y="1292113"/>
                </a:lnTo>
                <a:lnTo>
                  <a:pt x="6999186" y="1013543"/>
                </a:lnTo>
                <a:lnTo>
                  <a:pt x="6996002" y="1013394"/>
                </a:lnTo>
                <a:cubicBezTo>
                  <a:pt x="7016753" y="499911"/>
                  <a:pt x="7375993" y="76563"/>
                  <a:pt x="7848122" y="9207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8000">
                <a:srgbClr val="4EA72E">
                  <a:lumMod val="75000"/>
                </a:srgbClr>
              </a:gs>
              <a:gs pos="34000">
                <a:srgbClr val="C00000"/>
              </a:gs>
              <a:gs pos="55000">
                <a:srgbClr val="7030A0"/>
              </a:gs>
              <a:gs pos="90000">
                <a:srgbClr val="042162"/>
              </a:gs>
              <a:gs pos="72000">
                <a:srgbClr val="382880"/>
              </a:gs>
              <a:gs pos="100000">
                <a:srgbClr val="0D92BF"/>
              </a:gs>
            </a:gsLst>
            <a:lin ang="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3" name="Diagrama de flujo: conector 2282">
            <a:extLst>
              <a:ext uri="{FF2B5EF4-FFF2-40B4-BE49-F238E27FC236}">
                <a16:creationId xmlns:a16="http://schemas.microsoft.com/office/drawing/2014/main" id="{6490DAD2-7D14-773B-9FD7-CE726B3791AE}"/>
              </a:ext>
            </a:extLst>
          </p:cNvPr>
          <p:cNvSpPr/>
          <p:nvPr/>
        </p:nvSpPr>
        <p:spPr>
          <a:xfrm>
            <a:off x="3499744" y="2375039"/>
            <a:ext cx="891000" cy="891000"/>
          </a:xfrm>
          <a:prstGeom prst="flowChartConnector">
            <a:avLst/>
          </a:prstGeom>
          <a:gradFill flip="none" rotWithShape="1">
            <a:gsLst>
              <a:gs pos="94495">
                <a:srgbClr val="A02B93"/>
              </a:gs>
              <a:gs pos="26000">
                <a:srgbClr val="C00000"/>
              </a:gs>
            </a:gsLst>
            <a:lin ang="3600000" scaled="0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284" name="Grupo 2283">
            <a:extLst>
              <a:ext uri="{FF2B5EF4-FFF2-40B4-BE49-F238E27FC236}">
                <a16:creationId xmlns:a16="http://schemas.microsoft.com/office/drawing/2014/main" id="{E8B1B28D-6E0F-A09A-D7BB-BAAF3B2595A1}"/>
              </a:ext>
            </a:extLst>
          </p:cNvPr>
          <p:cNvGrpSpPr/>
          <p:nvPr/>
        </p:nvGrpSpPr>
        <p:grpSpPr>
          <a:xfrm>
            <a:off x="843024" y="2351736"/>
            <a:ext cx="891000" cy="891000"/>
            <a:chOff x="1178595" y="3127984"/>
            <a:chExt cx="1433138" cy="1332000"/>
          </a:xfrm>
        </p:grpSpPr>
        <p:sp>
          <p:nvSpPr>
            <p:cNvPr id="2285" name="Diagrama de flujo: conector 2284">
              <a:extLst>
                <a:ext uri="{FF2B5EF4-FFF2-40B4-BE49-F238E27FC236}">
                  <a16:creationId xmlns:a16="http://schemas.microsoft.com/office/drawing/2014/main" id="{68FD8AB4-06B6-B75C-0ECA-CE4A4AA749BA}"/>
                </a:ext>
              </a:extLst>
            </p:cNvPr>
            <p:cNvSpPr/>
            <p:nvPr/>
          </p:nvSpPr>
          <p:spPr>
            <a:xfrm>
              <a:off x="1178595" y="3127984"/>
              <a:ext cx="1433138" cy="1332000"/>
            </a:xfrm>
            <a:prstGeom prst="flowChartConnector">
              <a:avLst/>
            </a:prstGeom>
            <a:gradFill flip="none" rotWithShape="1">
              <a:gsLst>
                <a:gs pos="100000">
                  <a:srgbClr val="4EA72E"/>
                </a:gs>
                <a:gs pos="0">
                  <a:srgbClr val="FFC000"/>
                </a:gs>
              </a:gsLst>
              <a:lin ang="19200000" scaled="0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286" name="Gráfico 2285" descr="Diseño web con relleno sólido">
              <a:extLst>
                <a:ext uri="{FF2B5EF4-FFF2-40B4-BE49-F238E27FC236}">
                  <a16:creationId xmlns:a16="http://schemas.microsoft.com/office/drawing/2014/main" id="{ED4CD4A9-8DEC-A62A-C54D-027E3C70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6868" y="3286960"/>
              <a:ext cx="1014046" cy="1014046"/>
            </a:xfrm>
            <a:prstGeom prst="rect">
              <a:avLst/>
            </a:prstGeom>
          </p:spPr>
        </p:pic>
      </p:grpSp>
      <p:grpSp>
        <p:nvGrpSpPr>
          <p:cNvPr id="2287" name="Grupo 2286">
            <a:extLst>
              <a:ext uri="{FF2B5EF4-FFF2-40B4-BE49-F238E27FC236}">
                <a16:creationId xmlns:a16="http://schemas.microsoft.com/office/drawing/2014/main" id="{AD97100C-905E-5B48-3B2B-220310DF8DAE}"/>
              </a:ext>
            </a:extLst>
          </p:cNvPr>
          <p:cNvGrpSpPr/>
          <p:nvPr/>
        </p:nvGrpSpPr>
        <p:grpSpPr>
          <a:xfrm>
            <a:off x="2165995" y="2342758"/>
            <a:ext cx="891000" cy="891000"/>
            <a:chOff x="3333960" y="3127984"/>
            <a:chExt cx="1332000" cy="1332000"/>
          </a:xfrm>
        </p:grpSpPr>
        <p:sp>
          <p:nvSpPr>
            <p:cNvPr id="2288" name="Diagrama de flujo: conector 2287">
              <a:extLst>
                <a:ext uri="{FF2B5EF4-FFF2-40B4-BE49-F238E27FC236}">
                  <a16:creationId xmlns:a16="http://schemas.microsoft.com/office/drawing/2014/main" id="{9570E468-7841-919A-14F7-EC9D91A987FB}"/>
                </a:ext>
              </a:extLst>
            </p:cNvPr>
            <p:cNvSpPr/>
            <p:nvPr/>
          </p:nvSpPr>
          <p:spPr>
            <a:xfrm>
              <a:off x="3333960" y="3127984"/>
              <a:ext cx="1332000" cy="1332000"/>
            </a:xfrm>
            <a:prstGeom prst="flowChartConnector">
              <a:avLst/>
            </a:prstGeom>
            <a:gradFill flip="none" rotWithShape="1">
              <a:gsLst>
                <a:gs pos="85000">
                  <a:srgbClr val="BE0201"/>
                </a:gs>
                <a:gs pos="0">
                  <a:srgbClr val="4EA72E"/>
                </a:gs>
              </a:gsLst>
              <a:lin ang="6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289" name="Grupo 2288">
              <a:extLst>
                <a:ext uri="{FF2B5EF4-FFF2-40B4-BE49-F238E27FC236}">
                  <a16:creationId xmlns:a16="http://schemas.microsoft.com/office/drawing/2014/main" id="{082E8B36-EEF8-2EA5-138C-154E14F98C7C}"/>
                </a:ext>
              </a:extLst>
            </p:cNvPr>
            <p:cNvGrpSpPr/>
            <p:nvPr/>
          </p:nvGrpSpPr>
          <p:grpSpPr>
            <a:xfrm>
              <a:off x="3366826" y="3250184"/>
              <a:ext cx="1266268" cy="946110"/>
              <a:chOff x="3212124" y="3222185"/>
              <a:chExt cx="1477283" cy="1027431"/>
            </a:xfrm>
            <a:solidFill>
              <a:sysClr val="window" lastClr="FFFFFF"/>
            </a:solidFill>
          </p:grpSpPr>
          <p:pic>
            <p:nvPicPr>
              <p:cNvPr id="2290" name="Gráfico 2289" descr="Hombre programador con relleno sólido">
                <a:extLst>
                  <a:ext uri="{FF2B5EF4-FFF2-40B4-BE49-F238E27FC236}">
                    <a16:creationId xmlns:a16="http://schemas.microsoft.com/office/drawing/2014/main" id="{592D725D-7909-08D9-831A-CF47E3D1F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12124" y="333521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91" name="Gráfico 2290" descr="Mujer programadora con relleno sólido">
                <a:extLst>
                  <a:ext uri="{FF2B5EF4-FFF2-40B4-BE49-F238E27FC236}">
                    <a16:creationId xmlns:a16="http://schemas.microsoft.com/office/drawing/2014/main" id="{B8AC66E2-5FDB-343F-1EC8-B9B390BBC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775007" y="322218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292" name="Grupo 2291">
            <a:extLst>
              <a:ext uri="{FF2B5EF4-FFF2-40B4-BE49-F238E27FC236}">
                <a16:creationId xmlns:a16="http://schemas.microsoft.com/office/drawing/2014/main" id="{58AC7708-2DAD-5A97-731F-846253805CFA}"/>
              </a:ext>
            </a:extLst>
          </p:cNvPr>
          <p:cNvGrpSpPr/>
          <p:nvPr/>
        </p:nvGrpSpPr>
        <p:grpSpPr>
          <a:xfrm>
            <a:off x="4833493" y="2342758"/>
            <a:ext cx="891000" cy="891000"/>
            <a:chOff x="7425066" y="3085112"/>
            <a:chExt cx="1332000" cy="1332000"/>
          </a:xfrm>
        </p:grpSpPr>
        <p:sp>
          <p:nvSpPr>
            <p:cNvPr id="2293" name="Diagrama de flujo: conector 2292">
              <a:extLst>
                <a:ext uri="{FF2B5EF4-FFF2-40B4-BE49-F238E27FC236}">
                  <a16:creationId xmlns:a16="http://schemas.microsoft.com/office/drawing/2014/main" id="{7B497DA0-38BB-20FE-0533-70F64C8C88E6}"/>
                </a:ext>
              </a:extLst>
            </p:cNvPr>
            <p:cNvSpPr/>
            <p:nvPr/>
          </p:nvSpPr>
          <p:spPr>
            <a:xfrm>
              <a:off x="7425066" y="3085112"/>
              <a:ext cx="1332000" cy="1332000"/>
            </a:xfrm>
            <a:prstGeom prst="flowChartConnector">
              <a:avLst/>
            </a:prstGeom>
            <a:gradFill flip="none" rotWithShape="1">
              <a:gsLst>
                <a:gs pos="79000">
                  <a:srgbClr val="452A88"/>
                </a:gs>
                <a:gs pos="24000">
                  <a:srgbClr val="A02B93"/>
                </a:gs>
              </a:gsLst>
              <a:lin ang="19200000" scaled="0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294" name="Gráfico 2293" descr="Reunión con relleno sólido">
              <a:extLst>
                <a:ext uri="{FF2B5EF4-FFF2-40B4-BE49-F238E27FC236}">
                  <a16:creationId xmlns:a16="http://schemas.microsoft.com/office/drawing/2014/main" id="{A3C6BD22-A32F-2E52-6113-8E7CF7BFF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590685" y="3207312"/>
              <a:ext cx="1014046" cy="1014046"/>
            </a:xfrm>
            <a:prstGeom prst="rect">
              <a:avLst/>
            </a:prstGeom>
          </p:spPr>
        </p:pic>
      </p:grpSp>
      <p:pic>
        <p:nvPicPr>
          <p:cNvPr id="2295" name="Gráfico 2294" descr="Diagrama de flujo con relleno sólido">
            <a:extLst>
              <a:ext uri="{FF2B5EF4-FFF2-40B4-BE49-F238E27FC236}">
                <a16:creationId xmlns:a16="http://schemas.microsoft.com/office/drawing/2014/main" id="{E0187652-44DA-D554-7575-2FC296D3E0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596387" y="2461492"/>
            <a:ext cx="680891" cy="680891"/>
          </a:xfrm>
          <a:prstGeom prst="rect">
            <a:avLst/>
          </a:prstGeom>
        </p:spPr>
      </p:pic>
      <p:grpSp>
        <p:nvGrpSpPr>
          <p:cNvPr id="2296" name="Grupo 2295">
            <a:extLst>
              <a:ext uri="{FF2B5EF4-FFF2-40B4-BE49-F238E27FC236}">
                <a16:creationId xmlns:a16="http://schemas.microsoft.com/office/drawing/2014/main" id="{1B547846-5185-888F-DEA0-E5A6716E052E}"/>
              </a:ext>
            </a:extLst>
          </p:cNvPr>
          <p:cNvGrpSpPr/>
          <p:nvPr/>
        </p:nvGrpSpPr>
        <p:grpSpPr>
          <a:xfrm>
            <a:off x="6169732" y="2375039"/>
            <a:ext cx="891000" cy="891000"/>
            <a:chOff x="9522427" y="3119914"/>
            <a:chExt cx="1332000" cy="1332000"/>
          </a:xfrm>
        </p:grpSpPr>
        <p:sp>
          <p:nvSpPr>
            <p:cNvPr id="2297" name="Diagrama de flujo: conector 2296">
              <a:extLst>
                <a:ext uri="{FF2B5EF4-FFF2-40B4-BE49-F238E27FC236}">
                  <a16:creationId xmlns:a16="http://schemas.microsoft.com/office/drawing/2014/main" id="{8CF49376-24E5-F398-05C6-110E4D9E42E8}"/>
                </a:ext>
              </a:extLst>
            </p:cNvPr>
            <p:cNvSpPr/>
            <p:nvPr/>
          </p:nvSpPr>
          <p:spPr>
            <a:xfrm>
              <a:off x="9522427" y="3119914"/>
              <a:ext cx="1332000" cy="1332000"/>
            </a:xfrm>
            <a:prstGeom prst="flowChartConnector">
              <a:avLst/>
            </a:prstGeom>
            <a:gradFill flip="none" rotWithShape="1">
              <a:gsLst>
                <a:gs pos="84000">
                  <a:srgbClr val="002060"/>
                </a:gs>
                <a:gs pos="33000">
                  <a:srgbClr val="35287E"/>
                </a:gs>
              </a:gsLst>
              <a:lin ang="2400000" scaled="0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298" name="Gráfico 2297" descr="Escaneo del ojo con relleno sólido">
              <a:extLst>
                <a:ext uri="{FF2B5EF4-FFF2-40B4-BE49-F238E27FC236}">
                  <a16:creationId xmlns:a16="http://schemas.microsoft.com/office/drawing/2014/main" id="{53C23EDE-47A4-FFBC-16F7-B62179E9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752621" y="3331622"/>
              <a:ext cx="887318" cy="887318"/>
            </a:xfrm>
            <a:prstGeom prst="rect">
              <a:avLst/>
            </a:prstGeom>
          </p:spPr>
        </p:pic>
      </p:grpSp>
      <p:sp>
        <p:nvSpPr>
          <p:cNvPr id="2299" name="Diagrama de flujo: conector 2298">
            <a:extLst>
              <a:ext uri="{FF2B5EF4-FFF2-40B4-BE49-F238E27FC236}">
                <a16:creationId xmlns:a16="http://schemas.microsoft.com/office/drawing/2014/main" id="{F4C5B285-B195-29BC-9D5D-67B615E44933}"/>
              </a:ext>
            </a:extLst>
          </p:cNvPr>
          <p:cNvSpPr/>
          <p:nvPr/>
        </p:nvSpPr>
        <p:spPr>
          <a:xfrm>
            <a:off x="7480481" y="2375039"/>
            <a:ext cx="891000" cy="891000"/>
          </a:xfrm>
          <a:prstGeom prst="flowChartConnector">
            <a:avLst/>
          </a:prstGeom>
          <a:gradFill flip="none" rotWithShape="1">
            <a:gsLst>
              <a:gs pos="8000">
                <a:srgbClr val="002060"/>
              </a:gs>
              <a:gs pos="100000">
                <a:srgbClr val="0D92BF"/>
              </a:gs>
            </a:gsLst>
            <a:lin ang="0" scaled="0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300" name="Gráfico 2299" descr="Base de datos con relleno sólido">
            <a:extLst>
              <a:ext uri="{FF2B5EF4-FFF2-40B4-BE49-F238E27FC236}">
                <a16:creationId xmlns:a16="http://schemas.microsoft.com/office/drawing/2014/main" id="{B6BF7F29-680A-F021-28C1-C842B51C9E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592334" y="2475747"/>
            <a:ext cx="689584" cy="689584"/>
          </a:xfrm>
          <a:prstGeom prst="rect">
            <a:avLst/>
          </a:prstGeom>
        </p:spPr>
      </p:pic>
      <p:grpSp>
        <p:nvGrpSpPr>
          <p:cNvPr id="2179" name="Grupo 2178">
            <a:extLst>
              <a:ext uri="{FF2B5EF4-FFF2-40B4-BE49-F238E27FC236}">
                <a16:creationId xmlns:a16="http://schemas.microsoft.com/office/drawing/2014/main" id="{8B8EFA55-652D-3755-BB0B-DC49B66BB634}"/>
              </a:ext>
            </a:extLst>
          </p:cNvPr>
          <p:cNvGrpSpPr/>
          <p:nvPr/>
        </p:nvGrpSpPr>
        <p:grpSpPr>
          <a:xfrm flipV="1">
            <a:off x="5205642" y="3545179"/>
            <a:ext cx="189000" cy="351106"/>
            <a:chOff x="1521542" y="2287892"/>
            <a:chExt cx="252000" cy="468141"/>
          </a:xfrm>
        </p:grpSpPr>
        <p:cxnSp>
          <p:nvCxnSpPr>
            <p:cNvPr id="2180" name="Conector recto 2179">
              <a:extLst>
                <a:ext uri="{FF2B5EF4-FFF2-40B4-BE49-F238E27FC236}">
                  <a16:creationId xmlns:a16="http://schemas.microsoft.com/office/drawing/2014/main" id="{405FE1D9-EF50-D264-6C4D-89A7CFAA3ECA}"/>
                </a:ext>
              </a:extLst>
            </p:cNvPr>
            <p:cNvCxnSpPr>
              <a:cxnSpLocks/>
              <a:endCxn id="2181" idx="0"/>
            </p:cNvCxnSpPr>
            <p:nvPr/>
          </p:nvCxnSpPr>
          <p:spPr>
            <a:xfrm flipV="1">
              <a:off x="1643451" y="2287892"/>
              <a:ext cx="4091" cy="468141"/>
            </a:xfrm>
            <a:prstGeom prst="line">
              <a:avLst/>
            </a:prstGeom>
            <a:noFill/>
            <a:ln w="76200" cap="flat" cmpd="sng" algn="ctr">
              <a:solidFill>
                <a:srgbClr val="612E97"/>
              </a:solidFill>
              <a:prstDash val="solid"/>
              <a:miter lim="800000"/>
            </a:ln>
            <a:effectLst/>
          </p:spPr>
        </p:cxnSp>
        <p:sp>
          <p:nvSpPr>
            <p:cNvPr id="2181" name="Diagrama de flujo: conector 2180">
              <a:extLst>
                <a:ext uri="{FF2B5EF4-FFF2-40B4-BE49-F238E27FC236}">
                  <a16:creationId xmlns:a16="http://schemas.microsoft.com/office/drawing/2014/main" id="{893FCBE3-7FE2-156B-AA90-6E212A7C990E}"/>
                </a:ext>
              </a:extLst>
            </p:cNvPr>
            <p:cNvSpPr/>
            <p:nvPr/>
          </p:nvSpPr>
          <p:spPr>
            <a:xfrm>
              <a:off x="1521542" y="2287892"/>
              <a:ext cx="252000" cy="252197"/>
            </a:xfrm>
            <a:prstGeom prst="flowChartConnector">
              <a:avLst/>
            </a:prstGeom>
            <a:solidFill>
              <a:srgbClr val="612E97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82" name="Grupo 2181">
            <a:extLst>
              <a:ext uri="{FF2B5EF4-FFF2-40B4-BE49-F238E27FC236}">
                <a16:creationId xmlns:a16="http://schemas.microsoft.com/office/drawing/2014/main" id="{3F4B5118-0247-FF20-50E3-BC98B5B45836}"/>
              </a:ext>
            </a:extLst>
          </p:cNvPr>
          <p:cNvGrpSpPr/>
          <p:nvPr/>
        </p:nvGrpSpPr>
        <p:grpSpPr>
          <a:xfrm flipV="1">
            <a:off x="7842625" y="3589128"/>
            <a:ext cx="189000" cy="351106"/>
            <a:chOff x="1521542" y="2287892"/>
            <a:chExt cx="252000" cy="468141"/>
          </a:xfrm>
        </p:grpSpPr>
        <p:cxnSp>
          <p:nvCxnSpPr>
            <p:cNvPr id="2183" name="Conector recto 2182">
              <a:extLst>
                <a:ext uri="{FF2B5EF4-FFF2-40B4-BE49-F238E27FC236}">
                  <a16:creationId xmlns:a16="http://schemas.microsoft.com/office/drawing/2014/main" id="{F866862A-EE2A-82E0-6153-46B173C24C82}"/>
                </a:ext>
              </a:extLst>
            </p:cNvPr>
            <p:cNvCxnSpPr>
              <a:cxnSpLocks/>
              <a:endCxn id="2184" idx="0"/>
            </p:cNvCxnSpPr>
            <p:nvPr/>
          </p:nvCxnSpPr>
          <p:spPr>
            <a:xfrm flipV="1">
              <a:off x="1643451" y="2287892"/>
              <a:ext cx="4091" cy="468141"/>
            </a:xfrm>
            <a:prstGeom prst="line">
              <a:avLst/>
            </a:prstGeom>
            <a:noFill/>
            <a:ln w="76200" cap="flat" cmpd="sng" algn="ctr">
              <a:solidFill>
                <a:srgbClr val="053471"/>
              </a:solidFill>
              <a:prstDash val="solid"/>
              <a:miter lim="800000"/>
            </a:ln>
            <a:effectLst/>
          </p:spPr>
        </p:cxnSp>
        <p:sp>
          <p:nvSpPr>
            <p:cNvPr id="2184" name="Diagrama de flujo: conector 2183">
              <a:extLst>
                <a:ext uri="{FF2B5EF4-FFF2-40B4-BE49-F238E27FC236}">
                  <a16:creationId xmlns:a16="http://schemas.microsoft.com/office/drawing/2014/main" id="{7E131212-14D7-EA77-06DF-FF2B848CBE91}"/>
                </a:ext>
              </a:extLst>
            </p:cNvPr>
            <p:cNvSpPr/>
            <p:nvPr/>
          </p:nvSpPr>
          <p:spPr>
            <a:xfrm>
              <a:off x="1521542" y="2287892"/>
              <a:ext cx="252000" cy="252197"/>
            </a:xfrm>
            <a:prstGeom prst="flowChartConnector">
              <a:avLst/>
            </a:prstGeom>
            <a:solidFill>
              <a:srgbClr val="053471"/>
            </a:solidFill>
            <a:ln w="19050" cap="flat" cmpd="sng" algn="ctr">
              <a:solidFill>
                <a:srgbClr val="06397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191" name="CuadroTexto 2190">
            <a:extLst>
              <a:ext uri="{FF2B5EF4-FFF2-40B4-BE49-F238E27FC236}">
                <a16:creationId xmlns:a16="http://schemas.microsoft.com/office/drawing/2014/main" id="{F0B057AF-A065-32CA-6308-A3F0F2BCFCF6}"/>
              </a:ext>
            </a:extLst>
          </p:cNvPr>
          <p:cNvSpPr txBox="1"/>
          <p:nvPr/>
        </p:nvSpPr>
        <p:spPr>
          <a:xfrm>
            <a:off x="407955" y="1162106"/>
            <a:ext cx="183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CL" sz="1200" b="1" kern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day Morning" pitchFamily="2" charset="0"/>
                <a:ea typeface="+mn-ea"/>
                <a:cs typeface="Dreaming Outloud Pro" panose="03050502040302030504" pitchFamily="66" charset="0"/>
              </a:rPr>
              <a:t>Desarrollar una solución de software</a:t>
            </a:r>
          </a:p>
        </p:txBody>
      </p:sp>
      <p:sp>
        <p:nvSpPr>
          <p:cNvPr id="2192" name="CuadroTexto 2191">
            <a:extLst>
              <a:ext uri="{FF2B5EF4-FFF2-40B4-BE49-F238E27FC236}">
                <a16:creationId xmlns:a16="http://schemas.microsoft.com/office/drawing/2014/main" id="{45F86950-2AE1-9DDA-820D-1DDBAF8E278B}"/>
              </a:ext>
            </a:extLst>
          </p:cNvPr>
          <p:cNvSpPr txBox="1"/>
          <p:nvPr/>
        </p:nvSpPr>
        <p:spPr>
          <a:xfrm>
            <a:off x="1834422" y="3920418"/>
            <a:ext cx="160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CL" sz="1200" b="1" kern="1200" dirty="0">
                <a:solidFill>
                  <a:srgbClr val="4EA72E"/>
                </a:solidFill>
                <a:latin typeface="Sunday Morning" pitchFamily="2" charset="0"/>
                <a:ea typeface="+mn-ea"/>
              </a:rPr>
              <a:t>Construir programas y rutinas</a:t>
            </a:r>
          </a:p>
        </p:txBody>
      </p:sp>
      <p:sp>
        <p:nvSpPr>
          <p:cNvPr id="2193" name="CuadroTexto 2192">
            <a:extLst>
              <a:ext uri="{FF2B5EF4-FFF2-40B4-BE49-F238E27FC236}">
                <a16:creationId xmlns:a16="http://schemas.microsoft.com/office/drawing/2014/main" id="{7016EFD6-E4D4-52D1-5FBB-C6FF71CDC9FA}"/>
              </a:ext>
            </a:extLst>
          </p:cNvPr>
          <p:cNvSpPr txBox="1"/>
          <p:nvPr/>
        </p:nvSpPr>
        <p:spPr>
          <a:xfrm>
            <a:off x="3082884" y="1190600"/>
            <a:ext cx="172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s-CL" sz="1200" b="1" kern="1200" dirty="0">
                <a:solidFill>
                  <a:srgbClr val="C00000"/>
                </a:solidFill>
                <a:latin typeface="Sunday Morning" pitchFamily="2" charset="0"/>
                <a:ea typeface="+mn-ea"/>
              </a:rPr>
              <a:t>Implementar soluciones sistemáticas integrales</a:t>
            </a:r>
          </a:p>
        </p:txBody>
      </p:sp>
      <p:sp>
        <p:nvSpPr>
          <p:cNvPr id="2194" name="CuadroTexto 2193">
            <a:extLst>
              <a:ext uri="{FF2B5EF4-FFF2-40B4-BE49-F238E27FC236}">
                <a16:creationId xmlns:a16="http://schemas.microsoft.com/office/drawing/2014/main" id="{636AD31E-7818-5449-EDDC-2ABCE14AA568}"/>
              </a:ext>
            </a:extLst>
          </p:cNvPr>
          <p:cNvSpPr txBox="1"/>
          <p:nvPr/>
        </p:nvSpPr>
        <p:spPr>
          <a:xfrm>
            <a:off x="4224513" y="3906545"/>
            <a:ext cx="222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CL" sz="1200" b="1" kern="1200" dirty="0">
                <a:solidFill>
                  <a:srgbClr val="7030A0"/>
                </a:solidFill>
                <a:latin typeface="Sunday Morning" pitchFamily="2" charset="0"/>
                <a:ea typeface="+mn-ea"/>
              </a:rPr>
              <a:t>Gestionar proyectos informáticos</a:t>
            </a:r>
          </a:p>
        </p:txBody>
      </p:sp>
      <p:sp>
        <p:nvSpPr>
          <p:cNvPr id="2195" name="CuadroTexto 2194">
            <a:extLst>
              <a:ext uri="{FF2B5EF4-FFF2-40B4-BE49-F238E27FC236}">
                <a16:creationId xmlns:a16="http://schemas.microsoft.com/office/drawing/2014/main" id="{14E98BBB-5096-6BC4-1EFF-50A463032B79}"/>
              </a:ext>
            </a:extLst>
          </p:cNvPr>
          <p:cNvSpPr txBox="1"/>
          <p:nvPr/>
        </p:nvSpPr>
        <p:spPr>
          <a:xfrm>
            <a:off x="5566222" y="1176378"/>
            <a:ext cx="21362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CL" sz="1200" b="1" kern="1200" dirty="0">
                <a:solidFill>
                  <a:srgbClr val="18246E"/>
                </a:solidFill>
                <a:latin typeface="Sunday Morning" pitchFamily="2" charset="0"/>
                <a:ea typeface="+mn-ea"/>
              </a:rPr>
              <a:t>Resolver las vulnerabilidades  sistemáticas</a:t>
            </a:r>
          </a:p>
        </p:txBody>
      </p:sp>
      <p:sp>
        <p:nvSpPr>
          <p:cNvPr id="2196" name="CuadroTexto 2195">
            <a:extLst>
              <a:ext uri="{FF2B5EF4-FFF2-40B4-BE49-F238E27FC236}">
                <a16:creationId xmlns:a16="http://schemas.microsoft.com/office/drawing/2014/main" id="{47328198-8F23-8772-118C-1F1FC383E2A8}"/>
              </a:ext>
            </a:extLst>
          </p:cNvPr>
          <p:cNvSpPr txBox="1"/>
          <p:nvPr/>
        </p:nvSpPr>
        <p:spPr>
          <a:xfrm>
            <a:off x="6820437" y="3961255"/>
            <a:ext cx="222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CL" sz="1200" b="1" kern="1200" dirty="0">
                <a:solidFill>
                  <a:srgbClr val="0C86B5"/>
                </a:solidFill>
                <a:latin typeface="Sunday Morning" pitchFamily="2" charset="0"/>
                <a:ea typeface="+mn-ea"/>
              </a:rPr>
              <a:t>Administrar la configuración de ambientes y BD</a:t>
            </a:r>
          </a:p>
        </p:txBody>
      </p:sp>
      <p:sp>
        <p:nvSpPr>
          <p:cNvPr id="2362" name="Google Shape;2246;p35">
            <a:extLst>
              <a:ext uri="{FF2B5EF4-FFF2-40B4-BE49-F238E27FC236}">
                <a16:creationId xmlns:a16="http://schemas.microsoft.com/office/drawing/2014/main" id="{4C471508-F9F0-4B1A-B2D9-A4F9D5AE5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207" y="2907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Relación  con  </a:t>
            </a:r>
            <a:r>
              <a:rPr lang="en" dirty="0">
                <a:solidFill>
                  <a:srgbClr val="7030A0"/>
                </a:solidFill>
              </a:rPr>
              <a:t>el perfil de egreso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2640" name="Google Shape;1969;p41">
            <a:extLst>
              <a:ext uri="{FF2B5EF4-FFF2-40B4-BE49-F238E27FC236}">
                <a16:creationId xmlns:a16="http://schemas.microsoft.com/office/drawing/2014/main" id="{4400F97E-1C21-A246-BCC4-853313197B7E}"/>
              </a:ext>
            </a:extLst>
          </p:cNvPr>
          <p:cNvGrpSpPr/>
          <p:nvPr/>
        </p:nvGrpSpPr>
        <p:grpSpPr>
          <a:xfrm>
            <a:off x="61953" y="3016830"/>
            <a:ext cx="1449728" cy="2545770"/>
            <a:chOff x="2999825" y="238125"/>
            <a:chExt cx="2027550" cy="2761375"/>
          </a:xfrm>
        </p:grpSpPr>
        <p:sp>
          <p:nvSpPr>
            <p:cNvPr id="2641" name="Google Shape;1970;p41">
              <a:extLst>
                <a:ext uri="{FF2B5EF4-FFF2-40B4-BE49-F238E27FC236}">
                  <a16:creationId xmlns:a16="http://schemas.microsoft.com/office/drawing/2014/main" id="{4FF9A575-56CF-A04F-E1C5-118781321D1B}"/>
                </a:ext>
              </a:extLst>
            </p:cNvPr>
            <p:cNvSpPr/>
            <p:nvPr/>
          </p:nvSpPr>
          <p:spPr>
            <a:xfrm>
              <a:off x="3027600" y="1253500"/>
              <a:ext cx="454450" cy="965250"/>
            </a:xfrm>
            <a:custGeom>
              <a:avLst/>
              <a:gdLst/>
              <a:ahLst/>
              <a:cxnLst/>
              <a:rect l="l" t="t" r="r" b="b"/>
              <a:pathLst>
                <a:path w="18178" h="38610" extrusionOk="0">
                  <a:moveTo>
                    <a:pt x="8501" y="0"/>
                  </a:moveTo>
                  <a:lnTo>
                    <a:pt x="8027" y="11"/>
                  </a:lnTo>
                  <a:lnTo>
                    <a:pt x="7552" y="33"/>
                  </a:lnTo>
                  <a:lnTo>
                    <a:pt x="7099" y="76"/>
                  </a:lnTo>
                  <a:lnTo>
                    <a:pt x="6657" y="130"/>
                  </a:lnTo>
                  <a:lnTo>
                    <a:pt x="6225" y="195"/>
                  </a:lnTo>
                  <a:lnTo>
                    <a:pt x="5804" y="281"/>
                  </a:lnTo>
                  <a:lnTo>
                    <a:pt x="5405" y="378"/>
                  </a:lnTo>
                  <a:lnTo>
                    <a:pt x="5006" y="486"/>
                  </a:lnTo>
                  <a:lnTo>
                    <a:pt x="4629" y="615"/>
                  </a:lnTo>
                  <a:lnTo>
                    <a:pt x="4262" y="756"/>
                  </a:lnTo>
                  <a:lnTo>
                    <a:pt x="3917" y="907"/>
                  </a:lnTo>
                  <a:lnTo>
                    <a:pt x="3571" y="1079"/>
                  </a:lnTo>
                  <a:lnTo>
                    <a:pt x="3248" y="1263"/>
                  </a:lnTo>
                  <a:lnTo>
                    <a:pt x="2935" y="1446"/>
                  </a:lnTo>
                  <a:lnTo>
                    <a:pt x="2644" y="1651"/>
                  </a:lnTo>
                  <a:lnTo>
                    <a:pt x="2363" y="1878"/>
                  </a:lnTo>
                  <a:lnTo>
                    <a:pt x="2093" y="2104"/>
                  </a:lnTo>
                  <a:lnTo>
                    <a:pt x="1845" y="2352"/>
                  </a:lnTo>
                  <a:lnTo>
                    <a:pt x="1608" y="2600"/>
                  </a:lnTo>
                  <a:lnTo>
                    <a:pt x="1392" y="2870"/>
                  </a:lnTo>
                  <a:lnTo>
                    <a:pt x="1187" y="3140"/>
                  </a:lnTo>
                  <a:lnTo>
                    <a:pt x="993" y="3431"/>
                  </a:lnTo>
                  <a:lnTo>
                    <a:pt x="821" y="3733"/>
                  </a:lnTo>
                  <a:lnTo>
                    <a:pt x="670" y="4035"/>
                  </a:lnTo>
                  <a:lnTo>
                    <a:pt x="529" y="4359"/>
                  </a:lnTo>
                  <a:lnTo>
                    <a:pt x="400" y="4682"/>
                  </a:lnTo>
                  <a:lnTo>
                    <a:pt x="292" y="5028"/>
                  </a:lnTo>
                  <a:lnTo>
                    <a:pt x="206" y="5373"/>
                  </a:lnTo>
                  <a:lnTo>
                    <a:pt x="130" y="5729"/>
                  </a:lnTo>
                  <a:lnTo>
                    <a:pt x="65" y="6106"/>
                  </a:lnTo>
                  <a:lnTo>
                    <a:pt x="33" y="6473"/>
                  </a:lnTo>
                  <a:lnTo>
                    <a:pt x="11" y="6861"/>
                  </a:lnTo>
                  <a:lnTo>
                    <a:pt x="55" y="7401"/>
                  </a:lnTo>
                  <a:lnTo>
                    <a:pt x="184" y="8943"/>
                  </a:lnTo>
                  <a:lnTo>
                    <a:pt x="303" y="10055"/>
                  </a:lnTo>
                  <a:lnTo>
                    <a:pt x="443" y="11360"/>
                  </a:lnTo>
                  <a:lnTo>
                    <a:pt x="616" y="12859"/>
                  </a:lnTo>
                  <a:lnTo>
                    <a:pt x="821" y="14531"/>
                  </a:lnTo>
                  <a:lnTo>
                    <a:pt x="1069" y="16365"/>
                  </a:lnTo>
                  <a:lnTo>
                    <a:pt x="1360" y="18339"/>
                  </a:lnTo>
                  <a:lnTo>
                    <a:pt x="1684" y="20443"/>
                  </a:lnTo>
                  <a:lnTo>
                    <a:pt x="1867" y="21533"/>
                  </a:lnTo>
                  <a:lnTo>
                    <a:pt x="2050" y="22655"/>
                  </a:lnTo>
                  <a:lnTo>
                    <a:pt x="2255" y="23798"/>
                  </a:lnTo>
                  <a:lnTo>
                    <a:pt x="2471" y="24963"/>
                  </a:lnTo>
                  <a:lnTo>
                    <a:pt x="2698" y="26150"/>
                  </a:lnTo>
                  <a:lnTo>
                    <a:pt x="2935" y="27358"/>
                  </a:lnTo>
                  <a:lnTo>
                    <a:pt x="3194" y="28577"/>
                  </a:lnTo>
                  <a:lnTo>
                    <a:pt x="3453" y="29807"/>
                  </a:lnTo>
                  <a:lnTo>
                    <a:pt x="3733" y="31058"/>
                  </a:lnTo>
                  <a:lnTo>
                    <a:pt x="4024" y="32320"/>
                  </a:lnTo>
                  <a:lnTo>
                    <a:pt x="3863" y="32299"/>
                  </a:lnTo>
                  <a:lnTo>
                    <a:pt x="3668" y="32288"/>
                  </a:lnTo>
                  <a:lnTo>
                    <a:pt x="3420" y="32277"/>
                  </a:lnTo>
                  <a:lnTo>
                    <a:pt x="3118" y="32266"/>
                  </a:lnTo>
                  <a:lnTo>
                    <a:pt x="2795" y="32266"/>
                  </a:lnTo>
                  <a:lnTo>
                    <a:pt x="2439" y="32288"/>
                  </a:lnTo>
                  <a:lnTo>
                    <a:pt x="2061" y="32320"/>
                  </a:lnTo>
                  <a:lnTo>
                    <a:pt x="1878" y="32342"/>
                  </a:lnTo>
                  <a:lnTo>
                    <a:pt x="1694" y="32385"/>
                  </a:lnTo>
                  <a:lnTo>
                    <a:pt x="1511" y="32417"/>
                  </a:lnTo>
                  <a:lnTo>
                    <a:pt x="1338" y="32471"/>
                  </a:lnTo>
                  <a:lnTo>
                    <a:pt x="1166" y="32525"/>
                  </a:lnTo>
                  <a:lnTo>
                    <a:pt x="993" y="32590"/>
                  </a:lnTo>
                  <a:lnTo>
                    <a:pt x="842" y="32665"/>
                  </a:lnTo>
                  <a:lnTo>
                    <a:pt x="691" y="32752"/>
                  </a:lnTo>
                  <a:lnTo>
                    <a:pt x="551" y="32838"/>
                  </a:lnTo>
                  <a:lnTo>
                    <a:pt x="432" y="32946"/>
                  </a:lnTo>
                  <a:lnTo>
                    <a:pt x="314" y="33065"/>
                  </a:lnTo>
                  <a:lnTo>
                    <a:pt x="216" y="33194"/>
                  </a:lnTo>
                  <a:lnTo>
                    <a:pt x="141" y="33334"/>
                  </a:lnTo>
                  <a:lnTo>
                    <a:pt x="76" y="33485"/>
                  </a:lnTo>
                  <a:lnTo>
                    <a:pt x="33" y="33658"/>
                  </a:lnTo>
                  <a:lnTo>
                    <a:pt x="11" y="33841"/>
                  </a:lnTo>
                  <a:lnTo>
                    <a:pt x="1" y="34025"/>
                  </a:lnTo>
                  <a:lnTo>
                    <a:pt x="1" y="34219"/>
                  </a:lnTo>
                  <a:lnTo>
                    <a:pt x="22" y="34413"/>
                  </a:lnTo>
                  <a:lnTo>
                    <a:pt x="33" y="34607"/>
                  </a:lnTo>
                  <a:lnTo>
                    <a:pt x="65" y="34801"/>
                  </a:lnTo>
                  <a:lnTo>
                    <a:pt x="109" y="34996"/>
                  </a:lnTo>
                  <a:lnTo>
                    <a:pt x="152" y="35190"/>
                  </a:lnTo>
                  <a:lnTo>
                    <a:pt x="206" y="35384"/>
                  </a:lnTo>
                  <a:lnTo>
                    <a:pt x="260" y="35567"/>
                  </a:lnTo>
                  <a:lnTo>
                    <a:pt x="324" y="35762"/>
                  </a:lnTo>
                  <a:lnTo>
                    <a:pt x="465" y="36128"/>
                  </a:lnTo>
                  <a:lnTo>
                    <a:pt x="637" y="36484"/>
                  </a:lnTo>
                  <a:lnTo>
                    <a:pt x="821" y="36819"/>
                  </a:lnTo>
                  <a:lnTo>
                    <a:pt x="1015" y="37132"/>
                  </a:lnTo>
                  <a:lnTo>
                    <a:pt x="1220" y="37434"/>
                  </a:lnTo>
                  <a:lnTo>
                    <a:pt x="1425" y="37693"/>
                  </a:lnTo>
                  <a:lnTo>
                    <a:pt x="1640" y="37930"/>
                  </a:lnTo>
                  <a:lnTo>
                    <a:pt x="1856" y="38124"/>
                  </a:lnTo>
                  <a:lnTo>
                    <a:pt x="1953" y="38210"/>
                  </a:lnTo>
                  <a:lnTo>
                    <a:pt x="2061" y="38286"/>
                  </a:lnTo>
                  <a:lnTo>
                    <a:pt x="2158" y="38351"/>
                  </a:lnTo>
                  <a:lnTo>
                    <a:pt x="2266" y="38405"/>
                  </a:lnTo>
                  <a:lnTo>
                    <a:pt x="2352" y="38448"/>
                  </a:lnTo>
                  <a:lnTo>
                    <a:pt x="2449" y="38469"/>
                  </a:lnTo>
                  <a:lnTo>
                    <a:pt x="2568" y="38491"/>
                  </a:lnTo>
                  <a:lnTo>
                    <a:pt x="2719" y="38512"/>
                  </a:lnTo>
                  <a:lnTo>
                    <a:pt x="3140" y="38556"/>
                  </a:lnTo>
                  <a:lnTo>
                    <a:pt x="3679" y="38577"/>
                  </a:lnTo>
                  <a:lnTo>
                    <a:pt x="4348" y="38599"/>
                  </a:lnTo>
                  <a:lnTo>
                    <a:pt x="5092" y="38609"/>
                  </a:lnTo>
                  <a:lnTo>
                    <a:pt x="5912" y="38609"/>
                  </a:lnTo>
                  <a:lnTo>
                    <a:pt x="6775" y="38599"/>
                  </a:lnTo>
                  <a:lnTo>
                    <a:pt x="7660" y="38577"/>
                  </a:lnTo>
                  <a:lnTo>
                    <a:pt x="8544" y="38556"/>
                  </a:lnTo>
                  <a:lnTo>
                    <a:pt x="9418" y="38523"/>
                  </a:lnTo>
                  <a:lnTo>
                    <a:pt x="10249" y="38469"/>
                  </a:lnTo>
                  <a:lnTo>
                    <a:pt x="11015" y="38415"/>
                  </a:lnTo>
                  <a:lnTo>
                    <a:pt x="11705" y="38351"/>
                  </a:lnTo>
                  <a:lnTo>
                    <a:pt x="12288" y="38275"/>
                  </a:lnTo>
                  <a:lnTo>
                    <a:pt x="12536" y="38232"/>
                  </a:lnTo>
                  <a:lnTo>
                    <a:pt x="12752" y="38189"/>
                  </a:lnTo>
                  <a:lnTo>
                    <a:pt x="12924" y="38146"/>
                  </a:lnTo>
                  <a:lnTo>
                    <a:pt x="13064" y="38092"/>
                  </a:lnTo>
                  <a:lnTo>
                    <a:pt x="13118" y="38059"/>
                  </a:lnTo>
                  <a:lnTo>
                    <a:pt x="13183" y="38005"/>
                  </a:lnTo>
                  <a:lnTo>
                    <a:pt x="13259" y="37941"/>
                  </a:lnTo>
                  <a:lnTo>
                    <a:pt x="13323" y="37854"/>
                  </a:lnTo>
                  <a:lnTo>
                    <a:pt x="13485" y="37639"/>
                  </a:lnTo>
                  <a:lnTo>
                    <a:pt x="13658" y="37358"/>
                  </a:lnTo>
                  <a:lnTo>
                    <a:pt x="13852" y="37024"/>
                  </a:lnTo>
                  <a:lnTo>
                    <a:pt x="14046" y="36625"/>
                  </a:lnTo>
                  <a:lnTo>
                    <a:pt x="14262" y="36171"/>
                  </a:lnTo>
                  <a:lnTo>
                    <a:pt x="14478" y="35664"/>
                  </a:lnTo>
                  <a:lnTo>
                    <a:pt x="14704" y="35103"/>
                  </a:lnTo>
                  <a:lnTo>
                    <a:pt x="14931" y="34499"/>
                  </a:lnTo>
                  <a:lnTo>
                    <a:pt x="15157" y="33841"/>
                  </a:lnTo>
                  <a:lnTo>
                    <a:pt x="15395" y="33151"/>
                  </a:lnTo>
                  <a:lnTo>
                    <a:pt x="15632" y="32407"/>
                  </a:lnTo>
                  <a:lnTo>
                    <a:pt x="15869" y="31619"/>
                  </a:lnTo>
                  <a:lnTo>
                    <a:pt x="16096" y="30799"/>
                  </a:lnTo>
                  <a:lnTo>
                    <a:pt x="16322" y="29947"/>
                  </a:lnTo>
                  <a:lnTo>
                    <a:pt x="16549" y="29062"/>
                  </a:lnTo>
                  <a:lnTo>
                    <a:pt x="16765" y="28135"/>
                  </a:lnTo>
                  <a:lnTo>
                    <a:pt x="16970" y="27185"/>
                  </a:lnTo>
                  <a:lnTo>
                    <a:pt x="17164" y="26214"/>
                  </a:lnTo>
                  <a:lnTo>
                    <a:pt x="17347" y="25211"/>
                  </a:lnTo>
                  <a:lnTo>
                    <a:pt x="17509" y="24186"/>
                  </a:lnTo>
                  <a:lnTo>
                    <a:pt x="17660" y="23140"/>
                  </a:lnTo>
                  <a:lnTo>
                    <a:pt x="17800" y="22072"/>
                  </a:lnTo>
                  <a:lnTo>
                    <a:pt x="17919" y="20993"/>
                  </a:lnTo>
                  <a:lnTo>
                    <a:pt x="18016" y="19904"/>
                  </a:lnTo>
                  <a:lnTo>
                    <a:pt x="18091" y="18793"/>
                  </a:lnTo>
                  <a:lnTo>
                    <a:pt x="18145" y="17681"/>
                  </a:lnTo>
                  <a:lnTo>
                    <a:pt x="18156" y="17120"/>
                  </a:lnTo>
                  <a:lnTo>
                    <a:pt x="18167" y="16560"/>
                  </a:lnTo>
                  <a:lnTo>
                    <a:pt x="18178" y="15999"/>
                  </a:lnTo>
                  <a:lnTo>
                    <a:pt x="18167" y="15427"/>
                  </a:lnTo>
                  <a:lnTo>
                    <a:pt x="18156" y="14866"/>
                  </a:lnTo>
                  <a:lnTo>
                    <a:pt x="18145" y="14305"/>
                  </a:lnTo>
                  <a:lnTo>
                    <a:pt x="18124" y="13733"/>
                  </a:lnTo>
                  <a:lnTo>
                    <a:pt x="18091" y="13172"/>
                  </a:lnTo>
                  <a:lnTo>
                    <a:pt x="18016" y="12234"/>
                  </a:lnTo>
                  <a:lnTo>
                    <a:pt x="17930" y="11328"/>
                  </a:lnTo>
                  <a:lnTo>
                    <a:pt x="17822" y="10475"/>
                  </a:lnTo>
                  <a:lnTo>
                    <a:pt x="17703" y="9655"/>
                  </a:lnTo>
                  <a:lnTo>
                    <a:pt x="17563" y="8879"/>
                  </a:lnTo>
                  <a:lnTo>
                    <a:pt x="17401" y="8145"/>
                  </a:lnTo>
                  <a:lnTo>
                    <a:pt x="17228" y="7444"/>
                  </a:lnTo>
                  <a:lnTo>
                    <a:pt x="17045" y="6786"/>
                  </a:lnTo>
                  <a:lnTo>
                    <a:pt x="16937" y="6462"/>
                  </a:lnTo>
                  <a:lnTo>
                    <a:pt x="16840" y="6160"/>
                  </a:lnTo>
                  <a:lnTo>
                    <a:pt x="16732" y="5858"/>
                  </a:lnTo>
                  <a:lnTo>
                    <a:pt x="16614" y="5567"/>
                  </a:lnTo>
                  <a:lnTo>
                    <a:pt x="16506" y="5286"/>
                  </a:lnTo>
                  <a:lnTo>
                    <a:pt x="16387" y="5017"/>
                  </a:lnTo>
                  <a:lnTo>
                    <a:pt x="16258" y="4747"/>
                  </a:lnTo>
                  <a:lnTo>
                    <a:pt x="16139" y="4488"/>
                  </a:lnTo>
                  <a:lnTo>
                    <a:pt x="15999" y="4240"/>
                  </a:lnTo>
                  <a:lnTo>
                    <a:pt x="15869" y="4003"/>
                  </a:lnTo>
                  <a:lnTo>
                    <a:pt x="15729" y="3776"/>
                  </a:lnTo>
                  <a:lnTo>
                    <a:pt x="15589" y="3550"/>
                  </a:lnTo>
                  <a:lnTo>
                    <a:pt x="15449" y="3334"/>
                  </a:lnTo>
                  <a:lnTo>
                    <a:pt x="15298" y="3129"/>
                  </a:lnTo>
                  <a:lnTo>
                    <a:pt x="15146" y="2924"/>
                  </a:lnTo>
                  <a:lnTo>
                    <a:pt x="14995" y="2741"/>
                  </a:lnTo>
                  <a:lnTo>
                    <a:pt x="14834" y="2546"/>
                  </a:lnTo>
                  <a:lnTo>
                    <a:pt x="14672" y="2374"/>
                  </a:lnTo>
                  <a:lnTo>
                    <a:pt x="14510" y="2201"/>
                  </a:lnTo>
                  <a:lnTo>
                    <a:pt x="14337" y="2039"/>
                  </a:lnTo>
                  <a:lnTo>
                    <a:pt x="14176" y="1888"/>
                  </a:lnTo>
                  <a:lnTo>
                    <a:pt x="14003" y="1737"/>
                  </a:lnTo>
                  <a:lnTo>
                    <a:pt x="13820" y="1597"/>
                  </a:lnTo>
                  <a:lnTo>
                    <a:pt x="13636" y="1457"/>
                  </a:lnTo>
                  <a:lnTo>
                    <a:pt x="13453" y="1338"/>
                  </a:lnTo>
                  <a:lnTo>
                    <a:pt x="13269" y="1209"/>
                  </a:lnTo>
                  <a:lnTo>
                    <a:pt x="13086" y="1101"/>
                  </a:lnTo>
                  <a:lnTo>
                    <a:pt x="12892" y="993"/>
                  </a:lnTo>
                  <a:lnTo>
                    <a:pt x="12698" y="885"/>
                  </a:lnTo>
                  <a:lnTo>
                    <a:pt x="12504" y="788"/>
                  </a:lnTo>
                  <a:lnTo>
                    <a:pt x="12299" y="702"/>
                  </a:lnTo>
                  <a:lnTo>
                    <a:pt x="12094" y="615"/>
                  </a:lnTo>
                  <a:lnTo>
                    <a:pt x="11684" y="464"/>
                  </a:lnTo>
                  <a:lnTo>
                    <a:pt x="11252" y="335"/>
                  </a:lnTo>
                  <a:lnTo>
                    <a:pt x="10821" y="227"/>
                  </a:lnTo>
                  <a:lnTo>
                    <a:pt x="10378" y="152"/>
                  </a:lnTo>
                  <a:lnTo>
                    <a:pt x="9925" y="87"/>
                  </a:lnTo>
                  <a:lnTo>
                    <a:pt x="9461" y="33"/>
                  </a:lnTo>
                  <a:lnTo>
                    <a:pt x="8987" y="11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1971;p41">
              <a:extLst>
                <a:ext uri="{FF2B5EF4-FFF2-40B4-BE49-F238E27FC236}">
                  <a16:creationId xmlns:a16="http://schemas.microsoft.com/office/drawing/2014/main" id="{78686D6B-8DD1-5B1C-AE81-C09630D50479}"/>
                </a:ext>
              </a:extLst>
            </p:cNvPr>
            <p:cNvSpPr/>
            <p:nvPr/>
          </p:nvSpPr>
          <p:spPr>
            <a:xfrm>
              <a:off x="3069125" y="2100875"/>
              <a:ext cx="44275" cy="120850"/>
            </a:xfrm>
            <a:custGeom>
              <a:avLst/>
              <a:gdLst/>
              <a:ahLst/>
              <a:cxnLst/>
              <a:rect l="l" t="t" r="r" b="b"/>
              <a:pathLst>
                <a:path w="1771" h="4834" extrusionOk="0">
                  <a:moveTo>
                    <a:pt x="314" y="0"/>
                  </a:moveTo>
                  <a:lnTo>
                    <a:pt x="260" y="97"/>
                  </a:lnTo>
                  <a:lnTo>
                    <a:pt x="217" y="194"/>
                  </a:lnTo>
                  <a:lnTo>
                    <a:pt x="163" y="335"/>
                  </a:lnTo>
                  <a:lnTo>
                    <a:pt x="98" y="507"/>
                  </a:lnTo>
                  <a:lnTo>
                    <a:pt x="55" y="723"/>
                  </a:lnTo>
                  <a:lnTo>
                    <a:pt x="12" y="960"/>
                  </a:lnTo>
                  <a:lnTo>
                    <a:pt x="1" y="1241"/>
                  </a:lnTo>
                  <a:lnTo>
                    <a:pt x="1" y="1403"/>
                  </a:lnTo>
                  <a:lnTo>
                    <a:pt x="1" y="1564"/>
                  </a:lnTo>
                  <a:lnTo>
                    <a:pt x="12" y="1737"/>
                  </a:lnTo>
                  <a:lnTo>
                    <a:pt x="33" y="1920"/>
                  </a:lnTo>
                  <a:lnTo>
                    <a:pt x="66" y="2115"/>
                  </a:lnTo>
                  <a:lnTo>
                    <a:pt x="109" y="2309"/>
                  </a:lnTo>
                  <a:lnTo>
                    <a:pt x="152" y="2525"/>
                  </a:lnTo>
                  <a:lnTo>
                    <a:pt x="217" y="2740"/>
                  </a:lnTo>
                  <a:lnTo>
                    <a:pt x="292" y="2967"/>
                  </a:lnTo>
                  <a:lnTo>
                    <a:pt x="379" y="3204"/>
                  </a:lnTo>
                  <a:lnTo>
                    <a:pt x="476" y="3452"/>
                  </a:lnTo>
                  <a:lnTo>
                    <a:pt x="584" y="3711"/>
                  </a:lnTo>
                  <a:lnTo>
                    <a:pt x="713" y="3981"/>
                  </a:lnTo>
                  <a:lnTo>
                    <a:pt x="853" y="4251"/>
                  </a:lnTo>
                  <a:lnTo>
                    <a:pt x="1015" y="4542"/>
                  </a:lnTo>
                  <a:lnTo>
                    <a:pt x="1198" y="4833"/>
                  </a:lnTo>
                  <a:lnTo>
                    <a:pt x="1770" y="4477"/>
                  </a:lnTo>
                  <a:lnTo>
                    <a:pt x="1576" y="4164"/>
                  </a:lnTo>
                  <a:lnTo>
                    <a:pt x="1382" y="3808"/>
                  </a:lnTo>
                  <a:lnTo>
                    <a:pt x="1198" y="3431"/>
                  </a:lnTo>
                  <a:lnTo>
                    <a:pt x="1037" y="3032"/>
                  </a:lnTo>
                  <a:lnTo>
                    <a:pt x="950" y="2827"/>
                  </a:lnTo>
                  <a:lnTo>
                    <a:pt x="886" y="2622"/>
                  </a:lnTo>
                  <a:lnTo>
                    <a:pt x="821" y="2417"/>
                  </a:lnTo>
                  <a:lnTo>
                    <a:pt x="767" y="2201"/>
                  </a:lnTo>
                  <a:lnTo>
                    <a:pt x="724" y="1996"/>
                  </a:lnTo>
                  <a:lnTo>
                    <a:pt x="691" y="1780"/>
                  </a:lnTo>
                  <a:lnTo>
                    <a:pt x="681" y="1564"/>
                  </a:lnTo>
                  <a:lnTo>
                    <a:pt x="670" y="1360"/>
                  </a:lnTo>
                  <a:lnTo>
                    <a:pt x="681" y="1133"/>
                  </a:lnTo>
                  <a:lnTo>
                    <a:pt x="702" y="928"/>
                  </a:lnTo>
                  <a:lnTo>
                    <a:pt x="735" y="766"/>
                  </a:lnTo>
                  <a:lnTo>
                    <a:pt x="767" y="626"/>
                  </a:lnTo>
                  <a:lnTo>
                    <a:pt x="810" y="518"/>
                  </a:lnTo>
                  <a:lnTo>
                    <a:pt x="842" y="443"/>
                  </a:lnTo>
                  <a:lnTo>
                    <a:pt x="875" y="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972;p41">
              <a:extLst>
                <a:ext uri="{FF2B5EF4-FFF2-40B4-BE49-F238E27FC236}">
                  <a16:creationId xmlns:a16="http://schemas.microsoft.com/office/drawing/2014/main" id="{1A0E3786-889F-23AF-CB90-904696824666}"/>
                </a:ext>
              </a:extLst>
            </p:cNvPr>
            <p:cNvSpPr/>
            <p:nvPr/>
          </p:nvSpPr>
          <p:spPr>
            <a:xfrm>
              <a:off x="3130075" y="2098975"/>
              <a:ext cx="32950" cy="123275"/>
            </a:xfrm>
            <a:custGeom>
              <a:avLst/>
              <a:gdLst/>
              <a:ahLst/>
              <a:cxnLst/>
              <a:rect l="l" t="t" r="r" b="b"/>
              <a:pathLst>
                <a:path w="1318" h="4931" extrusionOk="0">
                  <a:moveTo>
                    <a:pt x="810" y="1"/>
                  </a:moveTo>
                  <a:lnTo>
                    <a:pt x="724" y="76"/>
                  </a:lnTo>
                  <a:lnTo>
                    <a:pt x="637" y="163"/>
                  </a:lnTo>
                  <a:lnTo>
                    <a:pt x="540" y="281"/>
                  </a:lnTo>
                  <a:lnTo>
                    <a:pt x="432" y="443"/>
                  </a:lnTo>
                  <a:lnTo>
                    <a:pt x="325" y="626"/>
                  </a:lnTo>
                  <a:lnTo>
                    <a:pt x="217" y="864"/>
                  </a:lnTo>
                  <a:lnTo>
                    <a:pt x="174" y="993"/>
                  </a:lnTo>
                  <a:lnTo>
                    <a:pt x="130" y="1133"/>
                  </a:lnTo>
                  <a:lnTo>
                    <a:pt x="87" y="1274"/>
                  </a:lnTo>
                  <a:lnTo>
                    <a:pt x="55" y="1436"/>
                  </a:lnTo>
                  <a:lnTo>
                    <a:pt x="33" y="1608"/>
                  </a:lnTo>
                  <a:lnTo>
                    <a:pt x="12" y="1792"/>
                  </a:lnTo>
                  <a:lnTo>
                    <a:pt x="1" y="1986"/>
                  </a:lnTo>
                  <a:lnTo>
                    <a:pt x="1" y="2191"/>
                  </a:lnTo>
                  <a:lnTo>
                    <a:pt x="12" y="2406"/>
                  </a:lnTo>
                  <a:lnTo>
                    <a:pt x="33" y="2644"/>
                  </a:lnTo>
                  <a:lnTo>
                    <a:pt x="66" y="2881"/>
                  </a:lnTo>
                  <a:lnTo>
                    <a:pt x="109" y="3140"/>
                  </a:lnTo>
                  <a:lnTo>
                    <a:pt x="163" y="3399"/>
                  </a:lnTo>
                  <a:lnTo>
                    <a:pt x="238" y="3679"/>
                  </a:lnTo>
                  <a:lnTo>
                    <a:pt x="335" y="3971"/>
                  </a:lnTo>
                  <a:lnTo>
                    <a:pt x="432" y="4273"/>
                  </a:lnTo>
                  <a:lnTo>
                    <a:pt x="562" y="4596"/>
                  </a:lnTo>
                  <a:lnTo>
                    <a:pt x="702" y="4931"/>
                  </a:lnTo>
                  <a:lnTo>
                    <a:pt x="1317" y="4650"/>
                  </a:lnTo>
                  <a:lnTo>
                    <a:pt x="1166" y="4294"/>
                  </a:lnTo>
                  <a:lnTo>
                    <a:pt x="1026" y="3917"/>
                  </a:lnTo>
                  <a:lnTo>
                    <a:pt x="896" y="3507"/>
                  </a:lnTo>
                  <a:lnTo>
                    <a:pt x="842" y="3302"/>
                  </a:lnTo>
                  <a:lnTo>
                    <a:pt x="788" y="3086"/>
                  </a:lnTo>
                  <a:lnTo>
                    <a:pt x="745" y="2870"/>
                  </a:lnTo>
                  <a:lnTo>
                    <a:pt x="713" y="2655"/>
                  </a:lnTo>
                  <a:lnTo>
                    <a:pt x="691" y="2439"/>
                  </a:lnTo>
                  <a:lnTo>
                    <a:pt x="670" y="2234"/>
                  </a:lnTo>
                  <a:lnTo>
                    <a:pt x="670" y="2018"/>
                  </a:lnTo>
                  <a:lnTo>
                    <a:pt x="681" y="1802"/>
                  </a:lnTo>
                  <a:lnTo>
                    <a:pt x="713" y="1597"/>
                  </a:lnTo>
                  <a:lnTo>
                    <a:pt x="756" y="1403"/>
                  </a:lnTo>
                  <a:lnTo>
                    <a:pt x="810" y="1187"/>
                  </a:lnTo>
                  <a:lnTo>
                    <a:pt x="886" y="1015"/>
                  </a:lnTo>
                  <a:lnTo>
                    <a:pt x="961" y="864"/>
                  </a:lnTo>
                  <a:lnTo>
                    <a:pt x="1037" y="745"/>
                  </a:lnTo>
                  <a:lnTo>
                    <a:pt x="1101" y="659"/>
                  </a:lnTo>
                  <a:lnTo>
                    <a:pt x="1155" y="594"/>
                  </a:lnTo>
                  <a:lnTo>
                    <a:pt x="1209" y="540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973;p41">
              <a:extLst>
                <a:ext uri="{FF2B5EF4-FFF2-40B4-BE49-F238E27FC236}">
                  <a16:creationId xmlns:a16="http://schemas.microsoft.com/office/drawing/2014/main" id="{8F17A3B0-E5EE-254C-E760-AF8280F9CA53}"/>
                </a:ext>
              </a:extLst>
            </p:cNvPr>
            <p:cNvSpPr/>
            <p:nvPr/>
          </p:nvSpPr>
          <p:spPr>
            <a:xfrm>
              <a:off x="3707500" y="1966300"/>
              <a:ext cx="1319875" cy="1033200"/>
            </a:xfrm>
            <a:custGeom>
              <a:avLst/>
              <a:gdLst/>
              <a:ahLst/>
              <a:cxnLst/>
              <a:rect l="l" t="t" r="r" b="b"/>
              <a:pathLst>
                <a:path w="52795" h="41328" extrusionOk="0">
                  <a:moveTo>
                    <a:pt x="35545" y="0"/>
                  </a:moveTo>
                  <a:lnTo>
                    <a:pt x="34930" y="885"/>
                  </a:lnTo>
                  <a:lnTo>
                    <a:pt x="34316" y="1780"/>
                  </a:lnTo>
                  <a:lnTo>
                    <a:pt x="33604" y="2816"/>
                  </a:lnTo>
                  <a:lnTo>
                    <a:pt x="32924" y="3841"/>
                  </a:lnTo>
                  <a:lnTo>
                    <a:pt x="32611" y="4315"/>
                  </a:lnTo>
                  <a:lnTo>
                    <a:pt x="32352" y="4736"/>
                  </a:lnTo>
                  <a:lnTo>
                    <a:pt x="32136" y="5092"/>
                  </a:lnTo>
                  <a:lnTo>
                    <a:pt x="31985" y="5362"/>
                  </a:lnTo>
                  <a:lnTo>
                    <a:pt x="31931" y="5459"/>
                  </a:lnTo>
                  <a:lnTo>
                    <a:pt x="31910" y="5524"/>
                  </a:lnTo>
                  <a:lnTo>
                    <a:pt x="31899" y="5567"/>
                  </a:lnTo>
                  <a:lnTo>
                    <a:pt x="31910" y="5577"/>
                  </a:lnTo>
                  <a:lnTo>
                    <a:pt x="31996" y="5577"/>
                  </a:lnTo>
                  <a:lnTo>
                    <a:pt x="32136" y="5588"/>
                  </a:lnTo>
                  <a:lnTo>
                    <a:pt x="32622" y="5631"/>
                  </a:lnTo>
                  <a:lnTo>
                    <a:pt x="33334" y="5718"/>
                  </a:lnTo>
                  <a:lnTo>
                    <a:pt x="34229" y="5847"/>
                  </a:lnTo>
                  <a:lnTo>
                    <a:pt x="35276" y="6020"/>
                  </a:lnTo>
                  <a:lnTo>
                    <a:pt x="35837" y="6117"/>
                  </a:lnTo>
                  <a:lnTo>
                    <a:pt x="36419" y="6235"/>
                  </a:lnTo>
                  <a:lnTo>
                    <a:pt x="37012" y="6354"/>
                  </a:lnTo>
                  <a:lnTo>
                    <a:pt x="37627" y="6494"/>
                  </a:lnTo>
                  <a:lnTo>
                    <a:pt x="38242" y="6635"/>
                  </a:lnTo>
                  <a:lnTo>
                    <a:pt x="38857" y="6796"/>
                  </a:lnTo>
                  <a:lnTo>
                    <a:pt x="39461" y="6969"/>
                  </a:lnTo>
                  <a:lnTo>
                    <a:pt x="40065" y="7152"/>
                  </a:lnTo>
                  <a:lnTo>
                    <a:pt x="40648" y="7347"/>
                  </a:lnTo>
                  <a:lnTo>
                    <a:pt x="41209" y="7552"/>
                  </a:lnTo>
                  <a:lnTo>
                    <a:pt x="41737" y="7778"/>
                  </a:lnTo>
                  <a:lnTo>
                    <a:pt x="41996" y="7886"/>
                  </a:lnTo>
                  <a:lnTo>
                    <a:pt x="42244" y="8005"/>
                  </a:lnTo>
                  <a:lnTo>
                    <a:pt x="42482" y="8123"/>
                  </a:lnTo>
                  <a:lnTo>
                    <a:pt x="42708" y="8253"/>
                  </a:lnTo>
                  <a:lnTo>
                    <a:pt x="42935" y="8371"/>
                  </a:lnTo>
                  <a:lnTo>
                    <a:pt x="43140" y="8512"/>
                  </a:lnTo>
                  <a:lnTo>
                    <a:pt x="43334" y="8641"/>
                  </a:lnTo>
                  <a:lnTo>
                    <a:pt x="43517" y="8781"/>
                  </a:lnTo>
                  <a:lnTo>
                    <a:pt x="43679" y="8922"/>
                  </a:lnTo>
                  <a:lnTo>
                    <a:pt x="43841" y="9062"/>
                  </a:lnTo>
                  <a:lnTo>
                    <a:pt x="43981" y="9202"/>
                  </a:lnTo>
                  <a:lnTo>
                    <a:pt x="44111" y="9353"/>
                  </a:lnTo>
                  <a:lnTo>
                    <a:pt x="44219" y="9504"/>
                  </a:lnTo>
                  <a:lnTo>
                    <a:pt x="44316" y="9666"/>
                  </a:lnTo>
                  <a:lnTo>
                    <a:pt x="44391" y="9828"/>
                  </a:lnTo>
                  <a:lnTo>
                    <a:pt x="44445" y="9990"/>
                  </a:lnTo>
                  <a:lnTo>
                    <a:pt x="44488" y="10151"/>
                  </a:lnTo>
                  <a:lnTo>
                    <a:pt x="44510" y="10324"/>
                  </a:lnTo>
                  <a:lnTo>
                    <a:pt x="44510" y="10497"/>
                  </a:lnTo>
                  <a:lnTo>
                    <a:pt x="44499" y="10680"/>
                  </a:lnTo>
                  <a:lnTo>
                    <a:pt x="44456" y="10853"/>
                  </a:lnTo>
                  <a:lnTo>
                    <a:pt x="44402" y="11036"/>
                  </a:lnTo>
                  <a:lnTo>
                    <a:pt x="44359" y="11133"/>
                  </a:lnTo>
                  <a:lnTo>
                    <a:pt x="44316" y="11219"/>
                  </a:lnTo>
                  <a:lnTo>
                    <a:pt x="44262" y="11316"/>
                  </a:lnTo>
                  <a:lnTo>
                    <a:pt x="44197" y="11403"/>
                  </a:lnTo>
                  <a:lnTo>
                    <a:pt x="44046" y="11575"/>
                  </a:lnTo>
                  <a:lnTo>
                    <a:pt x="43873" y="11737"/>
                  </a:lnTo>
                  <a:lnTo>
                    <a:pt x="43668" y="11899"/>
                  </a:lnTo>
                  <a:lnTo>
                    <a:pt x="43442" y="12061"/>
                  </a:lnTo>
                  <a:lnTo>
                    <a:pt x="43183" y="12212"/>
                  </a:lnTo>
                  <a:lnTo>
                    <a:pt x="42902" y="12352"/>
                  </a:lnTo>
                  <a:lnTo>
                    <a:pt x="42600" y="12503"/>
                  </a:lnTo>
                  <a:lnTo>
                    <a:pt x="42266" y="12643"/>
                  </a:lnTo>
                  <a:lnTo>
                    <a:pt x="41921" y="12773"/>
                  </a:lnTo>
                  <a:lnTo>
                    <a:pt x="41543" y="12902"/>
                  </a:lnTo>
                  <a:lnTo>
                    <a:pt x="41144" y="13032"/>
                  </a:lnTo>
                  <a:lnTo>
                    <a:pt x="40734" y="13150"/>
                  </a:lnTo>
                  <a:lnTo>
                    <a:pt x="40292" y="13269"/>
                  </a:lnTo>
                  <a:lnTo>
                    <a:pt x="39839" y="13388"/>
                  </a:lnTo>
                  <a:lnTo>
                    <a:pt x="39364" y="13496"/>
                  </a:lnTo>
                  <a:lnTo>
                    <a:pt x="38879" y="13603"/>
                  </a:lnTo>
                  <a:lnTo>
                    <a:pt x="37843" y="13808"/>
                  </a:lnTo>
                  <a:lnTo>
                    <a:pt x="36754" y="14013"/>
                  </a:lnTo>
                  <a:lnTo>
                    <a:pt x="35610" y="14197"/>
                  </a:lnTo>
                  <a:lnTo>
                    <a:pt x="34423" y="14369"/>
                  </a:lnTo>
                  <a:lnTo>
                    <a:pt x="33183" y="14542"/>
                  </a:lnTo>
                  <a:lnTo>
                    <a:pt x="31921" y="14704"/>
                  </a:lnTo>
                  <a:lnTo>
                    <a:pt x="30626" y="14866"/>
                  </a:lnTo>
                  <a:lnTo>
                    <a:pt x="27983" y="15168"/>
                  </a:lnTo>
                  <a:lnTo>
                    <a:pt x="25297" y="15470"/>
                  </a:lnTo>
                  <a:lnTo>
                    <a:pt x="22633" y="15772"/>
                  </a:lnTo>
                  <a:lnTo>
                    <a:pt x="21317" y="15923"/>
                  </a:lnTo>
                  <a:lnTo>
                    <a:pt x="20033" y="16074"/>
                  </a:lnTo>
                  <a:lnTo>
                    <a:pt x="18781" y="16236"/>
                  </a:lnTo>
                  <a:lnTo>
                    <a:pt x="17552" y="16408"/>
                  </a:lnTo>
                  <a:lnTo>
                    <a:pt x="16376" y="16581"/>
                  </a:lnTo>
                  <a:lnTo>
                    <a:pt x="15243" y="16775"/>
                  </a:lnTo>
                  <a:lnTo>
                    <a:pt x="14175" y="16958"/>
                  </a:lnTo>
                  <a:lnTo>
                    <a:pt x="13161" y="17163"/>
                  </a:lnTo>
                  <a:lnTo>
                    <a:pt x="12676" y="17271"/>
                  </a:lnTo>
                  <a:lnTo>
                    <a:pt x="12212" y="17390"/>
                  </a:lnTo>
                  <a:lnTo>
                    <a:pt x="11769" y="17498"/>
                  </a:lnTo>
                  <a:lnTo>
                    <a:pt x="11349" y="17616"/>
                  </a:lnTo>
                  <a:lnTo>
                    <a:pt x="10928" y="17735"/>
                  </a:lnTo>
                  <a:lnTo>
                    <a:pt x="10518" y="17865"/>
                  </a:lnTo>
                  <a:lnTo>
                    <a:pt x="10119" y="18005"/>
                  </a:lnTo>
                  <a:lnTo>
                    <a:pt x="9720" y="18145"/>
                  </a:lnTo>
                  <a:lnTo>
                    <a:pt x="9321" y="18296"/>
                  </a:lnTo>
                  <a:lnTo>
                    <a:pt x="8932" y="18447"/>
                  </a:lnTo>
                  <a:lnTo>
                    <a:pt x="8555" y="18609"/>
                  </a:lnTo>
                  <a:lnTo>
                    <a:pt x="8177" y="18771"/>
                  </a:lnTo>
                  <a:lnTo>
                    <a:pt x="7800" y="18943"/>
                  </a:lnTo>
                  <a:lnTo>
                    <a:pt x="7433" y="19127"/>
                  </a:lnTo>
                  <a:lnTo>
                    <a:pt x="7077" y="19310"/>
                  </a:lnTo>
                  <a:lnTo>
                    <a:pt x="6721" y="19504"/>
                  </a:lnTo>
                  <a:lnTo>
                    <a:pt x="6376" y="19698"/>
                  </a:lnTo>
                  <a:lnTo>
                    <a:pt x="6041" y="19903"/>
                  </a:lnTo>
                  <a:lnTo>
                    <a:pt x="5707" y="20108"/>
                  </a:lnTo>
                  <a:lnTo>
                    <a:pt x="5383" y="20324"/>
                  </a:lnTo>
                  <a:lnTo>
                    <a:pt x="5060" y="20551"/>
                  </a:lnTo>
                  <a:lnTo>
                    <a:pt x="4747" y="20766"/>
                  </a:lnTo>
                  <a:lnTo>
                    <a:pt x="4445" y="21004"/>
                  </a:lnTo>
                  <a:lnTo>
                    <a:pt x="4153" y="21241"/>
                  </a:lnTo>
                  <a:lnTo>
                    <a:pt x="3873" y="21478"/>
                  </a:lnTo>
                  <a:lnTo>
                    <a:pt x="3592" y="21727"/>
                  </a:lnTo>
                  <a:lnTo>
                    <a:pt x="3323" y="21975"/>
                  </a:lnTo>
                  <a:lnTo>
                    <a:pt x="3064" y="22234"/>
                  </a:lnTo>
                  <a:lnTo>
                    <a:pt x="2816" y="22492"/>
                  </a:lnTo>
                  <a:lnTo>
                    <a:pt x="2568" y="22751"/>
                  </a:lnTo>
                  <a:lnTo>
                    <a:pt x="2341" y="23021"/>
                  </a:lnTo>
                  <a:lnTo>
                    <a:pt x="2115" y="23302"/>
                  </a:lnTo>
                  <a:lnTo>
                    <a:pt x="1899" y="23582"/>
                  </a:lnTo>
                  <a:lnTo>
                    <a:pt x="1705" y="23863"/>
                  </a:lnTo>
                  <a:lnTo>
                    <a:pt x="1510" y="24154"/>
                  </a:lnTo>
                  <a:lnTo>
                    <a:pt x="1327" y="24445"/>
                  </a:lnTo>
                  <a:lnTo>
                    <a:pt x="1154" y="24736"/>
                  </a:lnTo>
                  <a:lnTo>
                    <a:pt x="993" y="25038"/>
                  </a:lnTo>
                  <a:lnTo>
                    <a:pt x="842" y="25340"/>
                  </a:lnTo>
                  <a:lnTo>
                    <a:pt x="712" y="25653"/>
                  </a:lnTo>
                  <a:lnTo>
                    <a:pt x="583" y="25966"/>
                  </a:lnTo>
                  <a:lnTo>
                    <a:pt x="464" y="26279"/>
                  </a:lnTo>
                  <a:lnTo>
                    <a:pt x="367" y="26603"/>
                  </a:lnTo>
                  <a:lnTo>
                    <a:pt x="270" y="26926"/>
                  </a:lnTo>
                  <a:lnTo>
                    <a:pt x="194" y="27250"/>
                  </a:lnTo>
                  <a:lnTo>
                    <a:pt x="130" y="27584"/>
                  </a:lnTo>
                  <a:lnTo>
                    <a:pt x="76" y="27919"/>
                  </a:lnTo>
                  <a:lnTo>
                    <a:pt x="33" y="28253"/>
                  </a:lnTo>
                  <a:lnTo>
                    <a:pt x="11" y="28598"/>
                  </a:lnTo>
                  <a:lnTo>
                    <a:pt x="0" y="28943"/>
                  </a:lnTo>
                  <a:lnTo>
                    <a:pt x="0" y="29289"/>
                  </a:lnTo>
                  <a:lnTo>
                    <a:pt x="11" y="29634"/>
                  </a:lnTo>
                  <a:lnTo>
                    <a:pt x="33" y="29990"/>
                  </a:lnTo>
                  <a:lnTo>
                    <a:pt x="76" y="30346"/>
                  </a:lnTo>
                  <a:lnTo>
                    <a:pt x="130" y="30702"/>
                  </a:lnTo>
                  <a:lnTo>
                    <a:pt x="205" y="31058"/>
                  </a:lnTo>
                  <a:lnTo>
                    <a:pt x="291" y="31425"/>
                  </a:lnTo>
                  <a:lnTo>
                    <a:pt x="389" y="31791"/>
                  </a:lnTo>
                  <a:lnTo>
                    <a:pt x="507" y="32158"/>
                  </a:lnTo>
                  <a:lnTo>
                    <a:pt x="637" y="32525"/>
                  </a:lnTo>
                  <a:lnTo>
                    <a:pt x="777" y="32903"/>
                  </a:lnTo>
                  <a:lnTo>
                    <a:pt x="939" y="33280"/>
                  </a:lnTo>
                  <a:lnTo>
                    <a:pt x="1122" y="33658"/>
                  </a:lnTo>
                  <a:lnTo>
                    <a:pt x="1316" y="34035"/>
                  </a:lnTo>
                  <a:lnTo>
                    <a:pt x="1521" y="34413"/>
                  </a:lnTo>
                  <a:lnTo>
                    <a:pt x="1748" y="34801"/>
                  </a:lnTo>
                  <a:lnTo>
                    <a:pt x="1996" y="35179"/>
                  </a:lnTo>
                  <a:lnTo>
                    <a:pt x="2255" y="35567"/>
                  </a:lnTo>
                  <a:lnTo>
                    <a:pt x="2525" y="35945"/>
                  </a:lnTo>
                  <a:lnTo>
                    <a:pt x="2816" y="36311"/>
                  </a:lnTo>
                  <a:lnTo>
                    <a:pt x="3118" y="36667"/>
                  </a:lnTo>
                  <a:lnTo>
                    <a:pt x="3441" y="37002"/>
                  </a:lnTo>
                  <a:lnTo>
                    <a:pt x="3776" y="37325"/>
                  </a:lnTo>
                  <a:lnTo>
                    <a:pt x="4110" y="37638"/>
                  </a:lnTo>
                  <a:lnTo>
                    <a:pt x="4466" y="37930"/>
                  </a:lnTo>
                  <a:lnTo>
                    <a:pt x="4833" y="38210"/>
                  </a:lnTo>
                  <a:lnTo>
                    <a:pt x="5211" y="38480"/>
                  </a:lnTo>
                  <a:lnTo>
                    <a:pt x="5588" y="38739"/>
                  </a:lnTo>
                  <a:lnTo>
                    <a:pt x="5987" y="38976"/>
                  </a:lnTo>
                  <a:lnTo>
                    <a:pt x="6386" y="39203"/>
                  </a:lnTo>
                  <a:lnTo>
                    <a:pt x="6796" y="39418"/>
                  </a:lnTo>
                  <a:lnTo>
                    <a:pt x="7217" y="39623"/>
                  </a:lnTo>
                  <a:lnTo>
                    <a:pt x="7638" y="39817"/>
                  </a:lnTo>
                  <a:lnTo>
                    <a:pt x="8069" y="39990"/>
                  </a:lnTo>
                  <a:lnTo>
                    <a:pt x="8512" y="40163"/>
                  </a:lnTo>
                  <a:lnTo>
                    <a:pt x="8954" y="40314"/>
                  </a:lnTo>
                  <a:lnTo>
                    <a:pt x="9396" y="40465"/>
                  </a:lnTo>
                  <a:lnTo>
                    <a:pt x="9849" y="40594"/>
                  </a:lnTo>
                  <a:lnTo>
                    <a:pt x="10302" y="40713"/>
                  </a:lnTo>
                  <a:lnTo>
                    <a:pt x="10766" y="40821"/>
                  </a:lnTo>
                  <a:lnTo>
                    <a:pt x="11219" y="40918"/>
                  </a:lnTo>
                  <a:lnTo>
                    <a:pt x="11683" y="41004"/>
                  </a:lnTo>
                  <a:lnTo>
                    <a:pt x="12147" y="41080"/>
                  </a:lnTo>
                  <a:lnTo>
                    <a:pt x="12611" y="41144"/>
                  </a:lnTo>
                  <a:lnTo>
                    <a:pt x="13075" y="41198"/>
                  </a:lnTo>
                  <a:lnTo>
                    <a:pt x="13539" y="41241"/>
                  </a:lnTo>
                  <a:lnTo>
                    <a:pt x="14003" y="41285"/>
                  </a:lnTo>
                  <a:lnTo>
                    <a:pt x="14456" y="41306"/>
                  </a:lnTo>
                  <a:lnTo>
                    <a:pt x="14919" y="41317"/>
                  </a:lnTo>
                  <a:lnTo>
                    <a:pt x="15373" y="41328"/>
                  </a:lnTo>
                  <a:lnTo>
                    <a:pt x="15826" y="41317"/>
                  </a:lnTo>
                  <a:lnTo>
                    <a:pt x="16268" y="41306"/>
                  </a:lnTo>
                  <a:lnTo>
                    <a:pt x="16710" y="41285"/>
                  </a:lnTo>
                  <a:lnTo>
                    <a:pt x="17152" y="41252"/>
                  </a:lnTo>
                  <a:lnTo>
                    <a:pt x="17584" y="41209"/>
                  </a:lnTo>
                  <a:lnTo>
                    <a:pt x="18005" y="41155"/>
                  </a:lnTo>
                  <a:lnTo>
                    <a:pt x="18425" y="41101"/>
                  </a:lnTo>
                  <a:lnTo>
                    <a:pt x="18835" y="41036"/>
                  </a:lnTo>
                  <a:lnTo>
                    <a:pt x="19245" y="40961"/>
                  </a:lnTo>
                  <a:lnTo>
                    <a:pt x="19634" y="40875"/>
                  </a:lnTo>
                  <a:lnTo>
                    <a:pt x="20022" y="40788"/>
                  </a:lnTo>
                  <a:lnTo>
                    <a:pt x="20400" y="40680"/>
                  </a:lnTo>
                  <a:lnTo>
                    <a:pt x="20766" y="40583"/>
                  </a:lnTo>
                  <a:lnTo>
                    <a:pt x="21122" y="40465"/>
                  </a:lnTo>
                  <a:lnTo>
                    <a:pt x="21468" y="40346"/>
                  </a:lnTo>
                  <a:lnTo>
                    <a:pt x="21802" y="40217"/>
                  </a:lnTo>
                  <a:lnTo>
                    <a:pt x="22115" y="40076"/>
                  </a:lnTo>
                  <a:lnTo>
                    <a:pt x="22428" y="39936"/>
                  </a:lnTo>
                  <a:lnTo>
                    <a:pt x="22719" y="39796"/>
                  </a:lnTo>
                  <a:lnTo>
                    <a:pt x="22999" y="39634"/>
                  </a:lnTo>
                  <a:lnTo>
                    <a:pt x="23258" y="39472"/>
                  </a:lnTo>
                  <a:lnTo>
                    <a:pt x="23506" y="39310"/>
                  </a:lnTo>
                  <a:lnTo>
                    <a:pt x="23744" y="39138"/>
                  </a:lnTo>
                  <a:lnTo>
                    <a:pt x="23949" y="38954"/>
                  </a:lnTo>
                  <a:lnTo>
                    <a:pt x="24154" y="38771"/>
                  </a:lnTo>
                  <a:lnTo>
                    <a:pt x="24337" y="38588"/>
                  </a:lnTo>
                  <a:lnTo>
                    <a:pt x="24499" y="38393"/>
                  </a:lnTo>
                  <a:lnTo>
                    <a:pt x="24639" y="38188"/>
                  </a:lnTo>
                  <a:lnTo>
                    <a:pt x="24758" y="37984"/>
                  </a:lnTo>
                  <a:lnTo>
                    <a:pt x="24866" y="37779"/>
                  </a:lnTo>
                  <a:lnTo>
                    <a:pt x="24952" y="37563"/>
                  </a:lnTo>
                  <a:lnTo>
                    <a:pt x="25006" y="37336"/>
                  </a:lnTo>
                  <a:lnTo>
                    <a:pt x="25103" y="36905"/>
                  </a:lnTo>
                  <a:lnTo>
                    <a:pt x="25168" y="36473"/>
                  </a:lnTo>
                  <a:lnTo>
                    <a:pt x="25211" y="36053"/>
                  </a:lnTo>
                  <a:lnTo>
                    <a:pt x="25232" y="35653"/>
                  </a:lnTo>
                  <a:lnTo>
                    <a:pt x="25232" y="35254"/>
                  </a:lnTo>
                  <a:lnTo>
                    <a:pt x="25211" y="34866"/>
                  </a:lnTo>
                  <a:lnTo>
                    <a:pt x="25178" y="34488"/>
                  </a:lnTo>
                  <a:lnTo>
                    <a:pt x="25114" y="34132"/>
                  </a:lnTo>
                  <a:lnTo>
                    <a:pt x="25027" y="33776"/>
                  </a:lnTo>
                  <a:lnTo>
                    <a:pt x="24920" y="33442"/>
                  </a:lnTo>
                  <a:lnTo>
                    <a:pt x="24801" y="33118"/>
                  </a:lnTo>
                  <a:lnTo>
                    <a:pt x="24661" y="32805"/>
                  </a:lnTo>
                  <a:lnTo>
                    <a:pt x="24499" y="32514"/>
                  </a:lnTo>
                  <a:lnTo>
                    <a:pt x="24315" y="32223"/>
                  </a:lnTo>
                  <a:lnTo>
                    <a:pt x="24121" y="31953"/>
                  </a:lnTo>
                  <a:lnTo>
                    <a:pt x="23906" y="31705"/>
                  </a:lnTo>
                  <a:lnTo>
                    <a:pt x="23668" y="31468"/>
                  </a:lnTo>
                  <a:lnTo>
                    <a:pt x="23420" y="31241"/>
                  </a:lnTo>
                  <a:lnTo>
                    <a:pt x="23161" y="31036"/>
                  </a:lnTo>
                  <a:lnTo>
                    <a:pt x="22881" y="30842"/>
                  </a:lnTo>
                  <a:lnTo>
                    <a:pt x="22589" y="30659"/>
                  </a:lnTo>
                  <a:lnTo>
                    <a:pt x="22277" y="30508"/>
                  </a:lnTo>
                  <a:lnTo>
                    <a:pt x="21953" y="30367"/>
                  </a:lnTo>
                  <a:lnTo>
                    <a:pt x="21608" y="30238"/>
                  </a:lnTo>
                  <a:lnTo>
                    <a:pt x="21252" y="30130"/>
                  </a:lnTo>
                  <a:lnTo>
                    <a:pt x="20885" y="30044"/>
                  </a:lnTo>
                  <a:lnTo>
                    <a:pt x="20507" y="29979"/>
                  </a:lnTo>
                  <a:lnTo>
                    <a:pt x="20119" y="29925"/>
                  </a:lnTo>
                  <a:lnTo>
                    <a:pt x="19720" y="29893"/>
                  </a:lnTo>
                  <a:lnTo>
                    <a:pt x="19299" y="29882"/>
                  </a:lnTo>
                  <a:lnTo>
                    <a:pt x="18879" y="29893"/>
                  </a:lnTo>
                  <a:lnTo>
                    <a:pt x="18436" y="29925"/>
                  </a:lnTo>
                  <a:lnTo>
                    <a:pt x="17994" y="29958"/>
                  </a:lnTo>
                  <a:lnTo>
                    <a:pt x="17573" y="29979"/>
                  </a:lnTo>
                  <a:lnTo>
                    <a:pt x="17152" y="29990"/>
                  </a:lnTo>
                  <a:lnTo>
                    <a:pt x="16743" y="29990"/>
                  </a:lnTo>
                  <a:lnTo>
                    <a:pt x="16343" y="29968"/>
                  </a:lnTo>
                  <a:lnTo>
                    <a:pt x="15955" y="29947"/>
                  </a:lnTo>
                  <a:lnTo>
                    <a:pt x="15578" y="29904"/>
                  </a:lnTo>
                  <a:lnTo>
                    <a:pt x="15222" y="29860"/>
                  </a:lnTo>
                  <a:lnTo>
                    <a:pt x="14866" y="29796"/>
                  </a:lnTo>
                  <a:lnTo>
                    <a:pt x="14531" y="29720"/>
                  </a:lnTo>
                  <a:lnTo>
                    <a:pt x="14207" y="29634"/>
                  </a:lnTo>
                  <a:lnTo>
                    <a:pt x="13895" y="29537"/>
                  </a:lnTo>
                  <a:lnTo>
                    <a:pt x="13603" y="29418"/>
                  </a:lnTo>
                  <a:lnTo>
                    <a:pt x="13323" y="29299"/>
                  </a:lnTo>
                  <a:lnTo>
                    <a:pt x="13053" y="29159"/>
                  </a:lnTo>
                  <a:lnTo>
                    <a:pt x="12805" y="29019"/>
                  </a:lnTo>
                  <a:lnTo>
                    <a:pt x="12579" y="28857"/>
                  </a:lnTo>
                  <a:lnTo>
                    <a:pt x="12363" y="28685"/>
                  </a:lnTo>
                  <a:lnTo>
                    <a:pt x="12158" y="28501"/>
                  </a:lnTo>
                  <a:lnTo>
                    <a:pt x="11974" y="28296"/>
                  </a:lnTo>
                  <a:lnTo>
                    <a:pt x="11813" y="28091"/>
                  </a:lnTo>
                  <a:lnTo>
                    <a:pt x="11672" y="27865"/>
                  </a:lnTo>
                  <a:lnTo>
                    <a:pt x="11543" y="27638"/>
                  </a:lnTo>
                  <a:lnTo>
                    <a:pt x="11435" y="27390"/>
                  </a:lnTo>
                  <a:lnTo>
                    <a:pt x="11349" y="27120"/>
                  </a:lnTo>
                  <a:lnTo>
                    <a:pt x="11284" y="26851"/>
                  </a:lnTo>
                  <a:lnTo>
                    <a:pt x="11241" y="26570"/>
                  </a:lnTo>
                  <a:lnTo>
                    <a:pt x="11219" y="26268"/>
                  </a:lnTo>
                  <a:lnTo>
                    <a:pt x="11219" y="25955"/>
                  </a:lnTo>
                  <a:lnTo>
                    <a:pt x="11241" y="25632"/>
                  </a:lnTo>
                  <a:lnTo>
                    <a:pt x="11284" y="25297"/>
                  </a:lnTo>
                  <a:lnTo>
                    <a:pt x="11349" y="24952"/>
                  </a:lnTo>
                  <a:lnTo>
                    <a:pt x="11392" y="24769"/>
                  </a:lnTo>
                  <a:lnTo>
                    <a:pt x="11457" y="24607"/>
                  </a:lnTo>
                  <a:lnTo>
                    <a:pt x="11543" y="24434"/>
                  </a:lnTo>
                  <a:lnTo>
                    <a:pt x="11640" y="24272"/>
                  </a:lnTo>
                  <a:lnTo>
                    <a:pt x="11759" y="24121"/>
                  </a:lnTo>
                  <a:lnTo>
                    <a:pt x="11888" y="23960"/>
                  </a:lnTo>
                  <a:lnTo>
                    <a:pt x="12039" y="23819"/>
                  </a:lnTo>
                  <a:lnTo>
                    <a:pt x="12201" y="23668"/>
                  </a:lnTo>
                  <a:lnTo>
                    <a:pt x="12374" y="23528"/>
                  </a:lnTo>
                  <a:lnTo>
                    <a:pt x="12568" y="23388"/>
                  </a:lnTo>
                  <a:lnTo>
                    <a:pt x="12784" y="23258"/>
                  </a:lnTo>
                  <a:lnTo>
                    <a:pt x="12999" y="23129"/>
                  </a:lnTo>
                  <a:lnTo>
                    <a:pt x="13237" y="23010"/>
                  </a:lnTo>
                  <a:lnTo>
                    <a:pt x="13495" y="22881"/>
                  </a:lnTo>
                  <a:lnTo>
                    <a:pt x="13754" y="22762"/>
                  </a:lnTo>
                  <a:lnTo>
                    <a:pt x="14035" y="22654"/>
                  </a:lnTo>
                  <a:lnTo>
                    <a:pt x="14326" y="22536"/>
                  </a:lnTo>
                  <a:lnTo>
                    <a:pt x="14628" y="22428"/>
                  </a:lnTo>
                  <a:lnTo>
                    <a:pt x="14952" y="22331"/>
                  </a:lnTo>
                  <a:lnTo>
                    <a:pt x="15275" y="22223"/>
                  </a:lnTo>
                  <a:lnTo>
                    <a:pt x="15977" y="22029"/>
                  </a:lnTo>
                  <a:lnTo>
                    <a:pt x="16710" y="21856"/>
                  </a:lnTo>
                  <a:lnTo>
                    <a:pt x="17487" y="21683"/>
                  </a:lnTo>
                  <a:lnTo>
                    <a:pt x="18318" y="21522"/>
                  </a:lnTo>
                  <a:lnTo>
                    <a:pt x="19170" y="21371"/>
                  </a:lnTo>
                  <a:lnTo>
                    <a:pt x="20076" y="21230"/>
                  </a:lnTo>
                  <a:lnTo>
                    <a:pt x="21004" y="21101"/>
                  </a:lnTo>
                  <a:lnTo>
                    <a:pt x="21964" y="20971"/>
                  </a:lnTo>
                  <a:lnTo>
                    <a:pt x="22956" y="20853"/>
                  </a:lnTo>
                  <a:lnTo>
                    <a:pt x="23970" y="20745"/>
                  </a:lnTo>
                  <a:lnTo>
                    <a:pt x="25006" y="20648"/>
                  </a:lnTo>
                  <a:lnTo>
                    <a:pt x="26074" y="20540"/>
                  </a:lnTo>
                  <a:lnTo>
                    <a:pt x="28253" y="20357"/>
                  </a:lnTo>
                  <a:lnTo>
                    <a:pt x="30497" y="20195"/>
                  </a:lnTo>
                  <a:lnTo>
                    <a:pt x="32784" y="20033"/>
                  </a:lnTo>
                  <a:lnTo>
                    <a:pt x="37401" y="19720"/>
                  </a:lnTo>
                  <a:lnTo>
                    <a:pt x="37973" y="19677"/>
                  </a:lnTo>
                  <a:lnTo>
                    <a:pt x="38533" y="19634"/>
                  </a:lnTo>
                  <a:lnTo>
                    <a:pt x="39094" y="19569"/>
                  </a:lnTo>
                  <a:lnTo>
                    <a:pt x="39634" y="19515"/>
                  </a:lnTo>
                  <a:lnTo>
                    <a:pt x="40162" y="19440"/>
                  </a:lnTo>
                  <a:lnTo>
                    <a:pt x="40691" y="19364"/>
                  </a:lnTo>
                  <a:lnTo>
                    <a:pt x="41198" y="19278"/>
                  </a:lnTo>
                  <a:lnTo>
                    <a:pt x="41705" y="19191"/>
                  </a:lnTo>
                  <a:lnTo>
                    <a:pt x="42201" y="19094"/>
                  </a:lnTo>
                  <a:lnTo>
                    <a:pt x="42687" y="18997"/>
                  </a:lnTo>
                  <a:lnTo>
                    <a:pt x="43151" y="18889"/>
                  </a:lnTo>
                  <a:lnTo>
                    <a:pt x="43614" y="18771"/>
                  </a:lnTo>
                  <a:lnTo>
                    <a:pt x="44068" y="18652"/>
                  </a:lnTo>
                  <a:lnTo>
                    <a:pt x="44510" y="18533"/>
                  </a:lnTo>
                  <a:lnTo>
                    <a:pt x="44941" y="18404"/>
                  </a:lnTo>
                  <a:lnTo>
                    <a:pt x="45362" y="18264"/>
                  </a:lnTo>
                  <a:lnTo>
                    <a:pt x="45772" y="18134"/>
                  </a:lnTo>
                  <a:lnTo>
                    <a:pt x="46171" y="17983"/>
                  </a:lnTo>
                  <a:lnTo>
                    <a:pt x="46559" y="17832"/>
                  </a:lnTo>
                  <a:lnTo>
                    <a:pt x="46937" y="17681"/>
                  </a:lnTo>
                  <a:lnTo>
                    <a:pt x="47304" y="17519"/>
                  </a:lnTo>
                  <a:lnTo>
                    <a:pt x="47660" y="17358"/>
                  </a:lnTo>
                  <a:lnTo>
                    <a:pt x="48005" y="17185"/>
                  </a:lnTo>
                  <a:lnTo>
                    <a:pt x="48339" y="17012"/>
                  </a:lnTo>
                  <a:lnTo>
                    <a:pt x="48652" y="16840"/>
                  </a:lnTo>
                  <a:lnTo>
                    <a:pt x="48965" y="16656"/>
                  </a:lnTo>
                  <a:lnTo>
                    <a:pt x="49267" y="16473"/>
                  </a:lnTo>
                  <a:lnTo>
                    <a:pt x="49548" y="16279"/>
                  </a:lnTo>
                  <a:lnTo>
                    <a:pt x="49828" y="16085"/>
                  </a:lnTo>
                  <a:lnTo>
                    <a:pt x="50087" y="15890"/>
                  </a:lnTo>
                  <a:lnTo>
                    <a:pt x="50346" y="15696"/>
                  </a:lnTo>
                  <a:lnTo>
                    <a:pt x="50583" y="15491"/>
                  </a:lnTo>
                  <a:lnTo>
                    <a:pt x="50810" y="15276"/>
                  </a:lnTo>
                  <a:lnTo>
                    <a:pt x="51026" y="15071"/>
                  </a:lnTo>
                  <a:lnTo>
                    <a:pt x="51230" y="14855"/>
                  </a:lnTo>
                  <a:lnTo>
                    <a:pt x="51425" y="14639"/>
                  </a:lnTo>
                  <a:lnTo>
                    <a:pt x="51608" y="14423"/>
                  </a:lnTo>
                  <a:lnTo>
                    <a:pt x="51770" y="14197"/>
                  </a:lnTo>
                  <a:lnTo>
                    <a:pt x="51921" y="13970"/>
                  </a:lnTo>
                  <a:lnTo>
                    <a:pt x="52072" y="13744"/>
                  </a:lnTo>
                  <a:lnTo>
                    <a:pt x="52201" y="13517"/>
                  </a:lnTo>
                  <a:lnTo>
                    <a:pt x="52320" y="13280"/>
                  </a:lnTo>
                  <a:lnTo>
                    <a:pt x="52417" y="13053"/>
                  </a:lnTo>
                  <a:lnTo>
                    <a:pt x="52514" y="12816"/>
                  </a:lnTo>
                  <a:lnTo>
                    <a:pt x="52590" y="12579"/>
                  </a:lnTo>
                  <a:lnTo>
                    <a:pt x="52654" y="12341"/>
                  </a:lnTo>
                  <a:lnTo>
                    <a:pt x="52708" y="12093"/>
                  </a:lnTo>
                  <a:lnTo>
                    <a:pt x="52752" y="11856"/>
                  </a:lnTo>
                  <a:lnTo>
                    <a:pt x="52784" y="11608"/>
                  </a:lnTo>
                  <a:lnTo>
                    <a:pt x="52795" y="11360"/>
                  </a:lnTo>
                  <a:lnTo>
                    <a:pt x="52795" y="11112"/>
                  </a:lnTo>
                  <a:lnTo>
                    <a:pt x="52784" y="10863"/>
                  </a:lnTo>
                  <a:lnTo>
                    <a:pt x="52752" y="10615"/>
                  </a:lnTo>
                  <a:lnTo>
                    <a:pt x="52719" y="10367"/>
                  </a:lnTo>
                  <a:lnTo>
                    <a:pt x="52665" y="10119"/>
                  </a:lnTo>
                  <a:lnTo>
                    <a:pt x="52601" y="9860"/>
                  </a:lnTo>
                  <a:lnTo>
                    <a:pt x="52514" y="9612"/>
                  </a:lnTo>
                  <a:lnTo>
                    <a:pt x="52417" y="9353"/>
                  </a:lnTo>
                  <a:lnTo>
                    <a:pt x="52309" y="9105"/>
                  </a:lnTo>
                  <a:lnTo>
                    <a:pt x="52191" y="8846"/>
                  </a:lnTo>
                  <a:lnTo>
                    <a:pt x="52061" y="8598"/>
                  </a:lnTo>
                  <a:lnTo>
                    <a:pt x="51910" y="8339"/>
                  </a:lnTo>
                  <a:lnTo>
                    <a:pt x="51738" y="8091"/>
                  </a:lnTo>
                  <a:lnTo>
                    <a:pt x="51565" y="7832"/>
                  </a:lnTo>
                  <a:lnTo>
                    <a:pt x="51371" y="7584"/>
                  </a:lnTo>
                  <a:lnTo>
                    <a:pt x="51166" y="7336"/>
                  </a:lnTo>
                  <a:lnTo>
                    <a:pt x="50950" y="7099"/>
                  </a:lnTo>
                  <a:lnTo>
                    <a:pt x="50734" y="6861"/>
                  </a:lnTo>
                  <a:lnTo>
                    <a:pt x="50497" y="6624"/>
                  </a:lnTo>
                  <a:lnTo>
                    <a:pt x="50249" y="6397"/>
                  </a:lnTo>
                  <a:lnTo>
                    <a:pt x="50001" y="6171"/>
                  </a:lnTo>
                  <a:lnTo>
                    <a:pt x="49742" y="5955"/>
                  </a:lnTo>
                  <a:lnTo>
                    <a:pt x="49472" y="5739"/>
                  </a:lnTo>
                  <a:lnTo>
                    <a:pt x="49192" y="5524"/>
                  </a:lnTo>
                  <a:lnTo>
                    <a:pt x="48900" y="5319"/>
                  </a:lnTo>
                  <a:lnTo>
                    <a:pt x="48609" y="5114"/>
                  </a:lnTo>
                  <a:lnTo>
                    <a:pt x="48318" y="4909"/>
                  </a:lnTo>
                  <a:lnTo>
                    <a:pt x="48016" y="4714"/>
                  </a:lnTo>
                  <a:lnTo>
                    <a:pt x="47390" y="4337"/>
                  </a:lnTo>
                  <a:lnTo>
                    <a:pt x="46743" y="3970"/>
                  </a:lnTo>
                  <a:lnTo>
                    <a:pt x="46096" y="3625"/>
                  </a:lnTo>
                  <a:lnTo>
                    <a:pt x="45427" y="3301"/>
                  </a:lnTo>
                  <a:lnTo>
                    <a:pt x="44758" y="2988"/>
                  </a:lnTo>
                  <a:lnTo>
                    <a:pt x="44078" y="2686"/>
                  </a:lnTo>
                  <a:lnTo>
                    <a:pt x="43399" y="2406"/>
                  </a:lnTo>
                  <a:lnTo>
                    <a:pt x="42730" y="2147"/>
                  </a:lnTo>
                  <a:lnTo>
                    <a:pt x="42072" y="1899"/>
                  </a:lnTo>
                  <a:lnTo>
                    <a:pt x="41414" y="1662"/>
                  </a:lnTo>
                  <a:lnTo>
                    <a:pt x="40777" y="1446"/>
                  </a:lnTo>
                  <a:lnTo>
                    <a:pt x="40162" y="1241"/>
                  </a:lnTo>
                  <a:lnTo>
                    <a:pt x="39569" y="1057"/>
                  </a:lnTo>
                  <a:lnTo>
                    <a:pt x="38997" y="885"/>
                  </a:lnTo>
                  <a:lnTo>
                    <a:pt x="38469" y="734"/>
                  </a:lnTo>
                  <a:lnTo>
                    <a:pt x="37498" y="464"/>
                  </a:lnTo>
                  <a:lnTo>
                    <a:pt x="36689" y="259"/>
                  </a:lnTo>
                  <a:lnTo>
                    <a:pt x="36074" y="119"/>
                  </a:lnTo>
                  <a:lnTo>
                    <a:pt x="3554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974;p41">
              <a:extLst>
                <a:ext uri="{FF2B5EF4-FFF2-40B4-BE49-F238E27FC236}">
                  <a16:creationId xmlns:a16="http://schemas.microsoft.com/office/drawing/2014/main" id="{0BD7BD94-AFD4-F030-B2CA-D2535BC36121}"/>
                </a:ext>
              </a:extLst>
            </p:cNvPr>
            <p:cNvSpPr/>
            <p:nvPr/>
          </p:nvSpPr>
          <p:spPr>
            <a:xfrm>
              <a:off x="3916500" y="2688250"/>
              <a:ext cx="421825" cy="310975"/>
            </a:xfrm>
            <a:custGeom>
              <a:avLst/>
              <a:gdLst/>
              <a:ahLst/>
              <a:cxnLst/>
              <a:rect l="l" t="t" r="r" b="b"/>
              <a:pathLst>
                <a:path w="16873" h="12439" extrusionOk="0">
                  <a:moveTo>
                    <a:pt x="4262" y="1"/>
                  </a:moveTo>
                  <a:lnTo>
                    <a:pt x="4046" y="173"/>
                  </a:lnTo>
                  <a:lnTo>
                    <a:pt x="3819" y="346"/>
                  </a:lnTo>
                  <a:lnTo>
                    <a:pt x="3593" y="540"/>
                  </a:lnTo>
                  <a:lnTo>
                    <a:pt x="3377" y="734"/>
                  </a:lnTo>
                  <a:lnTo>
                    <a:pt x="3161" y="928"/>
                  </a:lnTo>
                  <a:lnTo>
                    <a:pt x="2935" y="1144"/>
                  </a:lnTo>
                  <a:lnTo>
                    <a:pt x="2719" y="1371"/>
                  </a:lnTo>
                  <a:lnTo>
                    <a:pt x="2514" y="1597"/>
                  </a:lnTo>
                  <a:lnTo>
                    <a:pt x="2298" y="1845"/>
                  </a:lnTo>
                  <a:lnTo>
                    <a:pt x="2093" y="2094"/>
                  </a:lnTo>
                  <a:lnTo>
                    <a:pt x="1899" y="2352"/>
                  </a:lnTo>
                  <a:lnTo>
                    <a:pt x="1705" y="2633"/>
                  </a:lnTo>
                  <a:lnTo>
                    <a:pt x="1511" y="2913"/>
                  </a:lnTo>
                  <a:lnTo>
                    <a:pt x="1327" y="3205"/>
                  </a:lnTo>
                  <a:lnTo>
                    <a:pt x="1144" y="3507"/>
                  </a:lnTo>
                  <a:lnTo>
                    <a:pt x="971" y="3830"/>
                  </a:lnTo>
                  <a:lnTo>
                    <a:pt x="820" y="4122"/>
                  </a:lnTo>
                  <a:lnTo>
                    <a:pt x="691" y="4413"/>
                  </a:lnTo>
                  <a:lnTo>
                    <a:pt x="562" y="4704"/>
                  </a:lnTo>
                  <a:lnTo>
                    <a:pt x="454" y="4995"/>
                  </a:lnTo>
                  <a:lnTo>
                    <a:pt x="357" y="5276"/>
                  </a:lnTo>
                  <a:lnTo>
                    <a:pt x="270" y="5567"/>
                  </a:lnTo>
                  <a:lnTo>
                    <a:pt x="195" y="5848"/>
                  </a:lnTo>
                  <a:lnTo>
                    <a:pt x="141" y="6128"/>
                  </a:lnTo>
                  <a:lnTo>
                    <a:pt x="87" y="6409"/>
                  </a:lnTo>
                  <a:lnTo>
                    <a:pt x="44" y="6678"/>
                  </a:lnTo>
                  <a:lnTo>
                    <a:pt x="22" y="6959"/>
                  </a:lnTo>
                  <a:lnTo>
                    <a:pt x="1" y="7228"/>
                  </a:lnTo>
                  <a:lnTo>
                    <a:pt x="1" y="7498"/>
                  </a:lnTo>
                  <a:lnTo>
                    <a:pt x="11" y="7757"/>
                  </a:lnTo>
                  <a:lnTo>
                    <a:pt x="22" y="8016"/>
                  </a:lnTo>
                  <a:lnTo>
                    <a:pt x="55" y="8275"/>
                  </a:lnTo>
                  <a:lnTo>
                    <a:pt x="98" y="8534"/>
                  </a:lnTo>
                  <a:lnTo>
                    <a:pt x="152" y="8782"/>
                  </a:lnTo>
                  <a:lnTo>
                    <a:pt x="206" y="9030"/>
                  </a:lnTo>
                  <a:lnTo>
                    <a:pt x="281" y="9267"/>
                  </a:lnTo>
                  <a:lnTo>
                    <a:pt x="367" y="9515"/>
                  </a:lnTo>
                  <a:lnTo>
                    <a:pt x="454" y="9742"/>
                  </a:lnTo>
                  <a:lnTo>
                    <a:pt x="562" y="9979"/>
                  </a:lnTo>
                  <a:lnTo>
                    <a:pt x="669" y="10206"/>
                  </a:lnTo>
                  <a:lnTo>
                    <a:pt x="799" y="10422"/>
                  </a:lnTo>
                  <a:lnTo>
                    <a:pt x="928" y="10637"/>
                  </a:lnTo>
                  <a:lnTo>
                    <a:pt x="1069" y="10853"/>
                  </a:lnTo>
                  <a:lnTo>
                    <a:pt x="1230" y="11058"/>
                  </a:lnTo>
                  <a:lnTo>
                    <a:pt x="1392" y="11252"/>
                  </a:lnTo>
                  <a:lnTo>
                    <a:pt x="1554" y="11446"/>
                  </a:lnTo>
                  <a:lnTo>
                    <a:pt x="1737" y="11641"/>
                  </a:lnTo>
                  <a:lnTo>
                    <a:pt x="1932" y="11824"/>
                  </a:lnTo>
                  <a:lnTo>
                    <a:pt x="2546" y="11964"/>
                  </a:lnTo>
                  <a:lnTo>
                    <a:pt x="3161" y="12094"/>
                  </a:lnTo>
                  <a:lnTo>
                    <a:pt x="3787" y="12202"/>
                  </a:lnTo>
                  <a:lnTo>
                    <a:pt x="4413" y="12277"/>
                  </a:lnTo>
                  <a:lnTo>
                    <a:pt x="5028" y="12353"/>
                  </a:lnTo>
                  <a:lnTo>
                    <a:pt x="5653" y="12396"/>
                  </a:lnTo>
                  <a:lnTo>
                    <a:pt x="6268" y="12428"/>
                  </a:lnTo>
                  <a:lnTo>
                    <a:pt x="6883" y="12439"/>
                  </a:lnTo>
                  <a:lnTo>
                    <a:pt x="7498" y="12439"/>
                  </a:lnTo>
                  <a:lnTo>
                    <a:pt x="8091" y="12417"/>
                  </a:lnTo>
                  <a:lnTo>
                    <a:pt x="8685" y="12374"/>
                  </a:lnTo>
                  <a:lnTo>
                    <a:pt x="9267" y="12320"/>
                  </a:lnTo>
                  <a:lnTo>
                    <a:pt x="9839" y="12256"/>
                  </a:lnTo>
                  <a:lnTo>
                    <a:pt x="10400" y="12169"/>
                  </a:lnTo>
                  <a:lnTo>
                    <a:pt x="10939" y="12061"/>
                  </a:lnTo>
                  <a:lnTo>
                    <a:pt x="11468" y="11953"/>
                  </a:lnTo>
                  <a:lnTo>
                    <a:pt x="11975" y="11824"/>
                  </a:lnTo>
                  <a:lnTo>
                    <a:pt x="12471" y="11684"/>
                  </a:lnTo>
                  <a:lnTo>
                    <a:pt x="12946" y="11522"/>
                  </a:lnTo>
                  <a:lnTo>
                    <a:pt x="13399" y="11360"/>
                  </a:lnTo>
                  <a:lnTo>
                    <a:pt x="13820" y="11177"/>
                  </a:lnTo>
                  <a:lnTo>
                    <a:pt x="14229" y="10983"/>
                  </a:lnTo>
                  <a:lnTo>
                    <a:pt x="14607" y="10778"/>
                  </a:lnTo>
                  <a:lnTo>
                    <a:pt x="14963" y="10562"/>
                  </a:lnTo>
                  <a:lnTo>
                    <a:pt x="15287" y="10335"/>
                  </a:lnTo>
                  <a:lnTo>
                    <a:pt x="15438" y="10217"/>
                  </a:lnTo>
                  <a:lnTo>
                    <a:pt x="15578" y="10087"/>
                  </a:lnTo>
                  <a:lnTo>
                    <a:pt x="15718" y="9969"/>
                  </a:lnTo>
                  <a:lnTo>
                    <a:pt x="15848" y="9839"/>
                  </a:lnTo>
                  <a:lnTo>
                    <a:pt x="15966" y="9720"/>
                  </a:lnTo>
                  <a:lnTo>
                    <a:pt x="16074" y="9580"/>
                  </a:lnTo>
                  <a:lnTo>
                    <a:pt x="16182" y="9451"/>
                  </a:lnTo>
                  <a:lnTo>
                    <a:pt x="16268" y="9321"/>
                  </a:lnTo>
                  <a:lnTo>
                    <a:pt x="16355" y="9181"/>
                  </a:lnTo>
                  <a:lnTo>
                    <a:pt x="16441" y="9041"/>
                  </a:lnTo>
                  <a:lnTo>
                    <a:pt x="16506" y="8901"/>
                  </a:lnTo>
                  <a:lnTo>
                    <a:pt x="16560" y="8760"/>
                  </a:lnTo>
                  <a:lnTo>
                    <a:pt x="16613" y="8609"/>
                  </a:lnTo>
                  <a:lnTo>
                    <a:pt x="16646" y="8458"/>
                  </a:lnTo>
                  <a:lnTo>
                    <a:pt x="16743" y="8027"/>
                  </a:lnTo>
                  <a:lnTo>
                    <a:pt x="16808" y="7595"/>
                  </a:lnTo>
                  <a:lnTo>
                    <a:pt x="16851" y="7175"/>
                  </a:lnTo>
                  <a:lnTo>
                    <a:pt x="16872" y="6775"/>
                  </a:lnTo>
                  <a:lnTo>
                    <a:pt x="16872" y="6376"/>
                  </a:lnTo>
                  <a:lnTo>
                    <a:pt x="16851" y="5988"/>
                  </a:lnTo>
                  <a:lnTo>
                    <a:pt x="16818" y="5610"/>
                  </a:lnTo>
                  <a:lnTo>
                    <a:pt x="16754" y="5254"/>
                  </a:lnTo>
                  <a:lnTo>
                    <a:pt x="16667" y="4898"/>
                  </a:lnTo>
                  <a:lnTo>
                    <a:pt x="16560" y="4564"/>
                  </a:lnTo>
                  <a:lnTo>
                    <a:pt x="16441" y="4240"/>
                  </a:lnTo>
                  <a:lnTo>
                    <a:pt x="16301" y="3927"/>
                  </a:lnTo>
                  <a:lnTo>
                    <a:pt x="16139" y="3636"/>
                  </a:lnTo>
                  <a:lnTo>
                    <a:pt x="15955" y="3345"/>
                  </a:lnTo>
                  <a:lnTo>
                    <a:pt x="15761" y="3075"/>
                  </a:lnTo>
                  <a:lnTo>
                    <a:pt x="15546" y="2827"/>
                  </a:lnTo>
                  <a:lnTo>
                    <a:pt x="15308" y="2590"/>
                  </a:lnTo>
                  <a:lnTo>
                    <a:pt x="15060" y="2363"/>
                  </a:lnTo>
                  <a:lnTo>
                    <a:pt x="14801" y="2158"/>
                  </a:lnTo>
                  <a:lnTo>
                    <a:pt x="14521" y="1964"/>
                  </a:lnTo>
                  <a:lnTo>
                    <a:pt x="14229" y="1781"/>
                  </a:lnTo>
                  <a:lnTo>
                    <a:pt x="13917" y="1630"/>
                  </a:lnTo>
                  <a:lnTo>
                    <a:pt x="13593" y="1489"/>
                  </a:lnTo>
                  <a:lnTo>
                    <a:pt x="13248" y="1360"/>
                  </a:lnTo>
                  <a:lnTo>
                    <a:pt x="12892" y="1252"/>
                  </a:lnTo>
                  <a:lnTo>
                    <a:pt x="12525" y="1166"/>
                  </a:lnTo>
                  <a:lnTo>
                    <a:pt x="12147" y="1101"/>
                  </a:lnTo>
                  <a:lnTo>
                    <a:pt x="11759" y="1047"/>
                  </a:lnTo>
                  <a:lnTo>
                    <a:pt x="11360" y="1015"/>
                  </a:lnTo>
                  <a:lnTo>
                    <a:pt x="10939" y="1004"/>
                  </a:lnTo>
                  <a:lnTo>
                    <a:pt x="10519" y="1015"/>
                  </a:lnTo>
                  <a:lnTo>
                    <a:pt x="10076" y="1047"/>
                  </a:lnTo>
                  <a:lnTo>
                    <a:pt x="9612" y="1080"/>
                  </a:lnTo>
                  <a:lnTo>
                    <a:pt x="9170" y="1101"/>
                  </a:lnTo>
                  <a:lnTo>
                    <a:pt x="8728" y="1112"/>
                  </a:lnTo>
                  <a:lnTo>
                    <a:pt x="8307" y="1101"/>
                  </a:lnTo>
                  <a:lnTo>
                    <a:pt x="7886" y="1090"/>
                  </a:lnTo>
                  <a:lnTo>
                    <a:pt x="7487" y="1058"/>
                  </a:lnTo>
                  <a:lnTo>
                    <a:pt x="7099" y="1015"/>
                  </a:lnTo>
                  <a:lnTo>
                    <a:pt x="6721" y="950"/>
                  </a:lnTo>
                  <a:lnTo>
                    <a:pt x="6354" y="875"/>
                  </a:lnTo>
                  <a:lnTo>
                    <a:pt x="6009" y="799"/>
                  </a:lnTo>
                  <a:lnTo>
                    <a:pt x="5675" y="691"/>
                  </a:lnTo>
                  <a:lnTo>
                    <a:pt x="5362" y="583"/>
                  </a:lnTo>
                  <a:lnTo>
                    <a:pt x="5060" y="465"/>
                  </a:lnTo>
                  <a:lnTo>
                    <a:pt x="4780" y="324"/>
                  </a:lnTo>
                  <a:lnTo>
                    <a:pt x="4510" y="173"/>
                  </a:lnTo>
                  <a:lnTo>
                    <a:pt x="4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975;p41">
              <a:extLst>
                <a:ext uri="{FF2B5EF4-FFF2-40B4-BE49-F238E27FC236}">
                  <a16:creationId xmlns:a16="http://schemas.microsoft.com/office/drawing/2014/main" id="{6907EB42-E156-BEDF-DD5B-EE7015A81FB9}"/>
                </a:ext>
              </a:extLst>
            </p:cNvPr>
            <p:cNvSpPr/>
            <p:nvPr/>
          </p:nvSpPr>
          <p:spPr>
            <a:xfrm>
              <a:off x="3389250" y="266150"/>
              <a:ext cx="216050" cy="268650"/>
            </a:xfrm>
            <a:custGeom>
              <a:avLst/>
              <a:gdLst/>
              <a:ahLst/>
              <a:cxnLst/>
              <a:rect l="l" t="t" r="r" b="b"/>
              <a:pathLst>
                <a:path w="8642" h="10746" extrusionOk="0">
                  <a:moveTo>
                    <a:pt x="6732" y="1"/>
                  </a:moveTo>
                  <a:lnTo>
                    <a:pt x="6646" y="22"/>
                  </a:lnTo>
                  <a:lnTo>
                    <a:pt x="6549" y="55"/>
                  </a:lnTo>
                  <a:lnTo>
                    <a:pt x="6441" y="109"/>
                  </a:lnTo>
                  <a:lnTo>
                    <a:pt x="6322" y="184"/>
                  </a:lnTo>
                  <a:lnTo>
                    <a:pt x="6193" y="271"/>
                  </a:lnTo>
                  <a:lnTo>
                    <a:pt x="6063" y="378"/>
                  </a:lnTo>
                  <a:lnTo>
                    <a:pt x="5912" y="497"/>
                  </a:lnTo>
                  <a:lnTo>
                    <a:pt x="5610" y="778"/>
                  </a:lnTo>
                  <a:lnTo>
                    <a:pt x="5287" y="1101"/>
                  </a:lnTo>
                  <a:lnTo>
                    <a:pt x="4942" y="1468"/>
                  </a:lnTo>
                  <a:lnTo>
                    <a:pt x="4596" y="1867"/>
                  </a:lnTo>
                  <a:lnTo>
                    <a:pt x="4240" y="2299"/>
                  </a:lnTo>
                  <a:lnTo>
                    <a:pt x="3884" y="2741"/>
                  </a:lnTo>
                  <a:lnTo>
                    <a:pt x="3528" y="3183"/>
                  </a:lnTo>
                  <a:lnTo>
                    <a:pt x="3194" y="3636"/>
                  </a:lnTo>
                  <a:lnTo>
                    <a:pt x="2870" y="4079"/>
                  </a:lnTo>
                  <a:lnTo>
                    <a:pt x="2579" y="4510"/>
                  </a:lnTo>
                  <a:lnTo>
                    <a:pt x="2320" y="4920"/>
                  </a:lnTo>
                  <a:lnTo>
                    <a:pt x="2083" y="5287"/>
                  </a:lnTo>
                  <a:lnTo>
                    <a:pt x="1878" y="5654"/>
                  </a:lnTo>
                  <a:lnTo>
                    <a:pt x="1673" y="6042"/>
                  </a:lnTo>
                  <a:lnTo>
                    <a:pt x="1479" y="6430"/>
                  </a:lnTo>
                  <a:lnTo>
                    <a:pt x="1285" y="6829"/>
                  </a:lnTo>
                  <a:lnTo>
                    <a:pt x="1101" y="7218"/>
                  </a:lnTo>
                  <a:lnTo>
                    <a:pt x="929" y="7606"/>
                  </a:lnTo>
                  <a:lnTo>
                    <a:pt x="627" y="8340"/>
                  </a:lnTo>
                  <a:lnTo>
                    <a:pt x="368" y="8987"/>
                  </a:lnTo>
                  <a:lnTo>
                    <a:pt x="173" y="9494"/>
                  </a:lnTo>
                  <a:lnTo>
                    <a:pt x="1" y="9958"/>
                  </a:lnTo>
                  <a:lnTo>
                    <a:pt x="8102" y="10745"/>
                  </a:lnTo>
                  <a:lnTo>
                    <a:pt x="8167" y="10702"/>
                  </a:lnTo>
                  <a:lnTo>
                    <a:pt x="8232" y="10648"/>
                  </a:lnTo>
                  <a:lnTo>
                    <a:pt x="8286" y="10584"/>
                  </a:lnTo>
                  <a:lnTo>
                    <a:pt x="8340" y="10508"/>
                  </a:lnTo>
                  <a:lnTo>
                    <a:pt x="8394" y="10422"/>
                  </a:lnTo>
                  <a:lnTo>
                    <a:pt x="8437" y="10325"/>
                  </a:lnTo>
                  <a:lnTo>
                    <a:pt x="8469" y="10217"/>
                  </a:lnTo>
                  <a:lnTo>
                    <a:pt x="8512" y="10098"/>
                  </a:lnTo>
                  <a:lnTo>
                    <a:pt x="8566" y="9828"/>
                  </a:lnTo>
                  <a:lnTo>
                    <a:pt x="8609" y="9516"/>
                  </a:lnTo>
                  <a:lnTo>
                    <a:pt x="8631" y="9170"/>
                  </a:lnTo>
                  <a:lnTo>
                    <a:pt x="8642" y="8804"/>
                  </a:lnTo>
                  <a:lnTo>
                    <a:pt x="8631" y="8404"/>
                  </a:lnTo>
                  <a:lnTo>
                    <a:pt x="8620" y="7984"/>
                  </a:lnTo>
                  <a:lnTo>
                    <a:pt x="8588" y="7552"/>
                  </a:lnTo>
                  <a:lnTo>
                    <a:pt x="8545" y="7099"/>
                  </a:lnTo>
                  <a:lnTo>
                    <a:pt x="8501" y="6625"/>
                  </a:lnTo>
                  <a:lnTo>
                    <a:pt x="8437" y="6150"/>
                  </a:lnTo>
                  <a:lnTo>
                    <a:pt x="8372" y="5675"/>
                  </a:lnTo>
                  <a:lnTo>
                    <a:pt x="8297" y="5190"/>
                  </a:lnTo>
                  <a:lnTo>
                    <a:pt x="8210" y="4704"/>
                  </a:lnTo>
                  <a:lnTo>
                    <a:pt x="8124" y="4230"/>
                  </a:lnTo>
                  <a:lnTo>
                    <a:pt x="7941" y="3302"/>
                  </a:lnTo>
                  <a:lnTo>
                    <a:pt x="7736" y="2439"/>
                  </a:lnTo>
                  <a:lnTo>
                    <a:pt x="7628" y="2040"/>
                  </a:lnTo>
                  <a:lnTo>
                    <a:pt x="7531" y="1662"/>
                  </a:lnTo>
                  <a:lnTo>
                    <a:pt x="7423" y="1317"/>
                  </a:lnTo>
                  <a:lnTo>
                    <a:pt x="7326" y="1004"/>
                  </a:lnTo>
                  <a:lnTo>
                    <a:pt x="7229" y="724"/>
                  </a:lnTo>
                  <a:lnTo>
                    <a:pt x="7131" y="486"/>
                  </a:lnTo>
                  <a:lnTo>
                    <a:pt x="7045" y="303"/>
                  </a:lnTo>
                  <a:lnTo>
                    <a:pt x="6959" y="152"/>
                  </a:lnTo>
                  <a:lnTo>
                    <a:pt x="6916" y="98"/>
                  </a:lnTo>
                  <a:lnTo>
                    <a:pt x="6873" y="55"/>
                  </a:lnTo>
                  <a:lnTo>
                    <a:pt x="6840" y="22"/>
                  </a:lnTo>
                  <a:lnTo>
                    <a:pt x="6808" y="12"/>
                  </a:lnTo>
                  <a:lnTo>
                    <a:pt x="673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1976;p41">
              <a:extLst>
                <a:ext uri="{FF2B5EF4-FFF2-40B4-BE49-F238E27FC236}">
                  <a16:creationId xmlns:a16="http://schemas.microsoft.com/office/drawing/2014/main" id="{46947157-6804-6694-3141-48618F7AE3D6}"/>
                </a:ext>
              </a:extLst>
            </p:cNvPr>
            <p:cNvSpPr/>
            <p:nvPr/>
          </p:nvSpPr>
          <p:spPr>
            <a:xfrm>
              <a:off x="3497400" y="334650"/>
              <a:ext cx="69350" cy="180450"/>
            </a:xfrm>
            <a:custGeom>
              <a:avLst/>
              <a:gdLst/>
              <a:ahLst/>
              <a:cxnLst/>
              <a:rect l="l" t="t" r="r" b="b"/>
              <a:pathLst>
                <a:path w="2774" h="7218" extrusionOk="0">
                  <a:moveTo>
                    <a:pt x="2158" y="1"/>
                  </a:moveTo>
                  <a:lnTo>
                    <a:pt x="2126" y="12"/>
                  </a:lnTo>
                  <a:lnTo>
                    <a:pt x="2093" y="23"/>
                  </a:lnTo>
                  <a:lnTo>
                    <a:pt x="2050" y="55"/>
                  </a:lnTo>
                  <a:lnTo>
                    <a:pt x="1986" y="130"/>
                  </a:lnTo>
                  <a:lnTo>
                    <a:pt x="1910" y="228"/>
                  </a:lnTo>
                  <a:lnTo>
                    <a:pt x="1835" y="368"/>
                  </a:lnTo>
                  <a:lnTo>
                    <a:pt x="1748" y="530"/>
                  </a:lnTo>
                  <a:lnTo>
                    <a:pt x="1673" y="713"/>
                  </a:lnTo>
                  <a:lnTo>
                    <a:pt x="1500" y="1144"/>
                  </a:lnTo>
                  <a:lnTo>
                    <a:pt x="1328" y="1662"/>
                  </a:lnTo>
                  <a:lnTo>
                    <a:pt x="1144" y="2245"/>
                  </a:lnTo>
                  <a:lnTo>
                    <a:pt x="961" y="2892"/>
                  </a:lnTo>
                  <a:lnTo>
                    <a:pt x="777" y="3572"/>
                  </a:lnTo>
                  <a:lnTo>
                    <a:pt x="594" y="4262"/>
                  </a:lnTo>
                  <a:lnTo>
                    <a:pt x="432" y="4931"/>
                  </a:lnTo>
                  <a:lnTo>
                    <a:pt x="292" y="5546"/>
                  </a:lnTo>
                  <a:lnTo>
                    <a:pt x="76" y="6506"/>
                  </a:lnTo>
                  <a:lnTo>
                    <a:pt x="1" y="6883"/>
                  </a:lnTo>
                  <a:lnTo>
                    <a:pt x="2762" y="7218"/>
                  </a:lnTo>
                  <a:lnTo>
                    <a:pt x="2773" y="5902"/>
                  </a:lnTo>
                  <a:lnTo>
                    <a:pt x="2752" y="4629"/>
                  </a:lnTo>
                  <a:lnTo>
                    <a:pt x="2708" y="3442"/>
                  </a:lnTo>
                  <a:lnTo>
                    <a:pt x="2687" y="2892"/>
                  </a:lnTo>
                  <a:lnTo>
                    <a:pt x="2654" y="2374"/>
                  </a:lnTo>
                  <a:lnTo>
                    <a:pt x="2622" y="1900"/>
                  </a:lnTo>
                  <a:lnTo>
                    <a:pt x="2579" y="1468"/>
                  </a:lnTo>
                  <a:lnTo>
                    <a:pt x="2536" y="1080"/>
                  </a:lnTo>
                  <a:lnTo>
                    <a:pt x="2482" y="745"/>
                  </a:lnTo>
                  <a:lnTo>
                    <a:pt x="2428" y="465"/>
                  </a:lnTo>
                  <a:lnTo>
                    <a:pt x="2374" y="249"/>
                  </a:lnTo>
                  <a:lnTo>
                    <a:pt x="2342" y="163"/>
                  </a:lnTo>
                  <a:lnTo>
                    <a:pt x="2320" y="98"/>
                  </a:lnTo>
                  <a:lnTo>
                    <a:pt x="2288" y="55"/>
                  </a:lnTo>
                  <a:lnTo>
                    <a:pt x="2255" y="23"/>
                  </a:lnTo>
                  <a:lnTo>
                    <a:pt x="2223" y="12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1977;p41">
              <a:extLst>
                <a:ext uri="{FF2B5EF4-FFF2-40B4-BE49-F238E27FC236}">
                  <a16:creationId xmlns:a16="http://schemas.microsoft.com/office/drawing/2014/main" id="{36485952-F13A-F732-E73C-0F416C2B4DC6}"/>
                </a:ext>
              </a:extLst>
            </p:cNvPr>
            <p:cNvSpPr/>
            <p:nvPr/>
          </p:nvSpPr>
          <p:spPr>
            <a:xfrm>
              <a:off x="3845300" y="646150"/>
              <a:ext cx="215500" cy="115200"/>
            </a:xfrm>
            <a:custGeom>
              <a:avLst/>
              <a:gdLst/>
              <a:ahLst/>
              <a:cxnLst/>
              <a:rect l="l" t="t" r="r" b="b"/>
              <a:pathLst>
                <a:path w="8620" h="4608" extrusionOk="0">
                  <a:moveTo>
                    <a:pt x="7994" y="1"/>
                  </a:moveTo>
                  <a:lnTo>
                    <a:pt x="7843" y="11"/>
                  </a:lnTo>
                  <a:lnTo>
                    <a:pt x="7681" y="22"/>
                  </a:lnTo>
                  <a:lnTo>
                    <a:pt x="7369" y="44"/>
                  </a:lnTo>
                  <a:lnTo>
                    <a:pt x="7056" y="98"/>
                  </a:lnTo>
                  <a:lnTo>
                    <a:pt x="6743" y="152"/>
                  </a:lnTo>
                  <a:lnTo>
                    <a:pt x="6430" y="216"/>
                  </a:lnTo>
                  <a:lnTo>
                    <a:pt x="6128" y="292"/>
                  </a:lnTo>
                  <a:lnTo>
                    <a:pt x="5826" y="389"/>
                  </a:lnTo>
                  <a:lnTo>
                    <a:pt x="5524" y="486"/>
                  </a:lnTo>
                  <a:lnTo>
                    <a:pt x="5222" y="605"/>
                  </a:lnTo>
                  <a:lnTo>
                    <a:pt x="4931" y="713"/>
                  </a:lnTo>
                  <a:lnTo>
                    <a:pt x="4639" y="842"/>
                  </a:lnTo>
                  <a:lnTo>
                    <a:pt x="4359" y="982"/>
                  </a:lnTo>
                  <a:lnTo>
                    <a:pt x="4068" y="1123"/>
                  </a:lnTo>
                  <a:lnTo>
                    <a:pt x="3787" y="1274"/>
                  </a:lnTo>
                  <a:lnTo>
                    <a:pt x="3237" y="1586"/>
                  </a:lnTo>
                  <a:lnTo>
                    <a:pt x="2698" y="1921"/>
                  </a:lnTo>
                  <a:lnTo>
                    <a:pt x="2439" y="2104"/>
                  </a:lnTo>
                  <a:lnTo>
                    <a:pt x="2180" y="2288"/>
                  </a:lnTo>
                  <a:lnTo>
                    <a:pt x="1932" y="2482"/>
                  </a:lnTo>
                  <a:lnTo>
                    <a:pt x="1684" y="2687"/>
                  </a:lnTo>
                  <a:lnTo>
                    <a:pt x="1446" y="2903"/>
                  </a:lnTo>
                  <a:lnTo>
                    <a:pt x="1220" y="3118"/>
                  </a:lnTo>
                  <a:lnTo>
                    <a:pt x="993" y="3345"/>
                  </a:lnTo>
                  <a:lnTo>
                    <a:pt x="777" y="3571"/>
                  </a:lnTo>
                  <a:lnTo>
                    <a:pt x="572" y="3809"/>
                  </a:lnTo>
                  <a:lnTo>
                    <a:pt x="367" y="4057"/>
                  </a:lnTo>
                  <a:lnTo>
                    <a:pt x="184" y="4305"/>
                  </a:lnTo>
                  <a:lnTo>
                    <a:pt x="1" y="4575"/>
                  </a:lnTo>
                  <a:lnTo>
                    <a:pt x="44" y="4607"/>
                  </a:lnTo>
                  <a:lnTo>
                    <a:pt x="1026" y="3830"/>
                  </a:lnTo>
                  <a:lnTo>
                    <a:pt x="1511" y="3453"/>
                  </a:lnTo>
                  <a:lnTo>
                    <a:pt x="2007" y="3075"/>
                  </a:lnTo>
                  <a:lnTo>
                    <a:pt x="2989" y="2331"/>
                  </a:lnTo>
                  <a:lnTo>
                    <a:pt x="3485" y="1964"/>
                  </a:lnTo>
                  <a:lnTo>
                    <a:pt x="3733" y="1791"/>
                  </a:lnTo>
                  <a:lnTo>
                    <a:pt x="3992" y="1619"/>
                  </a:lnTo>
                  <a:lnTo>
                    <a:pt x="4262" y="1468"/>
                  </a:lnTo>
                  <a:lnTo>
                    <a:pt x="4521" y="1306"/>
                  </a:lnTo>
                  <a:lnTo>
                    <a:pt x="4801" y="1166"/>
                  </a:lnTo>
                  <a:lnTo>
                    <a:pt x="5071" y="1026"/>
                  </a:lnTo>
                  <a:lnTo>
                    <a:pt x="5351" y="885"/>
                  </a:lnTo>
                  <a:lnTo>
                    <a:pt x="5632" y="767"/>
                  </a:lnTo>
                  <a:lnTo>
                    <a:pt x="5912" y="648"/>
                  </a:lnTo>
                  <a:lnTo>
                    <a:pt x="6204" y="540"/>
                  </a:lnTo>
                  <a:lnTo>
                    <a:pt x="6495" y="432"/>
                  </a:lnTo>
                  <a:lnTo>
                    <a:pt x="6786" y="346"/>
                  </a:lnTo>
                  <a:lnTo>
                    <a:pt x="7088" y="270"/>
                  </a:lnTo>
                  <a:lnTo>
                    <a:pt x="7390" y="206"/>
                  </a:lnTo>
                  <a:lnTo>
                    <a:pt x="7692" y="152"/>
                  </a:lnTo>
                  <a:lnTo>
                    <a:pt x="7854" y="130"/>
                  </a:lnTo>
                  <a:lnTo>
                    <a:pt x="8005" y="109"/>
                  </a:lnTo>
                  <a:lnTo>
                    <a:pt x="8156" y="87"/>
                  </a:lnTo>
                  <a:lnTo>
                    <a:pt x="8318" y="76"/>
                  </a:lnTo>
                  <a:lnTo>
                    <a:pt x="8620" y="65"/>
                  </a:lnTo>
                  <a:lnTo>
                    <a:pt x="8620" y="11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1978;p41">
              <a:extLst>
                <a:ext uri="{FF2B5EF4-FFF2-40B4-BE49-F238E27FC236}">
                  <a16:creationId xmlns:a16="http://schemas.microsoft.com/office/drawing/2014/main" id="{1B8D8C7F-C28B-D783-5EAB-79ED7768BA1C}"/>
                </a:ext>
              </a:extLst>
            </p:cNvPr>
            <p:cNvSpPr/>
            <p:nvPr/>
          </p:nvSpPr>
          <p:spPr>
            <a:xfrm>
              <a:off x="3855550" y="798000"/>
              <a:ext cx="267550" cy="35075"/>
            </a:xfrm>
            <a:custGeom>
              <a:avLst/>
              <a:gdLst/>
              <a:ahLst/>
              <a:cxnLst/>
              <a:rect l="l" t="t" r="r" b="b"/>
              <a:pathLst>
                <a:path w="10702" h="1403" extrusionOk="0">
                  <a:moveTo>
                    <a:pt x="4639" y="0"/>
                  </a:moveTo>
                  <a:lnTo>
                    <a:pt x="4294" y="11"/>
                  </a:lnTo>
                  <a:lnTo>
                    <a:pt x="3938" y="22"/>
                  </a:lnTo>
                  <a:lnTo>
                    <a:pt x="3593" y="54"/>
                  </a:lnTo>
                  <a:lnTo>
                    <a:pt x="3248" y="97"/>
                  </a:lnTo>
                  <a:lnTo>
                    <a:pt x="2902" y="162"/>
                  </a:lnTo>
                  <a:lnTo>
                    <a:pt x="2557" y="237"/>
                  </a:lnTo>
                  <a:lnTo>
                    <a:pt x="2212" y="335"/>
                  </a:lnTo>
                  <a:lnTo>
                    <a:pt x="1878" y="432"/>
                  </a:lnTo>
                  <a:lnTo>
                    <a:pt x="1543" y="550"/>
                  </a:lnTo>
                  <a:lnTo>
                    <a:pt x="1220" y="680"/>
                  </a:lnTo>
                  <a:lnTo>
                    <a:pt x="907" y="820"/>
                  </a:lnTo>
                  <a:lnTo>
                    <a:pt x="594" y="982"/>
                  </a:lnTo>
                  <a:lnTo>
                    <a:pt x="292" y="1165"/>
                  </a:lnTo>
                  <a:lnTo>
                    <a:pt x="141" y="1262"/>
                  </a:lnTo>
                  <a:lnTo>
                    <a:pt x="1" y="1359"/>
                  </a:lnTo>
                  <a:lnTo>
                    <a:pt x="22" y="1403"/>
                  </a:lnTo>
                  <a:lnTo>
                    <a:pt x="346" y="1295"/>
                  </a:lnTo>
                  <a:lnTo>
                    <a:pt x="680" y="1198"/>
                  </a:lnTo>
                  <a:lnTo>
                    <a:pt x="1004" y="1100"/>
                  </a:lnTo>
                  <a:lnTo>
                    <a:pt x="1338" y="1014"/>
                  </a:lnTo>
                  <a:lnTo>
                    <a:pt x="1996" y="863"/>
                  </a:lnTo>
                  <a:lnTo>
                    <a:pt x="2654" y="734"/>
                  </a:lnTo>
                  <a:lnTo>
                    <a:pt x="3323" y="626"/>
                  </a:lnTo>
                  <a:lnTo>
                    <a:pt x="3992" y="518"/>
                  </a:lnTo>
                  <a:lnTo>
                    <a:pt x="4326" y="475"/>
                  </a:lnTo>
                  <a:lnTo>
                    <a:pt x="4661" y="442"/>
                  </a:lnTo>
                  <a:lnTo>
                    <a:pt x="5006" y="421"/>
                  </a:lnTo>
                  <a:lnTo>
                    <a:pt x="5168" y="421"/>
                  </a:lnTo>
                  <a:lnTo>
                    <a:pt x="5340" y="410"/>
                  </a:lnTo>
                  <a:lnTo>
                    <a:pt x="5675" y="410"/>
                  </a:lnTo>
                  <a:lnTo>
                    <a:pt x="6020" y="421"/>
                  </a:lnTo>
                  <a:lnTo>
                    <a:pt x="6355" y="432"/>
                  </a:lnTo>
                  <a:lnTo>
                    <a:pt x="6700" y="464"/>
                  </a:lnTo>
                  <a:lnTo>
                    <a:pt x="6862" y="475"/>
                  </a:lnTo>
                  <a:lnTo>
                    <a:pt x="6948" y="486"/>
                  </a:lnTo>
                  <a:lnTo>
                    <a:pt x="7034" y="496"/>
                  </a:lnTo>
                  <a:lnTo>
                    <a:pt x="7369" y="540"/>
                  </a:lnTo>
                  <a:lnTo>
                    <a:pt x="7541" y="561"/>
                  </a:lnTo>
                  <a:lnTo>
                    <a:pt x="7714" y="583"/>
                  </a:lnTo>
                  <a:lnTo>
                    <a:pt x="7876" y="615"/>
                  </a:lnTo>
                  <a:lnTo>
                    <a:pt x="8048" y="647"/>
                  </a:lnTo>
                  <a:lnTo>
                    <a:pt x="8383" y="712"/>
                  </a:lnTo>
                  <a:lnTo>
                    <a:pt x="8717" y="788"/>
                  </a:lnTo>
                  <a:lnTo>
                    <a:pt x="9051" y="874"/>
                  </a:lnTo>
                  <a:lnTo>
                    <a:pt x="9375" y="960"/>
                  </a:lnTo>
                  <a:lnTo>
                    <a:pt x="9537" y="1014"/>
                  </a:lnTo>
                  <a:lnTo>
                    <a:pt x="9709" y="1068"/>
                  </a:lnTo>
                  <a:lnTo>
                    <a:pt x="10033" y="1176"/>
                  </a:lnTo>
                  <a:lnTo>
                    <a:pt x="10109" y="1198"/>
                  </a:lnTo>
                  <a:lnTo>
                    <a:pt x="10195" y="1230"/>
                  </a:lnTo>
                  <a:lnTo>
                    <a:pt x="10357" y="1284"/>
                  </a:lnTo>
                  <a:lnTo>
                    <a:pt x="10680" y="1403"/>
                  </a:lnTo>
                  <a:lnTo>
                    <a:pt x="10702" y="1359"/>
                  </a:lnTo>
                  <a:lnTo>
                    <a:pt x="10389" y="1208"/>
                  </a:lnTo>
                  <a:lnTo>
                    <a:pt x="10227" y="1144"/>
                  </a:lnTo>
                  <a:lnTo>
                    <a:pt x="10152" y="1100"/>
                  </a:lnTo>
                  <a:lnTo>
                    <a:pt x="10065" y="1068"/>
                  </a:lnTo>
                  <a:lnTo>
                    <a:pt x="9753" y="939"/>
                  </a:lnTo>
                  <a:lnTo>
                    <a:pt x="9591" y="874"/>
                  </a:lnTo>
                  <a:lnTo>
                    <a:pt x="9429" y="820"/>
                  </a:lnTo>
                  <a:lnTo>
                    <a:pt x="9095" y="701"/>
                  </a:lnTo>
                  <a:lnTo>
                    <a:pt x="8771" y="593"/>
                  </a:lnTo>
                  <a:lnTo>
                    <a:pt x="8437" y="486"/>
                  </a:lnTo>
                  <a:lnTo>
                    <a:pt x="8102" y="399"/>
                  </a:lnTo>
                  <a:lnTo>
                    <a:pt x="7929" y="356"/>
                  </a:lnTo>
                  <a:lnTo>
                    <a:pt x="7768" y="324"/>
                  </a:lnTo>
                  <a:lnTo>
                    <a:pt x="7595" y="281"/>
                  </a:lnTo>
                  <a:lnTo>
                    <a:pt x="7422" y="248"/>
                  </a:lnTo>
                  <a:lnTo>
                    <a:pt x="7077" y="184"/>
                  </a:lnTo>
                  <a:lnTo>
                    <a:pt x="6991" y="162"/>
                  </a:lnTo>
                  <a:lnTo>
                    <a:pt x="6905" y="151"/>
                  </a:lnTo>
                  <a:lnTo>
                    <a:pt x="6732" y="130"/>
                  </a:lnTo>
                  <a:lnTo>
                    <a:pt x="6387" y="86"/>
                  </a:lnTo>
                  <a:lnTo>
                    <a:pt x="6042" y="43"/>
                  </a:lnTo>
                  <a:lnTo>
                    <a:pt x="5696" y="22"/>
                  </a:lnTo>
                  <a:lnTo>
                    <a:pt x="5524" y="11"/>
                  </a:lnTo>
                  <a:lnTo>
                    <a:pt x="5340" y="11"/>
                  </a:lnTo>
                  <a:lnTo>
                    <a:pt x="49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979;p41">
              <a:extLst>
                <a:ext uri="{FF2B5EF4-FFF2-40B4-BE49-F238E27FC236}">
                  <a16:creationId xmlns:a16="http://schemas.microsoft.com/office/drawing/2014/main" id="{EEFD6468-683D-CD65-C01B-FB6B5BEBE245}"/>
                </a:ext>
              </a:extLst>
            </p:cNvPr>
            <p:cNvSpPr/>
            <p:nvPr/>
          </p:nvSpPr>
          <p:spPr>
            <a:xfrm>
              <a:off x="3027600" y="238125"/>
              <a:ext cx="1647300" cy="1958775"/>
            </a:xfrm>
            <a:custGeom>
              <a:avLst/>
              <a:gdLst/>
              <a:ahLst/>
              <a:cxnLst/>
              <a:rect l="l" t="t" r="r" b="b"/>
              <a:pathLst>
                <a:path w="65892" h="78351" extrusionOk="0">
                  <a:moveTo>
                    <a:pt x="10918" y="0"/>
                  </a:moveTo>
                  <a:lnTo>
                    <a:pt x="10853" y="22"/>
                  </a:lnTo>
                  <a:lnTo>
                    <a:pt x="10767" y="54"/>
                  </a:lnTo>
                  <a:lnTo>
                    <a:pt x="10680" y="97"/>
                  </a:lnTo>
                  <a:lnTo>
                    <a:pt x="10583" y="151"/>
                  </a:lnTo>
                  <a:lnTo>
                    <a:pt x="10378" y="302"/>
                  </a:lnTo>
                  <a:lnTo>
                    <a:pt x="10141" y="507"/>
                  </a:lnTo>
                  <a:lnTo>
                    <a:pt x="9882" y="744"/>
                  </a:lnTo>
                  <a:lnTo>
                    <a:pt x="9602" y="1046"/>
                  </a:lnTo>
                  <a:lnTo>
                    <a:pt x="9300" y="1381"/>
                  </a:lnTo>
                  <a:lnTo>
                    <a:pt x="8987" y="1758"/>
                  </a:lnTo>
                  <a:lnTo>
                    <a:pt x="8652" y="2179"/>
                  </a:lnTo>
                  <a:lnTo>
                    <a:pt x="8296" y="2643"/>
                  </a:lnTo>
                  <a:lnTo>
                    <a:pt x="7940" y="3150"/>
                  </a:lnTo>
                  <a:lnTo>
                    <a:pt x="7574" y="3689"/>
                  </a:lnTo>
                  <a:lnTo>
                    <a:pt x="7196" y="4261"/>
                  </a:lnTo>
                  <a:lnTo>
                    <a:pt x="6818" y="4876"/>
                  </a:lnTo>
                  <a:lnTo>
                    <a:pt x="6441" y="5512"/>
                  </a:lnTo>
                  <a:lnTo>
                    <a:pt x="6053" y="6192"/>
                  </a:lnTo>
                  <a:lnTo>
                    <a:pt x="5664" y="6893"/>
                  </a:lnTo>
                  <a:lnTo>
                    <a:pt x="5287" y="7627"/>
                  </a:lnTo>
                  <a:lnTo>
                    <a:pt x="4909" y="8382"/>
                  </a:lnTo>
                  <a:lnTo>
                    <a:pt x="4542" y="9169"/>
                  </a:lnTo>
                  <a:lnTo>
                    <a:pt x="4176" y="9979"/>
                  </a:lnTo>
                  <a:lnTo>
                    <a:pt x="3830" y="10820"/>
                  </a:lnTo>
                  <a:lnTo>
                    <a:pt x="3485" y="11672"/>
                  </a:lnTo>
                  <a:lnTo>
                    <a:pt x="3172" y="12546"/>
                  </a:lnTo>
                  <a:lnTo>
                    <a:pt x="2859" y="13441"/>
                  </a:lnTo>
                  <a:lnTo>
                    <a:pt x="2579" y="14348"/>
                  </a:lnTo>
                  <a:lnTo>
                    <a:pt x="2309" y="15275"/>
                  </a:lnTo>
                  <a:lnTo>
                    <a:pt x="2180" y="15750"/>
                  </a:lnTo>
                  <a:lnTo>
                    <a:pt x="2061" y="16214"/>
                  </a:lnTo>
                  <a:lnTo>
                    <a:pt x="1953" y="16688"/>
                  </a:lnTo>
                  <a:lnTo>
                    <a:pt x="1845" y="17174"/>
                  </a:lnTo>
                  <a:lnTo>
                    <a:pt x="1748" y="17649"/>
                  </a:lnTo>
                  <a:lnTo>
                    <a:pt x="1651" y="18134"/>
                  </a:lnTo>
                  <a:lnTo>
                    <a:pt x="1565" y="18619"/>
                  </a:lnTo>
                  <a:lnTo>
                    <a:pt x="1489" y="19116"/>
                  </a:lnTo>
                  <a:lnTo>
                    <a:pt x="1209" y="21090"/>
                  </a:lnTo>
                  <a:lnTo>
                    <a:pt x="1069" y="22093"/>
                  </a:lnTo>
                  <a:lnTo>
                    <a:pt x="939" y="23107"/>
                  </a:lnTo>
                  <a:lnTo>
                    <a:pt x="821" y="24132"/>
                  </a:lnTo>
                  <a:lnTo>
                    <a:pt x="702" y="25157"/>
                  </a:lnTo>
                  <a:lnTo>
                    <a:pt x="594" y="26203"/>
                  </a:lnTo>
                  <a:lnTo>
                    <a:pt x="497" y="27250"/>
                  </a:lnTo>
                  <a:lnTo>
                    <a:pt x="400" y="28318"/>
                  </a:lnTo>
                  <a:lnTo>
                    <a:pt x="324" y="29386"/>
                  </a:lnTo>
                  <a:lnTo>
                    <a:pt x="249" y="30464"/>
                  </a:lnTo>
                  <a:lnTo>
                    <a:pt x="173" y="31554"/>
                  </a:lnTo>
                  <a:lnTo>
                    <a:pt x="119" y="32654"/>
                  </a:lnTo>
                  <a:lnTo>
                    <a:pt x="76" y="33765"/>
                  </a:lnTo>
                  <a:lnTo>
                    <a:pt x="44" y="34887"/>
                  </a:lnTo>
                  <a:lnTo>
                    <a:pt x="11" y="36009"/>
                  </a:lnTo>
                  <a:lnTo>
                    <a:pt x="1" y="37153"/>
                  </a:lnTo>
                  <a:lnTo>
                    <a:pt x="1" y="38307"/>
                  </a:lnTo>
                  <a:lnTo>
                    <a:pt x="11" y="39461"/>
                  </a:lnTo>
                  <a:lnTo>
                    <a:pt x="44" y="40637"/>
                  </a:lnTo>
                  <a:lnTo>
                    <a:pt x="76" y="41824"/>
                  </a:lnTo>
                  <a:lnTo>
                    <a:pt x="130" y="43010"/>
                  </a:lnTo>
                  <a:lnTo>
                    <a:pt x="195" y="44219"/>
                  </a:lnTo>
                  <a:lnTo>
                    <a:pt x="270" y="45427"/>
                  </a:lnTo>
                  <a:lnTo>
                    <a:pt x="367" y="46657"/>
                  </a:lnTo>
                  <a:lnTo>
                    <a:pt x="475" y="47886"/>
                  </a:lnTo>
                  <a:lnTo>
                    <a:pt x="605" y="49138"/>
                  </a:lnTo>
                  <a:lnTo>
                    <a:pt x="745" y="50389"/>
                  </a:lnTo>
                  <a:lnTo>
                    <a:pt x="907" y="51662"/>
                  </a:lnTo>
                  <a:lnTo>
                    <a:pt x="1090" y="52935"/>
                  </a:lnTo>
                  <a:lnTo>
                    <a:pt x="1284" y="54229"/>
                  </a:lnTo>
                  <a:lnTo>
                    <a:pt x="1489" y="55524"/>
                  </a:lnTo>
                  <a:lnTo>
                    <a:pt x="1727" y="56819"/>
                  </a:lnTo>
                  <a:lnTo>
                    <a:pt x="1975" y="58081"/>
                  </a:lnTo>
                  <a:lnTo>
                    <a:pt x="2234" y="59300"/>
                  </a:lnTo>
                  <a:lnTo>
                    <a:pt x="2514" y="60497"/>
                  </a:lnTo>
                  <a:lnTo>
                    <a:pt x="2805" y="61651"/>
                  </a:lnTo>
                  <a:lnTo>
                    <a:pt x="3118" y="62773"/>
                  </a:lnTo>
                  <a:lnTo>
                    <a:pt x="3442" y="63863"/>
                  </a:lnTo>
                  <a:lnTo>
                    <a:pt x="3776" y="64920"/>
                  </a:lnTo>
                  <a:lnTo>
                    <a:pt x="4122" y="65934"/>
                  </a:lnTo>
                  <a:lnTo>
                    <a:pt x="4467" y="66916"/>
                  </a:lnTo>
                  <a:lnTo>
                    <a:pt x="4834" y="67854"/>
                  </a:lnTo>
                  <a:lnTo>
                    <a:pt x="5211" y="68760"/>
                  </a:lnTo>
                  <a:lnTo>
                    <a:pt x="5589" y="69634"/>
                  </a:lnTo>
                  <a:lnTo>
                    <a:pt x="5977" y="70454"/>
                  </a:lnTo>
                  <a:lnTo>
                    <a:pt x="6365" y="71242"/>
                  </a:lnTo>
                  <a:lnTo>
                    <a:pt x="6765" y="71997"/>
                  </a:lnTo>
                  <a:lnTo>
                    <a:pt x="7164" y="72698"/>
                  </a:lnTo>
                  <a:lnTo>
                    <a:pt x="7563" y="73367"/>
                  </a:lnTo>
                  <a:lnTo>
                    <a:pt x="7962" y="73982"/>
                  </a:lnTo>
                  <a:lnTo>
                    <a:pt x="8372" y="74564"/>
                  </a:lnTo>
                  <a:lnTo>
                    <a:pt x="8771" y="75104"/>
                  </a:lnTo>
                  <a:lnTo>
                    <a:pt x="8976" y="75352"/>
                  </a:lnTo>
                  <a:lnTo>
                    <a:pt x="9181" y="75600"/>
                  </a:lnTo>
                  <a:lnTo>
                    <a:pt x="9375" y="75826"/>
                  </a:lnTo>
                  <a:lnTo>
                    <a:pt x="9580" y="76053"/>
                  </a:lnTo>
                  <a:lnTo>
                    <a:pt x="9785" y="76258"/>
                  </a:lnTo>
                  <a:lnTo>
                    <a:pt x="9979" y="76452"/>
                  </a:lnTo>
                  <a:lnTo>
                    <a:pt x="10173" y="76635"/>
                  </a:lnTo>
                  <a:lnTo>
                    <a:pt x="10378" y="76808"/>
                  </a:lnTo>
                  <a:lnTo>
                    <a:pt x="10573" y="76970"/>
                  </a:lnTo>
                  <a:lnTo>
                    <a:pt x="10767" y="77121"/>
                  </a:lnTo>
                  <a:lnTo>
                    <a:pt x="10961" y="77261"/>
                  </a:lnTo>
                  <a:lnTo>
                    <a:pt x="11144" y="77391"/>
                  </a:lnTo>
                  <a:lnTo>
                    <a:pt x="11338" y="77509"/>
                  </a:lnTo>
                  <a:lnTo>
                    <a:pt x="11522" y="77606"/>
                  </a:lnTo>
                  <a:lnTo>
                    <a:pt x="11716" y="77703"/>
                  </a:lnTo>
                  <a:lnTo>
                    <a:pt x="11899" y="77779"/>
                  </a:lnTo>
                  <a:lnTo>
                    <a:pt x="12083" y="77854"/>
                  </a:lnTo>
                  <a:lnTo>
                    <a:pt x="12255" y="77908"/>
                  </a:lnTo>
                  <a:lnTo>
                    <a:pt x="12439" y="77952"/>
                  </a:lnTo>
                  <a:lnTo>
                    <a:pt x="12611" y="77984"/>
                  </a:lnTo>
                  <a:lnTo>
                    <a:pt x="12784" y="77995"/>
                  </a:lnTo>
                  <a:lnTo>
                    <a:pt x="12957" y="78005"/>
                  </a:lnTo>
                  <a:lnTo>
                    <a:pt x="13949" y="78016"/>
                  </a:lnTo>
                  <a:lnTo>
                    <a:pt x="15535" y="78038"/>
                  </a:lnTo>
                  <a:lnTo>
                    <a:pt x="20141" y="78113"/>
                  </a:lnTo>
                  <a:lnTo>
                    <a:pt x="26117" y="78210"/>
                  </a:lnTo>
                  <a:lnTo>
                    <a:pt x="29418" y="78254"/>
                  </a:lnTo>
                  <a:lnTo>
                    <a:pt x="32817" y="78297"/>
                  </a:lnTo>
                  <a:lnTo>
                    <a:pt x="36236" y="78329"/>
                  </a:lnTo>
                  <a:lnTo>
                    <a:pt x="39602" y="78351"/>
                  </a:lnTo>
                  <a:lnTo>
                    <a:pt x="42806" y="78351"/>
                  </a:lnTo>
                  <a:lnTo>
                    <a:pt x="45794" y="78340"/>
                  </a:lnTo>
                  <a:lnTo>
                    <a:pt x="47186" y="78318"/>
                  </a:lnTo>
                  <a:lnTo>
                    <a:pt x="48480" y="78297"/>
                  </a:lnTo>
                  <a:lnTo>
                    <a:pt x="49678" y="78264"/>
                  </a:lnTo>
                  <a:lnTo>
                    <a:pt x="50767" y="78232"/>
                  </a:lnTo>
                  <a:lnTo>
                    <a:pt x="51749" y="78189"/>
                  </a:lnTo>
                  <a:lnTo>
                    <a:pt x="52590" y="78135"/>
                  </a:lnTo>
                  <a:lnTo>
                    <a:pt x="53302" y="78070"/>
                  </a:lnTo>
                  <a:lnTo>
                    <a:pt x="53604" y="78038"/>
                  </a:lnTo>
                  <a:lnTo>
                    <a:pt x="53863" y="78005"/>
                  </a:lnTo>
                  <a:lnTo>
                    <a:pt x="54111" y="77962"/>
                  </a:lnTo>
                  <a:lnTo>
                    <a:pt x="54359" y="77919"/>
                  </a:lnTo>
                  <a:lnTo>
                    <a:pt x="54597" y="77854"/>
                  </a:lnTo>
                  <a:lnTo>
                    <a:pt x="54856" y="77790"/>
                  </a:lnTo>
                  <a:lnTo>
                    <a:pt x="55104" y="77725"/>
                  </a:lnTo>
                  <a:lnTo>
                    <a:pt x="55352" y="77639"/>
                  </a:lnTo>
                  <a:lnTo>
                    <a:pt x="55611" y="77552"/>
                  </a:lnTo>
                  <a:lnTo>
                    <a:pt x="55870" y="77455"/>
                  </a:lnTo>
                  <a:lnTo>
                    <a:pt x="56118" y="77358"/>
                  </a:lnTo>
                  <a:lnTo>
                    <a:pt x="56377" y="77240"/>
                  </a:lnTo>
                  <a:lnTo>
                    <a:pt x="56636" y="77121"/>
                  </a:lnTo>
                  <a:lnTo>
                    <a:pt x="56894" y="77002"/>
                  </a:lnTo>
                  <a:lnTo>
                    <a:pt x="57153" y="76862"/>
                  </a:lnTo>
                  <a:lnTo>
                    <a:pt x="57412" y="76722"/>
                  </a:lnTo>
                  <a:lnTo>
                    <a:pt x="57671" y="76571"/>
                  </a:lnTo>
                  <a:lnTo>
                    <a:pt x="57930" y="76409"/>
                  </a:lnTo>
                  <a:lnTo>
                    <a:pt x="58178" y="76247"/>
                  </a:lnTo>
                  <a:lnTo>
                    <a:pt x="58437" y="76074"/>
                  </a:lnTo>
                  <a:lnTo>
                    <a:pt x="58696" y="75891"/>
                  </a:lnTo>
                  <a:lnTo>
                    <a:pt x="58944" y="75708"/>
                  </a:lnTo>
                  <a:lnTo>
                    <a:pt x="59192" y="75514"/>
                  </a:lnTo>
                  <a:lnTo>
                    <a:pt x="59451" y="75309"/>
                  </a:lnTo>
                  <a:lnTo>
                    <a:pt x="59699" y="75093"/>
                  </a:lnTo>
                  <a:lnTo>
                    <a:pt x="59937" y="74877"/>
                  </a:lnTo>
                  <a:lnTo>
                    <a:pt x="60185" y="74651"/>
                  </a:lnTo>
                  <a:lnTo>
                    <a:pt x="60433" y="74424"/>
                  </a:lnTo>
                  <a:lnTo>
                    <a:pt x="60670" y="74176"/>
                  </a:lnTo>
                  <a:lnTo>
                    <a:pt x="60907" y="73928"/>
                  </a:lnTo>
                  <a:lnTo>
                    <a:pt x="61134" y="73680"/>
                  </a:lnTo>
                  <a:lnTo>
                    <a:pt x="61371" y="73410"/>
                  </a:lnTo>
                  <a:lnTo>
                    <a:pt x="61598" y="73140"/>
                  </a:lnTo>
                  <a:lnTo>
                    <a:pt x="61814" y="72860"/>
                  </a:lnTo>
                  <a:lnTo>
                    <a:pt x="62040" y="72579"/>
                  </a:lnTo>
                  <a:lnTo>
                    <a:pt x="62256" y="72288"/>
                  </a:lnTo>
                  <a:lnTo>
                    <a:pt x="62461" y="71986"/>
                  </a:lnTo>
                  <a:lnTo>
                    <a:pt x="62666" y="71673"/>
                  </a:lnTo>
                  <a:lnTo>
                    <a:pt x="62871" y="71360"/>
                  </a:lnTo>
                  <a:lnTo>
                    <a:pt x="63065" y="71037"/>
                  </a:lnTo>
                  <a:lnTo>
                    <a:pt x="63259" y="70713"/>
                  </a:lnTo>
                  <a:lnTo>
                    <a:pt x="63453" y="70368"/>
                  </a:lnTo>
                  <a:lnTo>
                    <a:pt x="63626" y="70023"/>
                  </a:lnTo>
                  <a:lnTo>
                    <a:pt x="63809" y="69677"/>
                  </a:lnTo>
                  <a:lnTo>
                    <a:pt x="63982" y="69321"/>
                  </a:lnTo>
                  <a:lnTo>
                    <a:pt x="64144" y="68955"/>
                  </a:lnTo>
                  <a:lnTo>
                    <a:pt x="64306" y="68577"/>
                  </a:lnTo>
                  <a:lnTo>
                    <a:pt x="64457" y="68199"/>
                  </a:lnTo>
                  <a:lnTo>
                    <a:pt x="64597" y="67811"/>
                  </a:lnTo>
                  <a:lnTo>
                    <a:pt x="64737" y="67412"/>
                  </a:lnTo>
                  <a:lnTo>
                    <a:pt x="64866" y="67013"/>
                  </a:lnTo>
                  <a:lnTo>
                    <a:pt x="64996" y="66603"/>
                  </a:lnTo>
                  <a:lnTo>
                    <a:pt x="65115" y="66193"/>
                  </a:lnTo>
                  <a:lnTo>
                    <a:pt x="65222" y="65761"/>
                  </a:lnTo>
                  <a:lnTo>
                    <a:pt x="65330" y="65330"/>
                  </a:lnTo>
                  <a:lnTo>
                    <a:pt x="65417" y="64898"/>
                  </a:lnTo>
                  <a:lnTo>
                    <a:pt x="65503" y="64456"/>
                  </a:lnTo>
                  <a:lnTo>
                    <a:pt x="65589" y="64003"/>
                  </a:lnTo>
                  <a:lnTo>
                    <a:pt x="65654" y="63539"/>
                  </a:lnTo>
                  <a:lnTo>
                    <a:pt x="65719" y="63075"/>
                  </a:lnTo>
                  <a:lnTo>
                    <a:pt x="65773" y="62601"/>
                  </a:lnTo>
                  <a:lnTo>
                    <a:pt x="65816" y="62126"/>
                  </a:lnTo>
                  <a:lnTo>
                    <a:pt x="65848" y="61641"/>
                  </a:lnTo>
                  <a:lnTo>
                    <a:pt x="65870" y="61144"/>
                  </a:lnTo>
                  <a:lnTo>
                    <a:pt x="65881" y="60637"/>
                  </a:lnTo>
                  <a:lnTo>
                    <a:pt x="65891" y="60130"/>
                  </a:lnTo>
                  <a:lnTo>
                    <a:pt x="65881" y="59623"/>
                  </a:lnTo>
                  <a:lnTo>
                    <a:pt x="65859" y="59106"/>
                  </a:lnTo>
                  <a:lnTo>
                    <a:pt x="65816" y="58577"/>
                  </a:lnTo>
                  <a:lnTo>
                    <a:pt x="65751" y="58048"/>
                  </a:lnTo>
                  <a:lnTo>
                    <a:pt x="65676" y="57520"/>
                  </a:lnTo>
                  <a:lnTo>
                    <a:pt x="65589" y="56980"/>
                  </a:lnTo>
                  <a:lnTo>
                    <a:pt x="65481" y="56441"/>
                  </a:lnTo>
                  <a:lnTo>
                    <a:pt x="65363" y="55891"/>
                  </a:lnTo>
                  <a:lnTo>
                    <a:pt x="65222" y="55351"/>
                  </a:lnTo>
                  <a:lnTo>
                    <a:pt x="65071" y="54801"/>
                  </a:lnTo>
                  <a:lnTo>
                    <a:pt x="64910" y="54251"/>
                  </a:lnTo>
                  <a:lnTo>
                    <a:pt x="64726" y="53701"/>
                  </a:lnTo>
                  <a:lnTo>
                    <a:pt x="64532" y="53151"/>
                  </a:lnTo>
                  <a:lnTo>
                    <a:pt x="64327" y="52590"/>
                  </a:lnTo>
                  <a:lnTo>
                    <a:pt x="64101" y="52040"/>
                  </a:lnTo>
                  <a:lnTo>
                    <a:pt x="63863" y="51489"/>
                  </a:lnTo>
                  <a:lnTo>
                    <a:pt x="63615" y="50939"/>
                  </a:lnTo>
                  <a:lnTo>
                    <a:pt x="63356" y="50378"/>
                  </a:lnTo>
                  <a:lnTo>
                    <a:pt x="63087" y="49828"/>
                  </a:lnTo>
                  <a:lnTo>
                    <a:pt x="62795" y="49278"/>
                  </a:lnTo>
                  <a:lnTo>
                    <a:pt x="62504" y="48739"/>
                  </a:lnTo>
                  <a:lnTo>
                    <a:pt x="62191" y="48188"/>
                  </a:lnTo>
                  <a:lnTo>
                    <a:pt x="61878" y="47649"/>
                  </a:lnTo>
                  <a:lnTo>
                    <a:pt x="61544" y="47110"/>
                  </a:lnTo>
                  <a:lnTo>
                    <a:pt x="61209" y="46581"/>
                  </a:lnTo>
                  <a:lnTo>
                    <a:pt x="60854" y="46042"/>
                  </a:lnTo>
                  <a:lnTo>
                    <a:pt x="60498" y="45524"/>
                  </a:lnTo>
                  <a:lnTo>
                    <a:pt x="60120" y="44995"/>
                  </a:lnTo>
                  <a:lnTo>
                    <a:pt x="59742" y="44477"/>
                  </a:lnTo>
                  <a:lnTo>
                    <a:pt x="59354" y="43970"/>
                  </a:lnTo>
                  <a:lnTo>
                    <a:pt x="58955" y="43463"/>
                  </a:lnTo>
                  <a:lnTo>
                    <a:pt x="58545" y="42967"/>
                  </a:lnTo>
                  <a:lnTo>
                    <a:pt x="58124" y="42471"/>
                  </a:lnTo>
                  <a:lnTo>
                    <a:pt x="57704" y="41986"/>
                  </a:lnTo>
                  <a:lnTo>
                    <a:pt x="57272" y="41511"/>
                  </a:lnTo>
                  <a:lnTo>
                    <a:pt x="56830" y="41047"/>
                  </a:lnTo>
                  <a:lnTo>
                    <a:pt x="56377" y="40583"/>
                  </a:lnTo>
                  <a:lnTo>
                    <a:pt x="55924" y="40130"/>
                  </a:lnTo>
                  <a:lnTo>
                    <a:pt x="55470" y="39688"/>
                  </a:lnTo>
                  <a:lnTo>
                    <a:pt x="54996" y="39256"/>
                  </a:lnTo>
                  <a:lnTo>
                    <a:pt x="54521" y="38836"/>
                  </a:lnTo>
                  <a:lnTo>
                    <a:pt x="54047" y="38415"/>
                  </a:lnTo>
                  <a:lnTo>
                    <a:pt x="53561" y="38016"/>
                  </a:lnTo>
                  <a:lnTo>
                    <a:pt x="53065" y="37627"/>
                  </a:lnTo>
                  <a:lnTo>
                    <a:pt x="52569" y="37239"/>
                  </a:lnTo>
                  <a:lnTo>
                    <a:pt x="52062" y="36872"/>
                  </a:lnTo>
                  <a:lnTo>
                    <a:pt x="51565" y="36516"/>
                  </a:lnTo>
                  <a:lnTo>
                    <a:pt x="51048" y="36171"/>
                  </a:lnTo>
                  <a:lnTo>
                    <a:pt x="50541" y="35847"/>
                  </a:lnTo>
                  <a:lnTo>
                    <a:pt x="50012" y="35524"/>
                  </a:lnTo>
                  <a:lnTo>
                    <a:pt x="49494" y="35222"/>
                  </a:lnTo>
                  <a:lnTo>
                    <a:pt x="48966" y="34930"/>
                  </a:lnTo>
                  <a:lnTo>
                    <a:pt x="48437" y="34661"/>
                  </a:lnTo>
                  <a:lnTo>
                    <a:pt x="47908" y="34402"/>
                  </a:lnTo>
                  <a:lnTo>
                    <a:pt x="47380" y="34154"/>
                  </a:lnTo>
                  <a:lnTo>
                    <a:pt x="46840" y="33927"/>
                  </a:lnTo>
                  <a:lnTo>
                    <a:pt x="46301" y="33711"/>
                  </a:lnTo>
                  <a:lnTo>
                    <a:pt x="45762" y="33517"/>
                  </a:lnTo>
                  <a:lnTo>
                    <a:pt x="45222" y="33345"/>
                  </a:lnTo>
                  <a:lnTo>
                    <a:pt x="44683" y="33183"/>
                  </a:lnTo>
                  <a:lnTo>
                    <a:pt x="44144" y="33032"/>
                  </a:lnTo>
                  <a:lnTo>
                    <a:pt x="43604" y="32913"/>
                  </a:lnTo>
                  <a:lnTo>
                    <a:pt x="43054" y="32805"/>
                  </a:lnTo>
                  <a:lnTo>
                    <a:pt x="42515" y="32708"/>
                  </a:lnTo>
                  <a:lnTo>
                    <a:pt x="41975" y="32633"/>
                  </a:lnTo>
                  <a:lnTo>
                    <a:pt x="41436" y="32568"/>
                  </a:lnTo>
                  <a:lnTo>
                    <a:pt x="40907" y="32514"/>
                  </a:lnTo>
                  <a:lnTo>
                    <a:pt x="40379" y="32460"/>
                  </a:lnTo>
                  <a:lnTo>
                    <a:pt x="39861" y="32428"/>
                  </a:lnTo>
                  <a:lnTo>
                    <a:pt x="39343" y="32385"/>
                  </a:lnTo>
                  <a:lnTo>
                    <a:pt x="38836" y="32363"/>
                  </a:lnTo>
                  <a:lnTo>
                    <a:pt x="38329" y="32341"/>
                  </a:lnTo>
                  <a:lnTo>
                    <a:pt x="37833" y="32331"/>
                  </a:lnTo>
                  <a:lnTo>
                    <a:pt x="36366" y="32331"/>
                  </a:lnTo>
                  <a:lnTo>
                    <a:pt x="35427" y="32363"/>
                  </a:lnTo>
                  <a:lnTo>
                    <a:pt x="34499" y="32417"/>
                  </a:lnTo>
                  <a:lnTo>
                    <a:pt x="33615" y="32492"/>
                  </a:lnTo>
                  <a:lnTo>
                    <a:pt x="32741" y="32589"/>
                  </a:lnTo>
                  <a:lnTo>
                    <a:pt x="31910" y="32697"/>
                  </a:lnTo>
                  <a:lnTo>
                    <a:pt x="31101" y="32827"/>
                  </a:lnTo>
                  <a:lnTo>
                    <a:pt x="30314" y="32956"/>
                  </a:lnTo>
                  <a:lnTo>
                    <a:pt x="29569" y="33107"/>
                  </a:lnTo>
                  <a:lnTo>
                    <a:pt x="28858" y="33269"/>
                  </a:lnTo>
                  <a:lnTo>
                    <a:pt x="28167" y="33431"/>
                  </a:lnTo>
                  <a:lnTo>
                    <a:pt x="27520" y="33593"/>
                  </a:lnTo>
                  <a:lnTo>
                    <a:pt x="26905" y="33765"/>
                  </a:lnTo>
                  <a:lnTo>
                    <a:pt x="26322" y="33938"/>
                  </a:lnTo>
                  <a:lnTo>
                    <a:pt x="25783" y="34111"/>
                  </a:lnTo>
                  <a:lnTo>
                    <a:pt x="25287" y="34283"/>
                  </a:lnTo>
                  <a:lnTo>
                    <a:pt x="24812" y="34445"/>
                  </a:lnTo>
                  <a:lnTo>
                    <a:pt x="24391" y="34607"/>
                  </a:lnTo>
                  <a:lnTo>
                    <a:pt x="24003" y="34747"/>
                  </a:lnTo>
                  <a:lnTo>
                    <a:pt x="23367" y="35017"/>
                  </a:lnTo>
                  <a:lnTo>
                    <a:pt x="22892" y="35222"/>
                  </a:lnTo>
                  <a:lnTo>
                    <a:pt x="22601" y="35362"/>
                  </a:lnTo>
                  <a:lnTo>
                    <a:pt x="22504" y="35405"/>
                  </a:lnTo>
                  <a:lnTo>
                    <a:pt x="21835" y="32708"/>
                  </a:lnTo>
                  <a:lnTo>
                    <a:pt x="22277" y="32730"/>
                  </a:lnTo>
                  <a:lnTo>
                    <a:pt x="22719" y="32741"/>
                  </a:lnTo>
                  <a:lnTo>
                    <a:pt x="23151" y="32730"/>
                  </a:lnTo>
                  <a:lnTo>
                    <a:pt x="23561" y="32719"/>
                  </a:lnTo>
                  <a:lnTo>
                    <a:pt x="23971" y="32687"/>
                  </a:lnTo>
                  <a:lnTo>
                    <a:pt x="24370" y="32643"/>
                  </a:lnTo>
                  <a:lnTo>
                    <a:pt x="24758" y="32589"/>
                  </a:lnTo>
                  <a:lnTo>
                    <a:pt x="25136" y="32536"/>
                  </a:lnTo>
                  <a:lnTo>
                    <a:pt x="25503" y="32460"/>
                  </a:lnTo>
                  <a:lnTo>
                    <a:pt x="25859" y="32374"/>
                  </a:lnTo>
                  <a:lnTo>
                    <a:pt x="26215" y="32287"/>
                  </a:lnTo>
                  <a:lnTo>
                    <a:pt x="26549" y="32180"/>
                  </a:lnTo>
                  <a:lnTo>
                    <a:pt x="26883" y="32072"/>
                  </a:lnTo>
                  <a:lnTo>
                    <a:pt x="27207" y="31953"/>
                  </a:lnTo>
                  <a:lnTo>
                    <a:pt x="27520" y="31824"/>
                  </a:lnTo>
                  <a:lnTo>
                    <a:pt x="27822" y="31694"/>
                  </a:lnTo>
                  <a:lnTo>
                    <a:pt x="28124" y="31543"/>
                  </a:lnTo>
                  <a:lnTo>
                    <a:pt x="28415" y="31392"/>
                  </a:lnTo>
                  <a:lnTo>
                    <a:pt x="28696" y="31241"/>
                  </a:lnTo>
                  <a:lnTo>
                    <a:pt x="28965" y="31068"/>
                  </a:lnTo>
                  <a:lnTo>
                    <a:pt x="29224" y="30907"/>
                  </a:lnTo>
                  <a:lnTo>
                    <a:pt x="29483" y="30723"/>
                  </a:lnTo>
                  <a:lnTo>
                    <a:pt x="29721" y="30540"/>
                  </a:lnTo>
                  <a:lnTo>
                    <a:pt x="29969" y="30356"/>
                  </a:lnTo>
                  <a:lnTo>
                    <a:pt x="30195" y="30162"/>
                  </a:lnTo>
                  <a:lnTo>
                    <a:pt x="30422" y="29968"/>
                  </a:lnTo>
                  <a:lnTo>
                    <a:pt x="30637" y="29763"/>
                  </a:lnTo>
                  <a:lnTo>
                    <a:pt x="30842" y="29558"/>
                  </a:lnTo>
                  <a:lnTo>
                    <a:pt x="31047" y="29353"/>
                  </a:lnTo>
                  <a:lnTo>
                    <a:pt x="31242" y="29137"/>
                  </a:lnTo>
                  <a:lnTo>
                    <a:pt x="31425" y="28922"/>
                  </a:lnTo>
                  <a:lnTo>
                    <a:pt x="31608" y="28706"/>
                  </a:lnTo>
                  <a:lnTo>
                    <a:pt x="31781" y="28490"/>
                  </a:lnTo>
                  <a:lnTo>
                    <a:pt x="31943" y="28264"/>
                  </a:lnTo>
                  <a:lnTo>
                    <a:pt x="32256" y="27821"/>
                  </a:lnTo>
                  <a:lnTo>
                    <a:pt x="32536" y="27368"/>
                  </a:lnTo>
                  <a:lnTo>
                    <a:pt x="32806" y="26915"/>
                  </a:lnTo>
                  <a:lnTo>
                    <a:pt x="33043" y="26462"/>
                  </a:lnTo>
                  <a:lnTo>
                    <a:pt x="33248" y="26020"/>
                  </a:lnTo>
                  <a:lnTo>
                    <a:pt x="33442" y="25588"/>
                  </a:lnTo>
                  <a:lnTo>
                    <a:pt x="33615" y="25157"/>
                  </a:lnTo>
                  <a:lnTo>
                    <a:pt x="33755" y="24747"/>
                  </a:lnTo>
                  <a:lnTo>
                    <a:pt x="33885" y="24348"/>
                  </a:lnTo>
                  <a:lnTo>
                    <a:pt x="34003" y="23959"/>
                  </a:lnTo>
                  <a:lnTo>
                    <a:pt x="34089" y="23603"/>
                  </a:lnTo>
                  <a:lnTo>
                    <a:pt x="34165" y="23269"/>
                  </a:lnTo>
                  <a:lnTo>
                    <a:pt x="34219" y="22956"/>
                  </a:lnTo>
                  <a:lnTo>
                    <a:pt x="34262" y="22676"/>
                  </a:lnTo>
                  <a:lnTo>
                    <a:pt x="34294" y="22428"/>
                  </a:lnTo>
                  <a:lnTo>
                    <a:pt x="34327" y="21985"/>
                  </a:lnTo>
                  <a:lnTo>
                    <a:pt x="34348" y="21575"/>
                  </a:lnTo>
                  <a:lnTo>
                    <a:pt x="34338" y="21209"/>
                  </a:lnTo>
                  <a:lnTo>
                    <a:pt x="34316" y="20863"/>
                  </a:lnTo>
                  <a:lnTo>
                    <a:pt x="34294" y="20701"/>
                  </a:lnTo>
                  <a:lnTo>
                    <a:pt x="34262" y="20550"/>
                  </a:lnTo>
                  <a:lnTo>
                    <a:pt x="34230" y="20410"/>
                  </a:lnTo>
                  <a:lnTo>
                    <a:pt x="34187" y="20270"/>
                  </a:lnTo>
                  <a:lnTo>
                    <a:pt x="34143" y="20141"/>
                  </a:lnTo>
                  <a:lnTo>
                    <a:pt x="34089" y="20011"/>
                  </a:lnTo>
                  <a:lnTo>
                    <a:pt x="34025" y="19892"/>
                  </a:lnTo>
                  <a:lnTo>
                    <a:pt x="33960" y="19774"/>
                  </a:lnTo>
                  <a:lnTo>
                    <a:pt x="33874" y="19666"/>
                  </a:lnTo>
                  <a:lnTo>
                    <a:pt x="33798" y="19558"/>
                  </a:lnTo>
                  <a:lnTo>
                    <a:pt x="33701" y="19450"/>
                  </a:lnTo>
                  <a:lnTo>
                    <a:pt x="33593" y="19353"/>
                  </a:lnTo>
                  <a:lnTo>
                    <a:pt x="33485" y="19267"/>
                  </a:lnTo>
                  <a:lnTo>
                    <a:pt x="33367" y="19170"/>
                  </a:lnTo>
                  <a:lnTo>
                    <a:pt x="33237" y="19083"/>
                  </a:lnTo>
                  <a:lnTo>
                    <a:pt x="33097" y="18997"/>
                  </a:lnTo>
                  <a:lnTo>
                    <a:pt x="32946" y="18911"/>
                  </a:lnTo>
                  <a:lnTo>
                    <a:pt x="32784" y="18835"/>
                  </a:lnTo>
                  <a:lnTo>
                    <a:pt x="32428" y="18684"/>
                  </a:lnTo>
                  <a:lnTo>
                    <a:pt x="32040" y="18533"/>
                  </a:lnTo>
                  <a:lnTo>
                    <a:pt x="31598" y="18382"/>
                  </a:lnTo>
                  <a:lnTo>
                    <a:pt x="31371" y="18296"/>
                  </a:lnTo>
                  <a:lnTo>
                    <a:pt x="31144" y="18199"/>
                  </a:lnTo>
                  <a:lnTo>
                    <a:pt x="30929" y="18080"/>
                  </a:lnTo>
                  <a:lnTo>
                    <a:pt x="30713" y="17940"/>
                  </a:lnTo>
                  <a:lnTo>
                    <a:pt x="30508" y="17789"/>
                  </a:lnTo>
                  <a:lnTo>
                    <a:pt x="30303" y="17616"/>
                  </a:lnTo>
                  <a:lnTo>
                    <a:pt x="30109" y="17433"/>
                  </a:lnTo>
                  <a:lnTo>
                    <a:pt x="29904" y="17239"/>
                  </a:lnTo>
                  <a:lnTo>
                    <a:pt x="29710" y="17034"/>
                  </a:lnTo>
                  <a:lnTo>
                    <a:pt x="29516" y="16818"/>
                  </a:lnTo>
                  <a:lnTo>
                    <a:pt x="29138" y="16354"/>
                  </a:lnTo>
                  <a:lnTo>
                    <a:pt x="28750" y="15858"/>
                  </a:lnTo>
                  <a:lnTo>
                    <a:pt x="28361" y="15351"/>
                  </a:lnTo>
                  <a:lnTo>
                    <a:pt x="27962" y="14822"/>
                  </a:lnTo>
                  <a:lnTo>
                    <a:pt x="27541" y="14294"/>
                  </a:lnTo>
                  <a:lnTo>
                    <a:pt x="27121" y="13765"/>
                  </a:lnTo>
                  <a:lnTo>
                    <a:pt x="26894" y="13506"/>
                  </a:lnTo>
                  <a:lnTo>
                    <a:pt x="26657" y="13247"/>
                  </a:lnTo>
                  <a:lnTo>
                    <a:pt x="26430" y="12999"/>
                  </a:lnTo>
                  <a:lnTo>
                    <a:pt x="26182" y="12751"/>
                  </a:lnTo>
                  <a:lnTo>
                    <a:pt x="25934" y="12514"/>
                  </a:lnTo>
                  <a:lnTo>
                    <a:pt x="25664" y="12287"/>
                  </a:lnTo>
                  <a:lnTo>
                    <a:pt x="25395" y="12061"/>
                  </a:lnTo>
                  <a:lnTo>
                    <a:pt x="25125" y="11856"/>
                  </a:lnTo>
                  <a:lnTo>
                    <a:pt x="24834" y="11651"/>
                  </a:lnTo>
                  <a:lnTo>
                    <a:pt x="24532" y="11467"/>
                  </a:lnTo>
                  <a:lnTo>
                    <a:pt x="24219" y="11295"/>
                  </a:lnTo>
                  <a:lnTo>
                    <a:pt x="23884" y="11133"/>
                  </a:lnTo>
                  <a:lnTo>
                    <a:pt x="23550" y="10993"/>
                  </a:lnTo>
                  <a:lnTo>
                    <a:pt x="23194" y="10852"/>
                  </a:lnTo>
                  <a:lnTo>
                    <a:pt x="22838" y="10723"/>
                  </a:lnTo>
                  <a:lnTo>
                    <a:pt x="22471" y="10604"/>
                  </a:lnTo>
                  <a:lnTo>
                    <a:pt x="22094" y="10496"/>
                  </a:lnTo>
                  <a:lnTo>
                    <a:pt x="21716" y="10399"/>
                  </a:lnTo>
                  <a:lnTo>
                    <a:pt x="21328" y="10313"/>
                  </a:lnTo>
                  <a:lnTo>
                    <a:pt x="20950" y="10237"/>
                  </a:lnTo>
                  <a:lnTo>
                    <a:pt x="20562" y="10162"/>
                  </a:lnTo>
                  <a:lnTo>
                    <a:pt x="20184" y="10097"/>
                  </a:lnTo>
                  <a:lnTo>
                    <a:pt x="19429" y="9989"/>
                  </a:lnTo>
                  <a:lnTo>
                    <a:pt x="18696" y="9914"/>
                  </a:lnTo>
                  <a:lnTo>
                    <a:pt x="18016" y="9849"/>
                  </a:lnTo>
                  <a:lnTo>
                    <a:pt x="17369" y="9817"/>
                  </a:lnTo>
                  <a:lnTo>
                    <a:pt x="16797" y="9795"/>
                  </a:lnTo>
                  <a:lnTo>
                    <a:pt x="16301" y="9784"/>
                  </a:lnTo>
                  <a:lnTo>
                    <a:pt x="15578" y="9774"/>
                  </a:lnTo>
                  <a:lnTo>
                    <a:pt x="15319" y="9784"/>
                  </a:lnTo>
                  <a:lnTo>
                    <a:pt x="15276" y="9407"/>
                  </a:lnTo>
                  <a:lnTo>
                    <a:pt x="15222" y="9029"/>
                  </a:lnTo>
                  <a:lnTo>
                    <a:pt x="15157" y="8641"/>
                  </a:lnTo>
                  <a:lnTo>
                    <a:pt x="15082" y="8253"/>
                  </a:lnTo>
                  <a:lnTo>
                    <a:pt x="14995" y="7853"/>
                  </a:lnTo>
                  <a:lnTo>
                    <a:pt x="14888" y="7454"/>
                  </a:lnTo>
                  <a:lnTo>
                    <a:pt x="14780" y="7044"/>
                  </a:lnTo>
                  <a:lnTo>
                    <a:pt x="14661" y="6645"/>
                  </a:lnTo>
                  <a:lnTo>
                    <a:pt x="14532" y="6246"/>
                  </a:lnTo>
                  <a:lnTo>
                    <a:pt x="14402" y="5836"/>
                  </a:lnTo>
                  <a:lnTo>
                    <a:pt x="14262" y="5448"/>
                  </a:lnTo>
                  <a:lnTo>
                    <a:pt x="14111" y="5049"/>
                  </a:lnTo>
                  <a:lnTo>
                    <a:pt x="13960" y="4660"/>
                  </a:lnTo>
                  <a:lnTo>
                    <a:pt x="13798" y="4283"/>
                  </a:lnTo>
                  <a:lnTo>
                    <a:pt x="13636" y="3905"/>
                  </a:lnTo>
                  <a:lnTo>
                    <a:pt x="13474" y="3549"/>
                  </a:lnTo>
                  <a:lnTo>
                    <a:pt x="13313" y="3193"/>
                  </a:lnTo>
                  <a:lnTo>
                    <a:pt x="13140" y="2848"/>
                  </a:lnTo>
                  <a:lnTo>
                    <a:pt x="12967" y="2524"/>
                  </a:lnTo>
                  <a:lnTo>
                    <a:pt x="12806" y="2211"/>
                  </a:lnTo>
                  <a:lnTo>
                    <a:pt x="12633" y="1909"/>
                  </a:lnTo>
                  <a:lnTo>
                    <a:pt x="12460" y="1629"/>
                  </a:lnTo>
                  <a:lnTo>
                    <a:pt x="12299" y="1370"/>
                  </a:lnTo>
                  <a:lnTo>
                    <a:pt x="12137" y="1122"/>
                  </a:lnTo>
                  <a:lnTo>
                    <a:pt x="11986" y="895"/>
                  </a:lnTo>
                  <a:lnTo>
                    <a:pt x="11824" y="701"/>
                  </a:lnTo>
                  <a:lnTo>
                    <a:pt x="11684" y="518"/>
                  </a:lnTo>
                  <a:lnTo>
                    <a:pt x="11533" y="367"/>
                  </a:lnTo>
                  <a:lnTo>
                    <a:pt x="11403" y="237"/>
                  </a:lnTo>
                  <a:lnTo>
                    <a:pt x="11274" y="129"/>
                  </a:lnTo>
                  <a:lnTo>
                    <a:pt x="11155" y="54"/>
                  </a:lnTo>
                  <a:lnTo>
                    <a:pt x="11047" y="11"/>
                  </a:lnTo>
                  <a:lnTo>
                    <a:pt x="10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1980;p41">
              <a:extLst>
                <a:ext uri="{FF2B5EF4-FFF2-40B4-BE49-F238E27FC236}">
                  <a16:creationId xmlns:a16="http://schemas.microsoft.com/office/drawing/2014/main" id="{D81CCD73-D730-C93E-4188-CDA5A7FB000A}"/>
                </a:ext>
              </a:extLst>
            </p:cNvPr>
            <p:cNvSpPr/>
            <p:nvPr/>
          </p:nvSpPr>
          <p:spPr>
            <a:xfrm>
              <a:off x="3917575" y="1485700"/>
              <a:ext cx="425875" cy="716600"/>
            </a:xfrm>
            <a:custGeom>
              <a:avLst/>
              <a:gdLst/>
              <a:ahLst/>
              <a:cxnLst/>
              <a:rect l="l" t="t" r="r" b="b"/>
              <a:pathLst>
                <a:path w="17035" h="28664" extrusionOk="0">
                  <a:moveTo>
                    <a:pt x="17034" y="1"/>
                  </a:moveTo>
                  <a:lnTo>
                    <a:pt x="16754" y="11"/>
                  </a:lnTo>
                  <a:lnTo>
                    <a:pt x="16441" y="22"/>
                  </a:lnTo>
                  <a:lnTo>
                    <a:pt x="16042" y="55"/>
                  </a:lnTo>
                  <a:lnTo>
                    <a:pt x="15556" y="109"/>
                  </a:lnTo>
                  <a:lnTo>
                    <a:pt x="14996" y="195"/>
                  </a:lnTo>
                  <a:lnTo>
                    <a:pt x="14683" y="249"/>
                  </a:lnTo>
                  <a:lnTo>
                    <a:pt x="14370" y="313"/>
                  </a:lnTo>
                  <a:lnTo>
                    <a:pt x="14035" y="400"/>
                  </a:lnTo>
                  <a:lnTo>
                    <a:pt x="13690" y="486"/>
                  </a:lnTo>
                  <a:lnTo>
                    <a:pt x="13410" y="572"/>
                  </a:lnTo>
                  <a:lnTo>
                    <a:pt x="13118" y="659"/>
                  </a:lnTo>
                  <a:lnTo>
                    <a:pt x="12849" y="745"/>
                  </a:lnTo>
                  <a:lnTo>
                    <a:pt x="12579" y="842"/>
                  </a:lnTo>
                  <a:lnTo>
                    <a:pt x="12072" y="1047"/>
                  </a:lnTo>
                  <a:lnTo>
                    <a:pt x="11587" y="1263"/>
                  </a:lnTo>
                  <a:lnTo>
                    <a:pt x="11134" y="1500"/>
                  </a:lnTo>
                  <a:lnTo>
                    <a:pt x="10702" y="1737"/>
                  </a:lnTo>
                  <a:lnTo>
                    <a:pt x="10292" y="1986"/>
                  </a:lnTo>
                  <a:lnTo>
                    <a:pt x="9915" y="2244"/>
                  </a:lnTo>
                  <a:lnTo>
                    <a:pt x="9569" y="2503"/>
                  </a:lnTo>
                  <a:lnTo>
                    <a:pt x="9235" y="2773"/>
                  </a:lnTo>
                  <a:lnTo>
                    <a:pt x="8933" y="3043"/>
                  </a:lnTo>
                  <a:lnTo>
                    <a:pt x="8652" y="3302"/>
                  </a:lnTo>
                  <a:lnTo>
                    <a:pt x="8394" y="3561"/>
                  </a:lnTo>
                  <a:lnTo>
                    <a:pt x="8156" y="3819"/>
                  </a:lnTo>
                  <a:lnTo>
                    <a:pt x="7940" y="4078"/>
                  </a:lnTo>
                  <a:lnTo>
                    <a:pt x="7746" y="4316"/>
                  </a:lnTo>
                  <a:lnTo>
                    <a:pt x="7498" y="4650"/>
                  </a:lnTo>
                  <a:lnTo>
                    <a:pt x="7261" y="4985"/>
                  </a:lnTo>
                  <a:lnTo>
                    <a:pt x="7045" y="5330"/>
                  </a:lnTo>
                  <a:lnTo>
                    <a:pt x="6840" y="5697"/>
                  </a:lnTo>
                  <a:lnTo>
                    <a:pt x="6646" y="6063"/>
                  </a:lnTo>
                  <a:lnTo>
                    <a:pt x="6463" y="6441"/>
                  </a:lnTo>
                  <a:lnTo>
                    <a:pt x="6290" y="6829"/>
                  </a:lnTo>
                  <a:lnTo>
                    <a:pt x="6128" y="7228"/>
                  </a:lnTo>
                  <a:lnTo>
                    <a:pt x="5988" y="7638"/>
                  </a:lnTo>
                  <a:lnTo>
                    <a:pt x="5858" y="8059"/>
                  </a:lnTo>
                  <a:lnTo>
                    <a:pt x="5729" y="8491"/>
                  </a:lnTo>
                  <a:lnTo>
                    <a:pt x="5621" y="8933"/>
                  </a:lnTo>
                  <a:lnTo>
                    <a:pt x="5535" y="9386"/>
                  </a:lnTo>
                  <a:lnTo>
                    <a:pt x="5448" y="9839"/>
                  </a:lnTo>
                  <a:lnTo>
                    <a:pt x="5373" y="10314"/>
                  </a:lnTo>
                  <a:lnTo>
                    <a:pt x="5319" y="10788"/>
                  </a:lnTo>
                  <a:lnTo>
                    <a:pt x="5265" y="11338"/>
                  </a:lnTo>
                  <a:lnTo>
                    <a:pt x="5233" y="11899"/>
                  </a:lnTo>
                  <a:lnTo>
                    <a:pt x="5222" y="12471"/>
                  </a:lnTo>
                  <a:lnTo>
                    <a:pt x="5222" y="13054"/>
                  </a:lnTo>
                  <a:lnTo>
                    <a:pt x="5233" y="13647"/>
                  </a:lnTo>
                  <a:lnTo>
                    <a:pt x="5265" y="14262"/>
                  </a:lnTo>
                  <a:lnTo>
                    <a:pt x="5308" y="14877"/>
                  </a:lnTo>
                  <a:lnTo>
                    <a:pt x="5373" y="15513"/>
                  </a:lnTo>
                  <a:lnTo>
                    <a:pt x="5448" y="16150"/>
                  </a:lnTo>
                  <a:lnTo>
                    <a:pt x="5535" y="16808"/>
                  </a:lnTo>
                  <a:lnTo>
                    <a:pt x="5643" y="17477"/>
                  </a:lnTo>
                  <a:lnTo>
                    <a:pt x="5772" y="18156"/>
                  </a:lnTo>
                  <a:lnTo>
                    <a:pt x="5912" y="18847"/>
                  </a:lnTo>
                  <a:lnTo>
                    <a:pt x="6063" y="19548"/>
                  </a:lnTo>
                  <a:lnTo>
                    <a:pt x="6236" y="20260"/>
                  </a:lnTo>
                  <a:lnTo>
                    <a:pt x="6419" y="20983"/>
                  </a:lnTo>
                  <a:lnTo>
                    <a:pt x="5988" y="20864"/>
                  </a:lnTo>
                  <a:lnTo>
                    <a:pt x="5751" y="20799"/>
                  </a:lnTo>
                  <a:lnTo>
                    <a:pt x="5481" y="20745"/>
                  </a:lnTo>
                  <a:lnTo>
                    <a:pt x="5200" y="20691"/>
                  </a:lnTo>
                  <a:lnTo>
                    <a:pt x="4909" y="20637"/>
                  </a:lnTo>
                  <a:lnTo>
                    <a:pt x="4607" y="20605"/>
                  </a:lnTo>
                  <a:lnTo>
                    <a:pt x="4294" y="20573"/>
                  </a:lnTo>
                  <a:lnTo>
                    <a:pt x="3927" y="20551"/>
                  </a:lnTo>
                  <a:lnTo>
                    <a:pt x="3582" y="20551"/>
                  </a:lnTo>
                  <a:lnTo>
                    <a:pt x="3248" y="20573"/>
                  </a:lnTo>
                  <a:lnTo>
                    <a:pt x="2924" y="20605"/>
                  </a:lnTo>
                  <a:lnTo>
                    <a:pt x="2622" y="20670"/>
                  </a:lnTo>
                  <a:lnTo>
                    <a:pt x="2331" y="20735"/>
                  </a:lnTo>
                  <a:lnTo>
                    <a:pt x="2061" y="20832"/>
                  </a:lnTo>
                  <a:lnTo>
                    <a:pt x="1802" y="20939"/>
                  </a:lnTo>
                  <a:lnTo>
                    <a:pt x="1565" y="21069"/>
                  </a:lnTo>
                  <a:lnTo>
                    <a:pt x="1338" y="21220"/>
                  </a:lnTo>
                  <a:lnTo>
                    <a:pt x="1133" y="21382"/>
                  </a:lnTo>
                  <a:lnTo>
                    <a:pt x="939" y="21565"/>
                  </a:lnTo>
                  <a:lnTo>
                    <a:pt x="777" y="21759"/>
                  </a:lnTo>
                  <a:lnTo>
                    <a:pt x="616" y="21975"/>
                  </a:lnTo>
                  <a:lnTo>
                    <a:pt x="486" y="22212"/>
                  </a:lnTo>
                  <a:lnTo>
                    <a:pt x="368" y="22461"/>
                  </a:lnTo>
                  <a:lnTo>
                    <a:pt x="270" y="22719"/>
                  </a:lnTo>
                  <a:lnTo>
                    <a:pt x="184" y="22968"/>
                  </a:lnTo>
                  <a:lnTo>
                    <a:pt x="119" y="23226"/>
                  </a:lnTo>
                  <a:lnTo>
                    <a:pt x="65" y="23496"/>
                  </a:lnTo>
                  <a:lnTo>
                    <a:pt x="33" y="23755"/>
                  </a:lnTo>
                  <a:lnTo>
                    <a:pt x="1" y="24025"/>
                  </a:lnTo>
                  <a:lnTo>
                    <a:pt x="1" y="24294"/>
                  </a:lnTo>
                  <a:lnTo>
                    <a:pt x="1" y="24564"/>
                  </a:lnTo>
                  <a:lnTo>
                    <a:pt x="22" y="24834"/>
                  </a:lnTo>
                  <a:lnTo>
                    <a:pt x="55" y="25114"/>
                  </a:lnTo>
                  <a:lnTo>
                    <a:pt x="109" y="25395"/>
                  </a:lnTo>
                  <a:lnTo>
                    <a:pt x="173" y="25675"/>
                  </a:lnTo>
                  <a:lnTo>
                    <a:pt x="249" y="25956"/>
                  </a:lnTo>
                  <a:lnTo>
                    <a:pt x="346" y="26236"/>
                  </a:lnTo>
                  <a:lnTo>
                    <a:pt x="454" y="26517"/>
                  </a:lnTo>
                  <a:lnTo>
                    <a:pt x="572" y="26797"/>
                  </a:lnTo>
                  <a:lnTo>
                    <a:pt x="670" y="27002"/>
                  </a:lnTo>
                  <a:lnTo>
                    <a:pt x="767" y="27196"/>
                  </a:lnTo>
                  <a:lnTo>
                    <a:pt x="972" y="27552"/>
                  </a:lnTo>
                  <a:lnTo>
                    <a:pt x="1166" y="27865"/>
                  </a:lnTo>
                  <a:lnTo>
                    <a:pt x="1360" y="28135"/>
                  </a:lnTo>
                  <a:lnTo>
                    <a:pt x="1522" y="28361"/>
                  </a:lnTo>
                  <a:lnTo>
                    <a:pt x="1651" y="28523"/>
                  </a:lnTo>
                  <a:lnTo>
                    <a:pt x="1781" y="28663"/>
                  </a:lnTo>
                  <a:lnTo>
                    <a:pt x="2277" y="28210"/>
                  </a:lnTo>
                  <a:lnTo>
                    <a:pt x="2169" y="28081"/>
                  </a:lnTo>
                  <a:lnTo>
                    <a:pt x="2050" y="27930"/>
                  </a:lnTo>
                  <a:lnTo>
                    <a:pt x="1899" y="27736"/>
                  </a:lnTo>
                  <a:lnTo>
                    <a:pt x="1727" y="27488"/>
                  </a:lnTo>
                  <a:lnTo>
                    <a:pt x="1543" y="27196"/>
                  </a:lnTo>
                  <a:lnTo>
                    <a:pt x="1360" y="26862"/>
                  </a:lnTo>
                  <a:lnTo>
                    <a:pt x="1177" y="26495"/>
                  </a:lnTo>
                  <a:lnTo>
                    <a:pt x="1069" y="26247"/>
                  </a:lnTo>
                  <a:lnTo>
                    <a:pt x="972" y="25999"/>
                  </a:lnTo>
                  <a:lnTo>
                    <a:pt x="896" y="25751"/>
                  </a:lnTo>
                  <a:lnTo>
                    <a:pt x="821" y="25503"/>
                  </a:lnTo>
                  <a:lnTo>
                    <a:pt x="767" y="25265"/>
                  </a:lnTo>
                  <a:lnTo>
                    <a:pt x="724" y="25017"/>
                  </a:lnTo>
                  <a:lnTo>
                    <a:pt x="691" y="24780"/>
                  </a:lnTo>
                  <a:lnTo>
                    <a:pt x="670" y="24543"/>
                  </a:lnTo>
                  <a:lnTo>
                    <a:pt x="670" y="24305"/>
                  </a:lnTo>
                  <a:lnTo>
                    <a:pt x="670" y="24079"/>
                  </a:lnTo>
                  <a:lnTo>
                    <a:pt x="691" y="23841"/>
                  </a:lnTo>
                  <a:lnTo>
                    <a:pt x="724" y="23615"/>
                  </a:lnTo>
                  <a:lnTo>
                    <a:pt x="777" y="23388"/>
                  </a:lnTo>
                  <a:lnTo>
                    <a:pt x="831" y="23162"/>
                  </a:lnTo>
                  <a:lnTo>
                    <a:pt x="907" y="22946"/>
                  </a:lnTo>
                  <a:lnTo>
                    <a:pt x="993" y="22719"/>
                  </a:lnTo>
                  <a:lnTo>
                    <a:pt x="1080" y="22525"/>
                  </a:lnTo>
                  <a:lnTo>
                    <a:pt x="1187" y="22342"/>
                  </a:lnTo>
                  <a:lnTo>
                    <a:pt x="1317" y="22169"/>
                  </a:lnTo>
                  <a:lnTo>
                    <a:pt x="1457" y="22007"/>
                  </a:lnTo>
                  <a:lnTo>
                    <a:pt x="1608" y="21867"/>
                  </a:lnTo>
                  <a:lnTo>
                    <a:pt x="1770" y="21738"/>
                  </a:lnTo>
                  <a:lnTo>
                    <a:pt x="1953" y="21619"/>
                  </a:lnTo>
                  <a:lnTo>
                    <a:pt x="2147" y="21522"/>
                  </a:lnTo>
                  <a:lnTo>
                    <a:pt x="2363" y="21436"/>
                  </a:lnTo>
                  <a:lnTo>
                    <a:pt x="2579" y="21371"/>
                  </a:lnTo>
                  <a:lnTo>
                    <a:pt x="2827" y="21306"/>
                  </a:lnTo>
                  <a:lnTo>
                    <a:pt x="3075" y="21263"/>
                  </a:lnTo>
                  <a:lnTo>
                    <a:pt x="3345" y="21242"/>
                  </a:lnTo>
                  <a:lnTo>
                    <a:pt x="3625" y="21231"/>
                  </a:lnTo>
                  <a:lnTo>
                    <a:pt x="3917" y="21231"/>
                  </a:lnTo>
                  <a:lnTo>
                    <a:pt x="4229" y="21242"/>
                  </a:lnTo>
                  <a:lnTo>
                    <a:pt x="4478" y="21263"/>
                  </a:lnTo>
                  <a:lnTo>
                    <a:pt x="4726" y="21295"/>
                  </a:lnTo>
                  <a:lnTo>
                    <a:pt x="4963" y="21328"/>
                  </a:lnTo>
                  <a:lnTo>
                    <a:pt x="5190" y="21371"/>
                  </a:lnTo>
                  <a:lnTo>
                    <a:pt x="5621" y="21468"/>
                  </a:lnTo>
                  <a:lnTo>
                    <a:pt x="6009" y="21565"/>
                  </a:lnTo>
                  <a:lnTo>
                    <a:pt x="6333" y="21651"/>
                  </a:lnTo>
                  <a:lnTo>
                    <a:pt x="6570" y="21738"/>
                  </a:lnTo>
                  <a:lnTo>
                    <a:pt x="6797" y="21813"/>
                  </a:lnTo>
                  <a:lnTo>
                    <a:pt x="7423" y="22061"/>
                  </a:lnTo>
                  <a:lnTo>
                    <a:pt x="7239" y="21403"/>
                  </a:lnTo>
                  <a:lnTo>
                    <a:pt x="7034" y="20659"/>
                  </a:lnTo>
                  <a:lnTo>
                    <a:pt x="6851" y="19915"/>
                  </a:lnTo>
                  <a:lnTo>
                    <a:pt x="6678" y="19181"/>
                  </a:lnTo>
                  <a:lnTo>
                    <a:pt x="6516" y="18469"/>
                  </a:lnTo>
                  <a:lnTo>
                    <a:pt x="6387" y="17757"/>
                  </a:lnTo>
                  <a:lnTo>
                    <a:pt x="6258" y="17067"/>
                  </a:lnTo>
                  <a:lnTo>
                    <a:pt x="6160" y="16387"/>
                  </a:lnTo>
                  <a:lnTo>
                    <a:pt x="6074" y="15718"/>
                  </a:lnTo>
                  <a:lnTo>
                    <a:pt x="5999" y="15071"/>
                  </a:lnTo>
                  <a:lnTo>
                    <a:pt x="5945" y="14424"/>
                  </a:lnTo>
                  <a:lnTo>
                    <a:pt x="5912" y="13798"/>
                  </a:lnTo>
                  <a:lnTo>
                    <a:pt x="5891" y="13183"/>
                  </a:lnTo>
                  <a:lnTo>
                    <a:pt x="5891" y="12590"/>
                  </a:lnTo>
                  <a:lnTo>
                    <a:pt x="5912" y="11997"/>
                  </a:lnTo>
                  <a:lnTo>
                    <a:pt x="5945" y="11425"/>
                  </a:lnTo>
                  <a:lnTo>
                    <a:pt x="5988" y="10864"/>
                  </a:lnTo>
                  <a:lnTo>
                    <a:pt x="6042" y="10411"/>
                  </a:lnTo>
                  <a:lnTo>
                    <a:pt x="6107" y="9968"/>
                  </a:lnTo>
                  <a:lnTo>
                    <a:pt x="6193" y="9526"/>
                  </a:lnTo>
                  <a:lnTo>
                    <a:pt x="6279" y="9105"/>
                  </a:lnTo>
                  <a:lnTo>
                    <a:pt x="6376" y="8685"/>
                  </a:lnTo>
                  <a:lnTo>
                    <a:pt x="6495" y="8275"/>
                  </a:lnTo>
                  <a:lnTo>
                    <a:pt x="6614" y="7876"/>
                  </a:lnTo>
                  <a:lnTo>
                    <a:pt x="6754" y="7487"/>
                  </a:lnTo>
                  <a:lnTo>
                    <a:pt x="6905" y="7110"/>
                  </a:lnTo>
                  <a:lnTo>
                    <a:pt x="7067" y="6743"/>
                  </a:lnTo>
                  <a:lnTo>
                    <a:pt x="7239" y="6387"/>
                  </a:lnTo>
                  <a:lnTo>
                    <a:pt x="7423" y="6031"/>
                  </a:lnTo>
                  <a:lnTo>
                    <a:pt x="7617" y="5697"/>
                  </a:lnTo>
                  <a:lnTo>
                    <a:pt x="7822" y="5362"/>
                  </a:lnTo>
                  <a:lnTo>
                    <a:pt x="8038" y="5049"/>
                  </a:lnTo>
                  <a:lnTo>
                    <a:pt x="8264" y="4736"/>
                  </a:lnTo>
                  <a:lnTo>
                    <a:pt x="8426" y="4542"/>
                  </a:lnTo>
                  <a:lnTo>
                    <a:pt x="8588" y="4348"/>
                  </a:lnTo>
                  <a:lnTo>
                    <a:pt x="8760" y="4165"/>
                  </a:lnTo>
                  <a:lnTo>
                    <a:pt x="8922" y="3981"/>
                  </a:lnTo>
                  <a:lnTo>
                    <a:pt x="9267" y="3647"/>
                  </a:lnTo>
                  <a:lnTo>
                    <a:pt x="9623" y="3323"/>
                  </a:lnTo>
                  <a:lnTo>
                    <a:pt x="9979" y="3043"/>
                  </a:lnTo>
                  <a:lnTo>
                    <a:pt x="10346" y="2773"/>
                  </a:lnTo>
                  <a:lnTo>
                    <a:pt x="10713" y="2525"/>
                  </a:lnTo>
                  <a:lnTo>
                    <a:pt x="11080" y="2298"/>
                  </a:lnTo>
                  <a:lnTo>
                    <a:pt x="11446" y="2093"/>
                  </a:lnTo>
                  <a:lnTo>
                    <a:pt x="11813" y="1910"/>
                  </a:lnTo>
                  <a:lnTo>
                    <a:pt x="12180" y="1737"/>
                  </a:lnTo>
                  <a:lnTo>
                    <a:pt x="12525" y="1586"/>
                  </a:lnTo>
                  <a:lnTo>
                    <a:pt x="12881" y="1457"/>
                  </a:lnTo>
                  <a:lnTo>
                    <a:pt x="13216" y="1338"/>
                  </a:lnTo>
                  <a:lnTo>
                    <a:pt x="13539" y="1230"/>
                  </a:lnTo>
                  <a:lnTo>
                    <a:pt x="13852" y="1144"/>
                  </a:lnTo>
                  <a:lnTo>
                    <a:pt x="14176" y="1058"/>
                  </a:lnTo>
                  <a:lnTo>
                    <a:pt x="14488" y="982"/>
                  </a:lnTo>
                  <a:lnTo>
                    <a:pt x="14801" y="918"/>
                  </a:lnTo>
                  <a:lnTo>
                    <a:pt x="15093" y="864"/>
                  </a:lnTo>
                  <a:lnTo>
                    <a:pt x="15632" y="777"/>
                  </a:lnTo>
                  <a:lnTo>
                    <a:pt x="16096" y="723"/>
                  </a:lnTo>
                  <a:lnTo>
                    <a:pt x="16473" y="691"/>
                  </a:lnTo>
                  <a:lnTo>
                    <a:pt x="16765" y="680"/>
                  </a:lnTo>
                  <a:lnTo>
                    <a:pt x="17024" y="680"/>
                  </a:lnTo>
                  <a:lnTo>
                    <a:pt x="1703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981;p41">
              <a:extLst>
                <a:ext uri="{FF2B5EF4-FFF2-40B4-BE49-F238E27FC236}">
                  <a16:creationId xmlns:a16="http://schemas.microsoft.com/office/drawing/2014/main" id="{AFBE7D68-7BA5-DED7-E8B9-ABF14A7B6477}"/>
                </a:ext>
              </a:extLst>
            </p:cNvPr>
            <p:cNvSpPr/>
            <p:nvPr/>
          </p:nvSpPr>
          <p:spPr>
            <a:xfrm>
              <a:off x="3982575" y="2045575"/>
              <a:ext cx="41025" cy="154300"/>
            </a:xfrm>
            <a:custGeom>
              <a:avLst/>
              <a:gdLst/>
              <a:ahLst/>
              <a:cxnLst/>
              <a:rect l="l" t="t" r="r" b="b"/>
              <a:pathLst>
                <a:path w="1641" h="6172" extrusionOk="0">
                  <a:moveTo>
                    <a:pt x="1263" y="1"/>
                  </a:moveTo>
                  <a:lnTo>
                    <a:pt x="1133" y="98"/>
                  </a:lnTo>
                  <a:lnTo>
                    <a:pt x="1025" y="206"/>
                  </a:lnTo>
                  <a:lnTo>
                    <a:pt x="885" y="357"/>
                  </a:lnTo>
                  <a:lnTo>
                    <a:pt x="734" y="551"/>
                  </a:lnTo>
                  <a:lnTo>
                    <a:pt x="659" y="659"/>
                  </a:lnTo>
                  <a:lnTo>
                    <a:pt x="572" y="788"/>
                  </a:lnTo>
                  <a:lnTo>
                    <a:pt x="497" y="929"/>
                  </a:lnTo>
                  <a:lnTo>
                    <a:pt x="421" y="1080"/>
                  </a:lnTo>
                  <a:lnTo>
                    <a:pt x="346" y="1241"/>
                  </a:lnTo>
                  <a:lnTo>
                    <a:pt x="281" y="1414"/>
                  </a:lnTo>
                  <a:lnTo>
                    <a:pt x="216" y="1597"/>
                  </a:lnTo>
                  <a:lnTo>
                    <a:pt x="162" y="1802"/>
                  </a:lnTo>
                  <a:lnTo>
                    <a:pt x="108" y="2018"/>
                  </a:lnTo>
                  <a:lnTo>
                    <a:pt x="65" y="2245"/>
                  </a:lnTo>
                  <a:lnTo>
                    <a:pt x="33" y="2482"/>
                  </a:lnTo>
                  <a:lnTo>
                    <a:pt x="11" y="2741"/>
                  </a:lnTo>
                  <a:lnTo>
                    <a:pt x="1" y="3021"/>
                  </a:lnTo>
                  <a:lnTo>
                    <a:pt x="11" y="3302"/>
                  </a:lnTo>
                  <a:lnTo>
                    <a:pt x="22" y="3604"/>
                  </a:lnTo>
                  <a:lnTo>
                    <a:pt x="55" y="3928"/>
                  </a:lnTo>
                  <a:lnTo>
                    <a:pt x="108" y="4262"/>
                  </a:lnTo>
                  <a:lnTo>
                    <a:pt x="173" y="4607"/>
                  </a:lnTo>
                  <a:lnTo>
                    <a:pt x="249" y="4974"/>
                  </a:lnTo>
                  <a:lnTo>
                    <a:pt x="357" y="5351"/>
                  </a:lnTo>
                  <a:lnTo>
                    <a:pt x="486" y="5751"/>
                  </a:lnTo>
                  <a:lnTo>
                    <a:pt x="626" y="6171"/>
                  </a:lnTo>
                  <a:lnTo>
                    <a:pt x="1263" y="5945"/>
                  </a:lnTo>
                  <a:lnTo>
                    <a:pt x="1101" y="5481"/>
                  </a:lnTo>
                  <a:lnTo>
                    <a:pt x="1025" y="5233"/>
                  </a:lnTo>
                  <a:lnTo>
                    <a:pt x="950" y="4985"/>
                  </a:lnTo>
                  <a:lnTo>
                    <a:pt x="885" y="4715"/>
                  </a:lnTo>
                  <a:lnTo>
                    <a:pt x="831" y="4456"/>
                  </a:lnTo>
                  <a:lnTo>
                    <a:pt x="777" y="4176"/>
                  </a:lnTo>
                  <a:lnTo>
                    <a:pt x="734" y="3906"/>
                  </a:lnTo>
                  <a:lnTo>
                    <a:pt x="702" y="3625"/>
                  </a:lnTo>
                  <a:lnTo>
                    <a:pt x="691" y="3345"/>
                  </a:lnTo>
                  <a:lnTo>
                    <a:pt x="680" y="3064"/>
                  </a:lnTo>
                  <a:lnTo>
                    <a:pt x="691" y="2784"/>
                  </a:lnTo>
                  <a:lnTo>
                    <a:pt x="713" y="2514"/>
                  </a:lnTo>
                  <a:lnTo>
                    <a:pt x="756" y="2234"/>
                  </a:lnTo>
                  <a:lnTo>
                    <a:pt x="810" y="1975"/>
                  </a:lnTo>
                  <a:lnTo>
                    <a:pt x="896" y="1705"/>
                  </a:lnTo>
                  <a:lnTo>
                    <a:pt x="950" y="1565"/>
                  </a:lnTo>
                  <a:lnTo>
                    <a:pt x="1004" y="1425"/>
                  </a:lnTo>
                  <a:lnTo>
                    <a:pt x="1133" y="1187"/>
                  </a:lnTo>
                  <a:lnTo>
                    <a:pt x="1252" y="993"/>
                  </a:lnTo>
                  <a:lnTo>
                    <a:pt x="1371" y="831"/>
                  </a:lnTo>
                  <a:lnTo>
                    <a:pt x="1478" y="713"/>
                  </a:lnTo>
                  <a:lnTo>
                    <a:pt x="1565" y="626"/>
                  </a:lnTo>
                  <a:lnTo>
                    <a:pt x="1640" y="562"/>
                  </a:lnTo>
                  <a:lnTo>
                    <a:pt x="1446" y="2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982;p41">
              <a:extLst>
                <a:ext uri="{FF2B5EF4-FFF2-40B4-BE49-F238E27FC236}">
                  <a16:creationId xmlns:a16="http://schemas.microsoft.com/office/drawing/2014/main" id="{04B9A72F-191F-D695-F5B7-18AD41CE3CAB}"/>
                </a:ext>
              </a:extLst>
            </p:cNvPr>
            <p:cNvSpPr/>
            <p:nvPr/>
          </p:nvSpPr>
          <p:spPr>
            <a:xfrm>
              <a:off x="4067000" y="2072550"/>
              <a:ext cx="46400" cy="126250"/>
            </a:xfrm>
            <a:custGeom>
              <a:avLst/>
              <a:gdLst/>
              <a:ahLst/>
              <a:cxnLst/>
              <a:rect l="l" t="t" r="r" b="b"/>
              <a:pathLst>
                <a:path w="1856" h="5050" extrusionOk="0">
                  <a:moveTo>
                    <a:pt x="1543" y="1"/>
                  </a:moveTo>
                  <a:lnTo>
                    <a:pt x="1424" y="76"/>
                  </a:lnTo>
                  <a:lnTo>
                    <a:pt x="1316" y="152"/>
                  </a:lnTo>
                  <a:lnTo>
                    <a:pt x="1176" y="259"/>
                  </a:lnTo>
                  <a:lnTo>
                    <a:pt x="1025" y="410"/>
                  </a:lnTo>
                  <a:lnTo>
                    <a:pt x="863" y="594"/>
                  </a:lnTo>
                  <a:lnTo>
                    <a:pt x="690" y="820"/>
                  </a:lnTo>
                  <a:lnTo>
                    <a:pt x="615" y="950"/>
                  </a:lnTo>
                  <a:lnTo>
                    <a:pt x="529" y="1090"/>
                  </a:lnTo>
                  <a:lnTo>
                    <a:pt x="453" y="1241"/>
                  </a:lnTo>
                  <a:lnTo>
                    <a:pt x="378" y="1403"/>
                  </a:lnTo>
                  <a:lnTo>
                    <a:pt x="302" y="1576"/>
                  </a:lnTo>
                  <a:lnTo>
                    <a:pt x="237" y="1759"/>
                  </a:lnTo>
                  <a:lnTo>
                    <a:pt x="183" y="1953"/>
                  </a:lnTo>
                  <a:lnTo>
                    <a:pt x="130" y="2169"/>
                  </a:lnTo>
                  <a:lnTo>
                    <a:pt x="86" y="2395"/>
                  </a:lnTo>
                  <a:lnTo>
                    <a:pt x="43" y="2633"/>
                  </a:lnTo>
                  <a:lnTo>
                    <a:pt x="22" y="2881"/>
                  </a:lnTo>
                  <a:lnTo>
                    <a:pt x="11" y="3151"/>
                  </a:lnTo>
                  <a:lnTo>
                    <a:pt x="0" y="3420"/>
                  </a:lnTo>
                  <a:lnTo>
                    <a:pt x="11" y="3722"/>
                  </a:lnTo>
                  <a:lnTo>
                    <a:pt x="32" y="4024"/>
                  </a:lnTo>
                  <a:lnTo>
                    <a:pt x="65" y="4348"/>
                  </a:lnTo>
                  <a:lnTo>
                    <a:pt x="119" y="4693"/>
                  </a:lnTo>
                  <a:lnTo>
                    <a:pt x="183" y="5049"/>
                  </a:lnTo>
                  <a:lnTo>
                    <a:pt x="842" y="4909"/>
                  </a:lnTo>
                  <a:lnTo>
                    <a:pt x="798" y="4650"/>
                  </a:lnTo>
                  <a:lnTo>
                    <a:pt x="755" y="4391"/>
                  </a:lnTo>
                  <a:lnTo>
                    <a:pt x="723" y="4143"/>
                  </a:lnTo>
                  <a:lnTo>
                    <a:pt x="701" y="3906"/>
                  </a:lnTo>
                  <a:lnTo>
                    <a:pt x="690" y="3668"/>
                  </a:lnTo>
                  <a:lnTo>
                    <a:pt x="680" y="3431"/>
                  </a:lnTo>
                  <a:lnTo>
                    <a:pt x="680" y="3204"/>
                  </a:lnTo>
                  <a:lnTo>
                    <a:pt x="690" y="2989"/>
                  </a:lnTo>
                  <a:lnTo>
                    <a:pt x="712" y="2773"/>
                  </a:lnTo>
                  <a:lnTo>
                    <a:pt x="744" y="2568"/>
                  </a:lnTo>
                  <a:lnTo>
                    <a:pt x="777" y="2363"/>
                  </a:lnTo>
                  <a:lnTo>
                    <a:pt x="820" y="2169"/>
                  </a:lnTo>
                  <a:lnTo>
                    <a:pt x="874" y="1985"/>
                  </a:lnTo>
                  <a:lnTo>
                    <a:pt x="939" y="1802"/>
                  </a:lnTo>
                  <a:lnTo>
                    <a:pt x="1014" y="1629"/>
                  </a:lnTo>
                  <a:lnTo>
                    <a:pt x="1090" y="1468"/>
                  </a:lnTo>
                  <a:lnTo>
                    <a:pt x="1219" y="1252"/>
                  </a:lnTo>
                  <a:lnTo>
                    <a:pt x="1349" y="1069"/>
                  </a:lnTo>
                  <a:lnTo>
                    <a:pt x="1478" y="918"/>
                  </a:lnTo>
                  <a:lnTo>
                    <a:pt x="1597" y="799"/>
                  </a:lnTo>
                  <a:lnTo>
                    <a:pt x="1705" y="713"/>
                  </a:lnTo>
                  <a:lnTo>
                    <a:pt x="1780" y="648"/>
                  </a:lnTo>
                  <a:lnTo>
                    <a:pt x="1851" y="597"/>
                  </a:lnTo>
                  <a:lnTo>
                    <a:pt x="1851" y="597"/>
                  </a:lnTo>
                  <a:lnTo>
                    <a:pt x="1856" y="605"/>
                  </a:lnTo>
                  <a:lnTo>
                    <a:pt x="1851" y="597"/>
                  </a:lnTo>
                  <a:lnTo>
                    <a:pt x="1856" y="594"/>
                  </a:lnTo>
                  <a:lnTo>
                    <a:pt x="1773" y="446"/>
                  </a:lnTo>
                  <a:lnTo>
                    <a:pt x="154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983;p41">
              <a:extLst>
                <a:ext uri="{FF2B5EF4-FFF2-40B4-BE49-F238E27FC236}">
                  <a16:creationId xmlns:a16="http://schemas.microsoft.com/office/drawing/2014/main" id="{FEBAAC26-5B63-1078-E5EA-F5A34BD660A9}"/>
                </a:ext>
              </a:extLst>
            </p:cNvPr>
            <p:cNvSpPr/>
            <p:nvPr/>
          </p:nvSpPr>
          <p:spPr>
            <a:xfrm>
              <a:off x="3239050" y="322525"/>
              <a:ext cx="116800" cy="212275"/>
            </a:xfrm>
            <a:custGeom>
              <a:avLst/>
              <a:gdLst/>
              <a:ahLst/>
              <a:cxnLst/>
              <a:rect l="l" t="t" r="r" b="b"/>
              <a:pathLst>
                <a:path w="4672" h="8491" extrusionOk="0">
                  <a:moveTo>
                    <a:pt x="2697" y="1"/>
                  </a:moveTo>
                  <a:lnTo>
                    <a:pt x="2643" y="11"/>
                  </a:lnTo>
                  <a:lnTo>
                    <a:pt x="2578" y="44"/>
                  </a:lnTo>
                  <a:lnTo>
                    <a:pt x="2503" y="108"/>
                  </a:lnTo>
                  <a:lnTo>
                    <a:pt x="2427" y="195"/>
                  </a:lnTo>
                  <a:lnTo>
                    <a:pt x="2341" y="292"/>
                  </a:lnTo>
                  <a:lnTo>
                    <a:pt x="2244" y="421"/>
                  </a:lnTo>
                  <a:lnTo>
                    <a:pt x="2147" y="572"/>
                  </a:lnTo>
                  <a:lnTo>
                    <a:pt x="2050" y="734"/>
                  </a:lnTo>
                  <a:lnTo>
                    <a:pt x="1834" y="1133"/>
                  </a:lnTo>
                  <a:lnTo>
                    <a:pt x="1618" y="1597"/>
                  </a:lnTo>
                  <a:lnTo>
                    <a:pt x="1392" y="2115"/>
                  </a:lnTo>
                  <a:lnTo>
                    <a:pt x="1165" y="2697"/>
                  </a:lnTo>
                  <a:lnTo>
                    <a:pt x="939" y="3323"/>
                  </a:lnTo>
                  <a:lnTo>
                    <a:pt x="734" y="3992"/>
                  </a:lnTo>
                  <a:lnTo>
                    <a:pt x="637" y="4337"/>
                  </a:lnTo>
                  <a:lnTo>
                    <a:pt x="540" y="4693"/>
                  </a:lnTo>
                  <a:lnTo>
                    <a:pt x="453" y="5060"/>
                  </a:lnTo>
                  <a:lnTo>
                    <a:pt x="367" y="5427"/>
                  </a:lnTo>
                  <a:lnTo>
                    <a:pt x="291" y="5804"/>
                  </a:lnTo>
                  <a:lnTo>
                    <a:pt x="227" y="6182"/>
                  </a:lnTo>
                  <a:lnTo>
                    <a:pt x="162" y="6559"/>
                  </a:lnTo>
                  <a:lnTo>
                    <a:pt x="108" y="6948"/>
                  </a:lnTo>
                  <a:lnTo>
                    <a:pt x="65" y="7325"/>
                  </a:lnTo>
                  <a:lnTo>
                    <a:pt x="33" y="7714"/>
                  </a:lnTo>
                  <a:lnTo>
                    <a:pt x="11" y="8102"/>
                  </a:lnTo>
                  <a:lnTo>
                    <a:pt x="0" y="8490"/>
                  </a:lnTo>
                  <a:lnTo>
                    <a:pt x="65" y="8426"/>
                  </a:lnTo>
                  <a:lnTo>
                    <a:pt x="270" y="8275"/>
                  </a:lnTo>
                  <a:lnTo>
                    <a:pt x="421" y="8167"/>
                  </a:lnTo>
                  <a:lnTo>
                    <a:pt x="604" y="8048"/>
                  </a:lnTo>
                  <a:lnTo>
                    <a:pt x="831" y="7908"/>
                  </a:lnTo>
                  <a:lnTo>
                    <a:pt x="1090" y="7768"/>
                  </a:lnTo>
                  <a:lnTo>
                    <a:pt x="1392" y="7617"/>
                  </a:lnTo>
                  <a:lnTo>
                    <a:pt x="1737" y="7466"/>
                  </a:lnTo>
                  <a:lnTo>
                    <a:pt x="2115" y="7304"/>
                  </a:lnTo>
                  <a:lnTo>
                    <a:pt x="2535" y="7153"/>
                  </a:lnTo>
                  <a:lnTo>
                    <a:pt x="2999" y="7013"/>
                  </a:lnTo>
                  <a:lnTo>
                    <a:pt x="3517" y="6872"/>
                  </a:lnTo>
                  <a:lnTo>
                    <a:pt x="4067" y="6743"/>
                  </a:lnTo>
                  <a:lnTo>
                    <a:pt x="4671" y="6635"/>
                  </a:lnTo>
                  <a:lnTo>
                    <a:pt x="4628" y="6354"/>
                  </a:lnTo>
                  <a:lnTo>
                    <a:pt x="4509" y="5610"/>
                  </a:lnTo>
                  <a:lnTo>
                    <a:pt x="4326" y="4553"/>
                  </a:lnTo>
                  <a:lnTo>
                    <a:pt x="4207" y="3960"/>
                  </a:lnTo>
                  <a:lnTo>
                    <a:pt x="4078" y="3334"/>
                  </a:lnTo>
                  <a:lnTo>
                    <a:pt x="3938" y="2719"/>
                  </a:lnTo>
                  <a:lnTo>
                    <a:pt x="3787" y="2126"/>
                  </a:lnTo>
                  <a:lnTo>
                    <a:pt x="3625" y="1565"/>
                  </a:lnTo>
                  <a:lnTo>
                    <a:pt x="3539" y="1306"/>
                  </a:lnTo>
                  <a:lnTo>
                    <a:pt x="3452" y="1058"/>
                  </a:lnTo>
                  <a:lnTo>
                    <a:pt x="3366" y="842"/>
                  </a:lnTo>
                  <a:lnTo>
                    <a:pt x="3280" y="637"/>
                  </a:lnTo>
                  <a:lnTo>
                    <a:pt x="3183" y="454"/>
                  </a:lnTo>
                  <a:lnTo>
                    <a:pt x="3085" y="303"/>
                  </a:lnTo>
                  <a:lnTo>
                    <a:pt x="2999" y="184"/>
                  </a:lnTo>
                  <a:lnTo>
                    <a:pt x="2902" y="87"/>
                  </a:lnTo>
                  <a:lnTo>
                    <a:pt x="2848" y="54"/>
                  </a:lnTo>
                  <a:lnTo>
                    <a:pt x="2794" y="22"/>
                  </a:lnTo>
                  <a:lnTo>
                    <a:pt x="2751" y="11"/>
                  </a:lnTo>
                  <a:lnTo>
                    <a:pt x="2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984;p41">
              <a:extLst>
                <a:ext uri="{FF2B5EF4-FFF2-40B4-BE49-F238E27FC236}">
                  <a16:creationId xmlns:a16="http://schemas.microsoft.com/office/drawing/2014/main" id="{83E89BEF-B71A-4EBD-C88F-3B04EBD7A13A}"/>
                </a:ext>
              </a:extLst>
            </p:cNvPr>
            <p:cNvSpPr/>
            <p:nvPr/>
          </p:nvSpPr>
          <p:spPr>
            <a:xfrm>
              <a:off x="3853125" y="1047450"/>
              <a:ext cx="340375" cy="359525"/>
            </a:xfrm>
            <a:custGeom>
              <a:avLst/>
              <a:gdLst/>
              <a:ahLst/>
              <a:cxnLst/>
              <a:rect l="l" t="t" r="r" b="b"/>
              <a:pathLst>
                <a:path w="13615" h="14381" extrusionOk="0">
                  <a:moveTo>
                    <a:pt x="6074" y="1"/>
                  </a:moveTo>
                  <a:lnTo>
                    <a:pt x="5826" y="216"/>
                  </a:lnTo>
                  <a:lnTo>
                    <a:pt x="5588" y="443"/>
                  </a:lnTo>
                  <a:lnTo>
                    <a:pt x="5362" y="670"/>
                  </a:lnTo>
                  <a:lnTo>
                    <a:pt x="5135" y="907"/>
                  </a:lnTo>
                  <a:lnTo>
                    <a:pt x="4920" y="1144"/>
                  </a:lnTo>
                  <a:lnTo>
                    <a:pt x="4715" y="1392"/>
                  </a:lnTo>
                  <a:lnTo>
                    <a:pt x="4510" y="1651"/>
                  </a:lnTo>
                  <a:lnTo>
                    <a:pt x="4305" y="1910"/>
                  </a:lnTo>
                  <a:lnTo>
                    <a:pt x="4111" y="2169"/>
                  </a:lnTo>
                  <a:lnTo>
                    <a:pt x="3927" y="2439"/>
                  </a:lnTo>
                  <a:lnTo>
                    <a:pt x="3744" y="2719"/>
                  </a:lnTo>
                  <a:lnTo>
                    <a:pt x="3571" y="3000"/>
                  </a:lnTo>
                  <a:lnTo>
                    <a:pt x="3237" y="3561"/>
                  </a:lnTo>
                  <a:lnTo>
                    <a:pt x="2913" y="4143"/>
                  </a:lnTo>
                  <a:lnTo>
                    <a:pt x="2622" y="4726"/>
                  </a:lnTo>
                  <a:lnTo>
                    <a:pt x="2341" y="5319"/>
                  </a:lnTo>
                  <a:lnTo>
                    <a:pt x="2093" y="5923"/>
                  </a:lnTo>
                  <a:lnTo>
                    <a:pt x="1856" y="6527"/>
                  </a:lnTo>
                  <a:lnTo>
                    <a:pt x="1629" y="7121"/>
                  </a:lnTo>
                  <a:lnTo>
                    <a:pt x="1424" y="7714"/>
                  </a:lnTo>
                  <a:lnTo>
                    <a:pt x="1241" y="8296"/>
                  </a:lnTo>
                  <a:lnTo>
                    <a:pt x="1068" y="8879"/>
                  </a:lnTo>
                  <a:lnTo>
                    <a:pt x="917" y="9440"/>
                  </a:lnTo>
                  <a:lnTo>
                    <a:pt x="777" y="9979"/>
                  </a:lnTo>
                  <a:lnTo>
                    <a:pt x="648" y="10508"/>
                  </a:lnTo>
                  <a:lnTo>
                    <a:pt x="540" y="11015"/>
                  </a:lnTo>
                  <a:lnTo>
                    <a:pt x="443" y="11500"/>
                  </a:lnTo>
                  <a:lnTo>
                    <a:pt x="357" y="11953"/>
                  </a:lnTo>
                  <a:lnTo>
                    <a:pt x="205" y="12763"/>
                  </a:lnTo>
                  <a:lnTo>
                    <a:pt x="108" y="13442"/>
                  </a:lnTo>
                  <a:lnTo>
                    <a:pt x="44" y="13949"/>
                  </a:lnTo>
                  <a:lnTo>
                    <a:pt x="1" y="14381"/>
                  </a:lnTo>
                  <a:lnTo>
                    <a:pt x="432" y="13572"/>
                  </a:lnTo>
                  <a:lnTo>
                    <a:pt x="874" y="12795"/>
                  </a:lnTo>
                  <a:lnTo>
                    <a:pt x="1327" y="12061"/>
                  </a:lnTo>
                  <a:lnTo>
                    <a:pt x="1791" y="11339"/>
                  </a:lnTo>
                  <a:lnTo>
                    <a:pt x="2266" y="10659"/>
                  </a:lnTo>
                  <a:lnTo>
                    <a:pt x="2741" y="10012"/>
                  </a:lnTo>
                  <a:lnTo>
                    <a:pt x="3226" y="9386"/>
                  </a:lnTo>
                  <a:lnTo>
                    <a:pt x="3711" y="8793"/>
                  </a:lnTo>
                  <a:lnTo>
                    <a:pt x="4197" y="8221"/>
                  </a:lnTo>
                  <a:lnTo>
                    <a:pt x="4682" y="7682"/>
                  </a:lnTo>
                  <a:lnTo>
                    <a:pt x="5179" y="7164"/>
                  </a:lnTo>
                  <a:lnTo>
                    <a:pt x="5664" y="6678"/>
                  </a:lnTo>
                  <a:lnTo>
                    <a:pt x="6149" y="6225"/>
                  </a:lnTo>
                  <a:lnTo>
                    <a:pt x="6635" y="5783"/>
                  </a:lnTo>
                  <a:lnTo>
                    <a:pt x="7120" y="5373"/>
                  </a:lnTo>
                  <a:lnTo>
                    <a:pt x="7595" y="4985"/>
                  </a:lnTo>
                  <a:lnTo>
                    <a:pt x="8070" y="4618"/>
                  </a:lnTo>
                  <a:lnTo>
                    <a:pt x="8534" y="4273"/>
                  </a:lnTo>
                  <a:lnTo>
                    <a:pt x="8987" y="3949"/>
                  </a:lnTo>
                  <a:lnTo>
                    <a:pt x="9429" y="3647"/>
                  </a:lnTo>
                  <a:lnTo>
                    <a:pt x="9860" y="3366"/>
                  </a:lnTo>
                  <a:lnTo>
                    <a:pt x="10281" y="3108"/>
                  </a:lnTo>
                  <a:lnTo>
                    <a:pt x="10691" y="2870"/>
                  </a:lnTo>
                  <a:lnTo>
                    <a:pt x="11090" y="2644"/>
                  </a:lnTo>
                  <a:lnTo>
                    <a:pt x="11468" y="2450"/>
                  </a:lnTo>
                  <a:lnTo>
                    <a:pt x="11835" y="2255"/>
                  </a:lnTo>
                  <a:lnTo>
                    <a:pt x="12180" y="2094"/>
                  </a:lnTo>
                  <a:lnTo>
                    <a:pt x="12514" y="1932"/>
                  </a:lnTo>
                  <a:lnTo>
                    <a:pt x="13107" y="1673"/>
                  </a:lnTo>
                  <a:lnTo>
                    <a:pt x="13614" y="1479"/>
                  </a:lnTo>
                  <a:lnTo>
                    <a:pt x="13107" y="1284"/>
                  </a:lnTo>
                  <a:lnTo>
                    <a:pt x="12590" y="1101"/>
                  </a:lnTo>
                  <a:lnTo>
                    <a:pt x="12072" y="928"/>
                  </a:lnTo>
                  <a:lnTo>
                    <a:pt x="11565" y="777"/>
                  </a:lnTo>
                  <a:lnTo>
                    <a:pt x="11047" y="648"/>
                  </a:lnTo>
                  <a:lnTo>
                    <a:pt x="10529" y="529"/>
                  </a:lnTo>
                  <a:lnTo>
                    <a:pt x="10011" y="421"/>
                  </a:lnTo>
                  <a:lnTo>
                    <a:pt x="9494" y="335"/>
                  </a:lnTo>
                  <a:lnTo>
                    <a:pt x="8620" y="227"/>
                  </a:lnTo>
                  <a:lnTo>
                    <a:pt x="7757" y="130"/>
                  </a:lnTo>
                  <a:lnTo>
                    <a:pt x="6905" y="55"/>
                  </a:lnTo>
                  <a:lnTo>
                    <a:pt x="60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985;p41">
              <a:extLst>
                <a:ext uri="{FF2B5EF4-FFF2-40B4-BE49-F238E27FC236}">
                  <a16:creationId xmlns:a16="http://schemas.microsoft.com/office/drawing/2014/main" id="{ADADBE47-7EBB-E5CD-A4F6-A6ACCF79E284}"/>
                </a:ext>
              </a:extLst>
            </p:cNvPr>
            <p:cNvSpPr/>
            <p:nvPr/>
          </p:nvSpPr>
          <p:spPr>
            <a:xfrm>
              <a:off x="3602575" y="1049075"/>
              <a:ext cx="283200" cy="278075"/>
            </a:xfrm>
            <a:custGeom>
              <a:avLst/>
              <a:gdLst/>
              <a:ahLst/>
              <a:cxnLst/>
              <a:rect l="l" t="t" r="r" b="b"/>
              <a:pathLst>
                <a:path w="11328" h="11123" extrusionOk="0">
                  <a:moveTo>
                    <a:pt x="11328" y="0"/>
                  </a:moveTo>
                  <a:lnTo>
                    <a:pt x="10422" y="76"/>
                  </a:lnTo>
                  <a:lnTo>
                    <a:pt x="9548" y="173"/>
                  </a:lnTo>
                  <a:lnTo>
                    <a:pt x="8696" y="292"/>
                  </a:lnTo>
                  <a:lnTo>
                    <a:pt x="7887" y="421"/>
                  </a:lnTo>
                  <a:lnTo>
                    <a:pt x="7099" y="572"/>
                  </a:lnTo>
                  <a:lnTo>
                    <a:pt x="6344" y="723"/>
                  </a:lnTo>
                  <a:lnTo>
                    <a:pt x="5621" y="885"/>
                  </a:lnTo>
                  <a:lnTo>
                    <a:pt x="4942" y="1047"/>
                  </a:lnTo>
                  <a:lnTo>
                    <a:pt x="4607" y="1381"/>
                  </a:lnTo>
                  <a:lnTo>
                    <a:pt x="4251" y="1737"/>
                  </a:lnTo>
                  <a:lnTo>
                    <a:pt x="3895" y="2136"/>
                  </a:lnTo>
                  <a:lnTo>
                    <a:pt x="3539" y="2579"/>
                  </a:lnTo>
                  <a:lnTo>
                    <a:pt x="3172" y="3053"/>
                  </a:lnTo>
                  <a:lnTo>
                    <a:pt x="2989" y="3312"/>
                  </a:lnTo>
                  <a:lnTo>
                    <a:pt x="2806" y="3571"/>
                  </a:lnTo>
                  <a:lnTo>
                    <a:pt x="2633" y="3852"/>
                  </a:lnTo>
                  <a:lnTo>
                    <a:pt x="2450" y="4132"/>
                  </a:lnTo>
                  <a:lnTo>
                    <a:pt x="2277" y="4423"/>
                  </a:lnTo>
                  <a:lnTo>
                    <a:pt x="2094" y="4725"/>
                  </a:lnTo>
                  <a:lnTo>
                    <a:pt x="1932" y="5049"/>
                  </a:lnTo>
                  <a:lnTo>
                    <a:pt x="1759" y="5373"/>
                  </a:lnTo>
                  <a:lnTo>
                    <a:pt x="1597" y="5707"/>
                  </a:lnTo>
                  <a:lnTo>
                    <a:pt x="1436" y="6052"/>
                  </a:lnTo>
                  <a:lnTo>
                    <a:pt x="1285" y="6419"/>
                  </a:lnTo>
                  <a:lnTo>
                    <a:pt x="1134" y="6786"/>
                  </a:lnTo>
                  <a:lnTo>
                    <a:pt x="983" y="7163"/>
                  </a:lnTo>
                  <a:lnTo>
                    <a:pt x="842" y="7563"/>
                  </a:lnTo>
                  <a:lnTo>
                    <a:pt x="713" y="7962"/>
                  </a:lnTo>
                  <a:lnTo>
                    <a:pt x="583" y="8382"/>
                  </a:lnTo>
                  <a:lnTo>
                    <a:pt x="465" y="8803"/>
                  </a:lnTo>
                  <a:lnTo>
                    <a:pt x="357" y="9245"/>
                  </a:lnTo>
                  <a:lnTo>
                    <a:pt x="260" y="9699"/>
                  </a:lnTo>
                  <a:lnTo>
                    <a:pt x="163" y="10162"/>
                  </a:lnTo>
                  <a:lnTo>
                    <a:pt x="76" y="10637"/>
                  </a:lnTo>
                  <a:lnTo>
                    <a:pt x="1" y="11123"/>
                  </a:lnTo>
                  <a:lnTo>
                    <a:pt x="173" y="10799"/>
                  </a:lnTo>
                  <a:lnTo>
                    <a:pt x="400" y="10421"/>
                  </a:lnTo>
                  <a:lnTo>
                    <a:pt x="713" y="9914"/>
                  </a:lnTo>
                  <a:lnTo>
                    <a:pt x="1112" y="9310"/>
                  </a:lnTo>
                  <a:lnTo>
                    <a:pt x="1349" y="8965"/>
                  </a:lnTo>
                  <a:lnTo>
                    <a:pt x="1597" y="8609"/>
                  </a:lnTo>
                  <a:lnTo>
                    <a:pt x="1878" y="8231"/>
                  </a:lnTo>
                  <a:lnTo>
                    <a:pt x="2180" y="7832"/>
                  </a:lnTo>
                  <a:lnTo>
                    <a:pt x="2504" y="7422"/>
                  </a:lnTo>
                  <a:lnTo>
                    <a:pt x="2838" y="6991"/>
                  </a:lnTo>
                  <a:lnTo>
                    <a:pt x="3205" y="6559"/>
                  </a:lnTo>
                  <a:lnTo>
                    <a:pt x="3593" y="6106"/>
                  </a:lnTo>
                  <a:lnTo>
                    <a:pt x="4003" y="5653"/>
                  </a:lnTo>
                  <a:lnTo>
                    <a:pt x="4435" y="5200"/>
                  </a:lnTo>
                  <a:lnTo>
                    <a:pt x="4888" y="4736"/>
                  </a:lnTo>
                  <a:lnTo>
                    <a:pt x="5373" y="4272"/>
                  </a:lnTo>
                  <a:lnTo>
                    <a:pt x="5869" y="3808"/>
                  </a:lnTo>
                  <a:lnTo>
                    <a:pt x="6387" y="3345"/>
                  </a:lnTo>
                  <a:lnTo>
                    <a:pt x="6926" y="2892"/>
                  </a:lnTo>
                  <a:lnTo>
                    <a:pt x="7487" y="2438"/>
                  </a:lnTo>
                  <a:lnTo>
                    <a:pt x="8081" y="2007"/>
                  </a:lnTo>
                  <a:lnTo>
                    <a:pt x="8685" y="1575"/>
                  </a:lnTo>
                  <a:lnTo>
                    <a:pt x="9311" y="1155"/>
                  </a:lnTo>
                  <a:lnTo>
                    <a:pt x="9969" y="756"/>
                  </a:lnTo>
                  <a:lnTo>
                    <a:pt x="10303" y="561"/>
                  </a:lnTo>
                  <a:lnTo>
                    <a:pt x="10637" y="367"/>
                  </a:lnTo>
                  <a:lnTo>
                    <a:pt x="10983" y="184"/>
                  </a:lnTo>
                  <a:lnTo>
                    <a:pt x="1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986;p41">
              <a:extLst>
                <a:ext uri="{FF2B5EF4-FFF2-40B4-BE49-F238E27FC236}">
                  <a16:creationId xmlns:a16="http://schemas.microsoft.com/office/drawing/2014/main" id="{159F9962-2A96-C9AC-2936-85DF762F90C9}"/>
                </a:ext>
              </a:extLst>
            </p:cNvPr>
            <p:cNvSpPr/>
            <p:nvPr/>
          </p:nvSpPr>
          <p:spPr>
            <a:xfrm>
              <a:off x="4075625" y="1183650"/>
              <a:ext cx="397275" cy="232500"/>
            </a:xfrm>
            <a:custGeom>
              <a:avLst/>
              <a:gdLst/>
              <a:ahLst/>
              <a:cxnLst/>
              <a:rect l="l" t="t" r="r" b="b"/>
              <a:pathLst>
                <a:path w="15891" h="9300" extrusionOk="0">
                  <a:moveTo>
                    <a:pt x="11381" y="0"/>
                  </a:moveTo>
                  <a:lnTo>
                    <a:pt x="10842" y="141"/>
                  </a:lnTo>
                  <a:lnTo>
                    <a:pt x="10561" y="227"/>
                  </a:lnTo>
                  <a:lnTo>
                    <a:pt x="10270" y="313"/>
                  </a:lnTo>
                  <a:lnTo>
                    <a:pt x="9968" y="421"/>
                  </a:lnTo>
                  <a:lnTo>
                    <a:pt x="9655" y="540"/>
                  </a:lnTo>
                  <a:lnTo>
                    <a:pt x="9342" y="669"/>
                  </a:lnTo>
                  <a:lnTo>
                    <a:pt x="9008" y="810"/>
                  </a:lnTo>
                  <a:lnTo>
                    <a:pt x="8674" y="961"/>
                  </a:lnTo>
                  <a:lnTo>
                    <a:pt x="8339" y="1133"/>
                  </a:lnTo>
                  <a:lnTo>
                    <a:pt x="7983" y="1317"/>
                  </a:lnTo>
                  <a:lnTo>
                    <a:pt x="7638" y="1511"/>
                  </a:lnTo>
                  <a:lnTo>
                    <a:pt x="7271" y="1716"/>
                  </a:lnTo>
                  <a:lnTo>
                    <a:pt x="6915" y="1942"/>
                  </a:lnTo>
                  <a:lnTo>
                    <a:pt x="6548" y="2190"/>
                  </a:lnTo>
                  <a:lnTo>
                    <a:pt x="6171" y="2438"/>
                  </a:lnTo>
                  <a:lnTo>
                    <a:pt x="5793" y="2719"/>
                  </a:lnTo>
                  <a:lnTo>
                    <a:pt x="5416" y="3010"/>
                  </a:lnTo>
                  <a:lnTo>
                    <a:pt x="5027" y="3323"/>
                  </a:lnTo>
                  <a:lnTo>
                    <a:pt x="4650" y="3657"/>
                  </a:lnTo>
                  <a:lnTo>
                    <a:pt x="4261" y="4003"/>
                  </a:lnTo>
                  <a:lnTo>
                    <a:pt x="3873" y="4380"/>
                  </a:lnTo>
                  <a:lnTo>
                    <a:pt x="3485" y="4769"/>
                  </a:lnTo>
                  <a:lnTo>
                    <a:pt x="3086" y="5179"/>
                  </a:lnTo>
                  <a:lnTo>
                    <a:pt x="2697" y="5610"/>
                  </a:lnTo>
                  <a:lnTo>
                    <a:pt x="2309" y="6074"/>
                  </a:lnTo>
                  <a:lnTo>
                    <a:pt x="1920" y="6549"/>
                  </a:lnTo>
                  <a:lnTo>
                    <a:pt x="1532" y="7056"/>
                  </a:lnTo>
                  <a:lnTo>
                    <a:pt x="1144" y="7573"/>
                  </a:lnTo>
                  <a:lnTo>
                    <a:pt x="755" y="8124"/>
                  </a:lnTo>
                  <a:lnTo>
                    <a:pt x="378" y="8706"/>
                  </a:lnTo>
                  <a:lnTo>
                    <a:pt x="0" y="9299"/>
                  </a:lnTo>
                  <a:lnTo>
                    <a:pt x="378" y="9073"/>
                  </a:lnTo>
                  <a:lnTo>
                    <a:pt x="831" y="8814"/>
                  </a:lnTo>
                  <a:lnTo>
                    <a:pt x="1446" y="8480"/>
                  </a:lnTo>
                  <a:lnTo>
                    <a:pt x="2212" y="8080"/>
                  </a:lnTo>
                  <a:lnTo>
                    <a:pt x="3096" y="7649"/>
                  </a:lnTo>
                  <a:lnTo>
                    <a:pt x="3582" y="7412"/>
                  </a:lnTo>
                  <a:lnTo>
                    <a:pt x="4100" y="7174"/>
                  </a:lnTo>
                  <a:lnTo>
                    <a:pt x="4639" y="6937"/>
                  </a:lnTo>
                  <a:lnTo>
                    <a:pt x="5200" y="6689"/>
                  </a:lnTo>
                  <a:lnTo>
                    <a:pt x="5782" y="6451"/>
                  </a:lnTo>
                  <a:lnTo>
                    <a:pt x="6387" y="6214"/>
                  </a:lnTo>
                  <a:lnTo>
                    <a:pt x="7001" y="5977"/>
                  </a:lnTo>
                  <a:lnTo>
                    <a:pt x="7649" y="5750"/>
                  </a:lnTo>
                  <a:lnTo>
                    <a:pt x="8296" y="5535"/>
                  </a:lnTo>
                  <a:lnTo>
                    <a:pt x="8965" y="5330"/>
                  </a:lnTo>
                  <a:lnTo>
                    <a:pt x="9634" y="5135"/>
                  </a:lnTo>
                  <a:lnTo>
                    <a:pt x="10313" y="4963"/>
                  </a:lnTo>
                  <a:lnTo>
                    <a:pt x="11014" y="4801"/>
                  </a:lnTo>
                  <a:lnTo>
                    <a:pt x="11705" y="4650"/>
                  </a:lnTo>
                  <a:lnTo>
                    <a:pt x="12406" y="4531"/>
                  </a:lnTo>
                  <a:lnTo>
                    <a:pt x="13107" y="4434"/>
                  </a:lnTo>
                  <a:lnTo>
                    <a:pt x="13808" y="4359"/>
                  </a:lnTo>
                  <a:lnTo>
                    <a:pt x="14154" y="4326"/>
                  </a:lnTo>
                  <a:lnTo>
                    <a:pt x="14510" y="4305"/>
                  </a:lnTo>
                  <a:lnTo>
                    <a:pt x="14855" y="4294"/>
                  </a:lnTo>
                  <a:lnTo>
                    <a:pt x="15200" y="4283"/>
                  </a:lnTo>
                  <a:lnTo>
                    <a:pt x="15545" y="4294"/>
                  </a:lnTo>
                  <a:lnTo>
                    <a:pt x="15890" y="4294"/>
                  </a:lnTo>
                  <a:lnTo>
                    <a:pt x="15362" y="3711"/>
                  </a:lnTo>
                  <a:lnTo>
                    <a:pt x="14822" y="3140"/>
                  </a:lnTo>
                  <a:lnTo>
                    <a:pt x="14272" y="2579"/>
                  </a:lnTo>
                  <a:lnTo>
                    <a:pt x="13711" y="2039"/>
                  </a:lnTo>
                  <a:lnTo>
                    <a:pt x="13150" y="1500"/>
                  </a:lnTo>
                  <a:lnTo>
                    <a:pt x="12568" y="982"/>
                  </a:lnTo>
                  <a:lnTo>
                    <a:pt x="11975" y="486"/>
                  </a:lnTo>
                  <a:lnTo>
                    <a:pt x="1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987;p41">
              <a:extLst>
                <a:ext uri="{FF2B5EF4-FFF2-40B4-BE49-F238E27FC236}">
                  <a16:creationId xmlns:a16="http://schemas.microsoft.com/office/drawing/2014/main" id="{B2011A34-51B2-8229-6881-FC56E35F2355}"/>
                </a:ext>
              </a:extLst>
            </p:cNvPr>
            <p:cNvSpPr/>
            <p:nvPr/>
          </p:nvSpPr>
          <p:spPr>
            <a:xfrm>
              <a:off x="3265750" y="889425"/>
              <a:ext cx="301250" cy="175850"/>
            </a:xfrm>
            <a:custGeom>
              <a:avLst/>
              <a:gdLst/>
              <a:ahLst/>
              <a:cxnLst/>
              <a:rect l="l" t="t" r="r" b="b"/>
              <a:pathLst>
                <a:path w="12050" h="7034" extrusionOk="0">
                  <a:moveTo>
                    <a:pt x="669" y="0"/>
                  </a:moveTo>
                  <a:lnTo>
                    <a:pt x="0" y="97"/>
                  </a:lnTo>
                  <a:lnTo>
                    <a:pt x="65" y="421"/>
                  </a:lnTo>
                  <a:lnTo>
                    <a:pt x="130" y="745"/>
                  </a:lnTo>
                  <a:lnTo>
                    <a:pt x="205" y="1057"/>
                  </a:lnTo>
                  <a:lnTo>
                    <a:pt x="302" y="1359"/>
                  </a:lnTo>
                  <a:lnTo>
                    <a:pt x="410" y="1651"/>
                  </a:lnTo>
                  <a:lnTo>
                    <a:pt x="529" y="1942"/>
                  </a:lnTo>
                  <a:lnTo>
                    <a:pt x="658" y="2233"/>
                  </a:lnTo>
                  <a:lnTo>
                    <a:pt x="798" y="2503"/>
                  </a:lnTo>
                  <a:lnTo>
                    <a:pt x="960" y="2773"/>
                  </a:lnTo>
                  <a:lnTo>
                    <a:pt x="1122" y="3031"/>
                  </a:lnTo>
                  <a:lnTo>
                    <a:pt x="1305" y="3290"/>
                  </a:lnTo>
                  <a:lnTo>
                    <a:pt x="1500" y="3539"/>
                  </a:lnTo>
                  <a:lnTo>
                    <a:pt x="1705" y="3776"/>
                  </a:lnTo>
                  <a:lnTo>
                    <a:pt x="1931" y="4002"/>
                  </a:lnTo>
                  <a:lnTo>
                    <a:pt x="2158" y="4229"/>
                  </a:lnTo>
                  <a:lnTo>
                    <a:pt x="2406" y="4434"/>
                  </a:lnTo>
                  <a:lnTo>
                    <a:pt x="2600" y="4606"/>
                  </a:lnTo>
                  <a:lnTo>
                    <a:pt x="2816" y="4758"/>
                  </a:lnTo>
                  <a:lnTo>
                    <a:pt x="3031" y="4919"/>
                  </a:lnTo>
                  <a:lnTo>
                    <a:pt x="3258" y="5060"/>
                  </a:lnTo>
                  <a:lnTo>
                    <a:pt x="3485" y="5211"/>
                  </a:lnTo>
                  <a:lnTo>
                    <a:pt x="3722" y="5351"/>
                  </a:lnTo>
                  <a:lnTo>
                    <a:pt x="3970" y="5480"/>
                  </a:lnTo>
                  <a:lnTo>
                    <a:pt x="4218" y="5610"/>
                  </a:lnTo>
                  <a:lnTo>
                    <a:pt x="4477" y="5728"/>
                  </a:lnTo>
                  <a:lnTo>
                    <a:pt x="4747" y="5847"/>
                  </a:lnTo>
                  <a:lnTo>
                    <a:pt x="5027" y="5966"/>
                  </a:lnTo>
                  <a:lnTo>
                    <a:pt x="5308" y="6063"/>
                  </a:lnTo>
                  <a:lnTo>
                    <a:pt x="5599" y="6171"/>
                  </a:lnTo>
                  <a:lnTo>
                    <a:pt x="5890" y="6268"/>
                  </a:lnTo>
                  <a:lnTo>
                    <a:pt x="6192" y="6354"/>
                  </a:lnTo>
                  <a:lnTo>
                    <a:pt x="6505" y="6440"/>
                  </a:lnTo>
                  <a:lnTo>
                    <a:pt x="6861" y="6537"/>
                  </a:lnTo>
                  <a:lnTo>
                    <a:pt x="7217" y="6613"/>
                  </a:lnTo>
                  <a:lnTo>
                    <a:pt x="7562" y="6689"/>
                  </a:lnTo>
                  <a:lnTo>
                    <a:pt x="7907" y="6753"/>
                  </a:lnTo>
                  <a:lnTo>
                    <a:pt x="8587" y="6850"/>
                  </a:lnTo>
                  <a:lnTo>
                    <a:pt x="9224" y="6937"/>
                  </a:lnTo>
                  <a:lnTo>
                    <a:pt x="9817" y="6980"/>
                  </a:lnTo>
                  <a:lnTo>
                    <a:pt x="10367" y="7012"/>
                  </a:lnTo>
                  <a:lnTo>
                    <a:pt x="10842" y="7034"/>
                  </a:lnTo>
                  <a:lnTo>
                    <a:pt x="11262" y="7034"/>
                  </a:lnTo>
                  <a:lnTo>
                    <a:pt x="11813" y="7023"/>
                  </a:lnTo>
                  <a:lnTo>
                    <a:pt x="12050" y="7012"/>
                  </a:lnTo>
                  <a:lnTo>
                    <a:pt x="12007" y="6343"/>
                  </a:lnTo>
                  <a:lnTo>
                    <a:pt x="11877" y="6354"/>
                  </a:lnTo>
                  <a:lnTo>
                    <a:pt x="11014" y="6354"/>
                  </a:lnTo>
                  <a:lnTo>
                    <a:pt x="10345" y="6333"/>
                  </a:lnTo>
                  <a:lnTo>
                    <a:pt x="9957" y="6311"/>
                  </a:lnTo>
                  <a:lnTo>
                    <a:pt x="9536" y="6279"/>
                  </a:lnTo>
                  <a:lnTo>
                    <a:pt x="9105" y="6235"/>
                  </a:lnTo>
                  <a:lnTo>
                    <a:pt x="8641" y="6181"/>
                  </a:lnTo>
                  <a:lnTo>
                    <a:pt x="8166" y="6106"/>
                  </a:lnTo>
                  <a:lnTo>
                    <a:pt x="7681" y="6020"/>
                  </a:lnTo>
                  <a:lnTo>
                    <a:pt x="7174" y="5912"/>
                  </a:lnTo>
                  <a:lnTo>
                    <a:pt x="6678" y="5793"/>
                  </a:lnTo>
                  <a:lnTo>
                    <a:pt x="6386" y="5707"/>
                  </a:lnTo>
                  <a:lnTo>
                    <a:pt x="6095" y="5621"/>
                  </a:lnTo>
                  <a:lnTo>
                    <a:pt x="5825" y="5534"/>
                  </a:lnTo>
                  <a:lnTo>
                    <a:pt x="5545" y="5437"/>
                  </a:lnTo>
                  <a:lnTo>
                    <a:pt x="5286" y="5340"/>
                  </a:lnTo>
                  <a:lnTo>
                    <a:pt x="5027" y="5232"/>
                  </a:lnTo>
                  <a:lnTo>
                    <a:pt x="4779" y="5124"/>
                  </a:lnTo>
                  <a:lnTo>
                    <a:pt x="4531" y="5006"/>
                  </a:lnTo>
                  <a:lnTo>
                    <a:pt x="4294" y="4887"/>
                  </a:lnTo>
                  <a:lnTo>
                    <a:pt x="4067" y="4768"/>
                  </a:lnTo>
                  <a:lnTo>
                    <a:pt x="3841" y="4639"/>
                  </a:lnTo>
                  <a:lnTo>
                    <a:pt x="3625" y="4499"/>
                  </a:lnTo>
                  <a:lnTo>
                    <a:pt x="3420" y="4369"/>
                  </a:lnTo>
                  <a:lnTo>
                    <a:pt x="3215" y="4218"/>
                  </a:lnTo>
                  <a:lnTo>
                    <a:pt x="3021" y="4078"/>
                  </a:lnTo>
                  <a:lnTo>
                    <a:pt x="2837" y="3927"/>
                  </a:lnTo>
                  <a:lnTo>
                    <a:pt x="2622" y="3733"/>
                  </a:lnTo>
                  <a:lnTo>
                    <a:pt x="2406" y="3528"/>
                  </a:lnTo>
                  <a:lnTo>
                    <a:pt x="2212" y="3323"/>
                  </a:lnTo>
                  <a:lnTo>
                    <a:pt x="2028" y="3107"/>
                  </a:lnTo>
                  <a:lnTo>
                    <a:pt x="1845" y="2880"/>
                  </a:lnTo>
                  <a:lnTo>
                    <a:pt x="1683" y="2654"/>
                  </a:lnTo>
                  <a:lnTo>
                    <a:pt x="1532" y="2417"/>
                  </a:lnTo>
                  <a:lnTo>
                    <a:pt x="1392" y="2179"/>
                  </a:lnTo>
                  <a:lnTo>
                    <a:pt x="1262" y="1931"/>
                  </a:lnTo>
                  <a:lnTo>
                    <a:pt x="1144" y="1672"/>
                  </a:lnTo>
                  <a:lnTo>
                    <a:pt x="1036" y="1413"/>
                  </a:lnTo>
                  <a:lnTo>
                    <a:pt x="939" y="1144"/>
                  </a:lnTo>
                  <a:lnTo>
                    <a:pt x="852" y="863"/>
                  </a:lnTo>
                  <a:lnTo>
                    <a:pt x="788" y="583"/>
                  </a:lnTo>
                  <a:lnTo>
                    <a:pt x="723" y="291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988;p41">
              <a:extLst>
                <a:ext uri="{FF2B5EF4-FFF2-40B4-BE49-F238E27FC236}">
                  <a16:creationId xmlns:a16="http://schemas.microsoft.com/office/drawing/2014/main" id="{F3C0BFB5-B55B-67DC-FAF9-3B787F22AF9C}"/>
                </a:ext>
              </a:extLst>
            </p:cNvPr>
            <p:cNvSpPr/>
            <p:nvPr/>
          </p:nvSpPr>
          <p:spPr>
            <a:xfrm>
              <a:off x="3240125" y="1416125"/>
              <a:ext cx="479525" cy="793725"/>
            </a:xfrm>
            <a:custGeom>
              <a:avLst/>
              <a:gdLst/>
              <a:ahLst/>
              <a:cxnLst/>
              <a:rect l="l" t="t" r="r" b="b"/>
              <a:pathLst>
                <a:path w="19181" h="31749" extrusionOk="0">
                  <a:moveTo>
                    <a:pt x="0" y="0"/>
                  </a:moveTo>
                  <a:lnTo>
                    <a:pt x="43" y="551"/>
                  </a:lnTo>
                  <a:lnTo>
                    <a:pt x="184" y="2082"/>
                  </a:lnTo>
                  <a:lnTo>
                    <a:pt x="292" y="3194"/>
                  </a:lnTo>
                  <a:lnTo>
                    <a:pt x="432" y="4499"/>
                  </a:lnTo>
                  <a:lnTo>
                    <a:pt x="604" y="5998"/>
                  </a:lnTo>
                  <a:lnTo>
                    <a:pt x="820" y="7681"/>
                  </a:lnTo>
                  <a:lnTo>
                    <a:pt x="1058" y="9504"/>
                  </a:lnTo>
                  <a:lnTo>
                    <a:pt x="1349" y="11478"/>
                  </a:lnTo>
                  <a:lnTo>
                    <a:pt x="1672" y="13582"/>
                  </a:lnTo>
                  <a:lnTo>
                    <a:pt x="1856" y="14672"/>
                  </a:lnTo>
                  <a:lnTo>
                    <a:pt x="2050" y="15794"/>
                  </a:lnTo>
                  <a:lnTo>
                    <a:pt x="2255" y="16937"/>
                  </a:lnTo>
                  <a:lnTo>
                    <a:pt x="2460" y="18102"/>
                  </a:lnTo>
                  <a:lnTo>
                    <a:pt x="2697" y="19289"/>
                  </a:lnTo>
                  <a:lnTo>
                    <a:pt x="2935" y="20497"/>
                  </a:lnTo>
                  <a:lnTo>
                    <a:pt x="3183" y="21716"/>
                  </a:lnTo>
                  <a:lnTo>
                    <a:pt x="3452" y="22957"/>
                  </a:lnTo>
                  <a:lnTo>
                    <a:pt x="3733" y="24197"/>
                  </a:lnTo>
                  <a:lnTo>
                    <a:pt x="4024" y="25459"/>
                  </a:lnTo>
                  <a:lnTo>
                    <a:pt x="3852" y="25448"/>
                  </a:lnTo>
                  <a:lnTo>
                    <a:pt x="3657" y="25427"/>
                  </a:lnTo>
                  <a:lnTo>
                    <a:pt x="3409" y="25416"/>
                  </a:lnTo>
                  <a:lnTo>
                    <a:pt x="3118" y="25405"/>
                  </a:lnTo>
                  <a:lnTo>
                    <a:pt x="2784" y="25405"/>
                  </a:lnTo>
                  <a:lnTo>
                    <a:pt x="2428" y="25427"/>
                  </a:lnTo>
                  <a:lnTo>
                    <a:pt x="2061" y="25459"/>
                  </a:lnTo>
                  <a:lnTo>
                    <a:pt x="1877" y="25492"/>
                  </a:lnTo>
                  <a:lnTo>
                    <a:pt x="1694" y="25524"/>
                  </a:lnTo>
                  <a:lnTo>
                    <a:pt x="1511" y="25567"/>
                  </a:lnTo>
                  <a:lnTo>
                    <a:pt x="1327" y="25610"/>
                  </a:lnTo>
                  <a:lnTo>
                    <a:pt x="1155" y="25664"/>
                  </a:lnTo>
                  <a:lnTo>
                    <a:pt x="993" y="25729"/>
                  </a:lnTo>
                  <a:lnTo>
                    <a:pt x="831" y="25804"/>
                  </a:lnTo>
                  <a:lnTo>
                    <a:pt x="680" y="25891"/>
                  </a:lnTo>
                  <a:lnTo>
                    <a:pt x="550" y="25988"/>
                  </a:lnTo>
                  <a:lnTo>
                    <a:pt x="421" y="26085"/>
                  </a:lnTo>
                  <a:lnTo>
                    <a:pt x="313" y="26204"/>
                  </a:lnTo>
                  <a:lnTo>
                    <a:pt x="216" y="26333"/>
                  </a:lnTo>
                  <a:lnTo>
                    <a:pt x="130" y="26473"/>
                  </a:lnTo>
                  <a:lnTo>
                    <a:pt x="65" y="26624"/>
                  </a:lnTo>
                  <a:lnTo>
                    <a:pt x="22" y="26797"/>
                  </a:lnTo>
                  <a:lnTo>
                    <a:pt x="0" y="26980"/>
                  </a:lnTo>
                  <a:lnTo>
                    <a:pt x="0" y="27175"/>
                  </a:lnTo>
                  <a:lnTo>
                    <a:pt x="0" y="27358"/>
                  </a:lnTo>
                  <a:lnTo>
                    <a:pt x="11" y="27552"/>
                  </a:lnTo>
                  <a:lnTo>
                    <a:pt x="33" y="27746"/>
                  </a:lnTo>
                  <a:lnTo>
                    <a:pt x="54" y="27940"/>
                  </a:lnTo>
                  <a:lnTo>
                    <a:pt x="97" y="28135"/>
                  </a:lnTo>
                  <a:lnTo>
                    <a:pt x="141" y="28329"/>
                  </a:lnTo>
                  <a:lnTo>
                    <a:pt x="195" y="28523"/>
                  </a:lnTo>
                  <a:lnTo>
                    <a:pt x="248" y="28706"/>
                  </a:lnTo>
                  <a:lnTo>
                    <a:pt x="313" y="28901"/>
                  </a:lnTo>
                  <a:lnTo>
                    <a:pt x="464" y="29267"/>
                  </a:lnTo>
                  <a:lnTo>
                    <a:pt x="626" y="29623"/>
                  </a:lnTo>
                  <a:lnTo>
                    <a:pt x="809" y="29958"/>
                  </a:lnTo>
                  <a:lnTo>
                    <a:pt x="1004" y="30281"/>
                  </a:lnTo>
                  <a:lnTo>
                    <a:pt x="1209" y="30573"/>
                  </a:lnTo>
                  <a:lnTo>
                    <a:pt x="1424" y="30832"/>
                  </a:lnTo>
                  <a:lnTo>
                    <a:pt x="1629" y="31069"/>
                  </a:lnTo>
                  <a:lnTo>
                    <a:pt x="1845" y="31263"/>
                  </a:lnTo>
                  <a:lnTo>
                    <a:pt x="1953" y="31349"/>
                  </a:lnTo>
                  <a:lnTo>
                    <a:pt x="2050" y="31425"/>
                  </a:lnTo>
                  <a:lnTo>
                    <a:pt x="2158" y="31490"/>
                  </a:lnTo>
                  <a:lnTo>
                    <a:pt x="2255" y="31544"/>
                  </a:lnTo>
                  <a:lnTo>
                    <a:pt x="2352" y="31587"/>
                  </a:lnTo>
                  <a:lnTo>
                    <a:pt x="2438" y="31619"/>
                  </a:lnTo>
                  <a:lnTo>
                    <a:pt x="2557" y="31641"/>
                  </a:lnTo>
                  <a:lnTo>
                    <a:pt x="2708" y="31662"/>
                  </a:lnTo>
                  <a:lnTo>
                    <a:pt x="3129" y="31695"/>
                  </a:lnTo>
                  <a:lnTo>
                    <a:pt x="3679" y="31716"/>
                  </a:lnTo>
                  <a:lnTo>
                    <a:pt x="4337" y="31738"/>
                  </a:lnTo>
                  <a:lnTo>
                    <a:pt x="5081" y="31748"/>
                  </a:lnTo>
                  <a:lnTo>
                    <a:pt x="5901" y="31748"/>
                  </a:lnTo>
                  <a:lnTo>
                    <a:pt x="6764" y="31738"/>
                  </a:lnTo>
                  <a:lnTo>
                    <a:pt x="7649" y="31727"/>
                  </a:lnTo>
                  <a:lnTo>
                    <a:pt x="8533" y="31695"/>
                  </a:lnTo>
                  <a:lnTo>
                    <a:pt x="9407" y="31662"/>
                  </a:lnTo>
                  <a:lnTo>
                    <a:pt x="10238" y="31619"/>
                  </a:lnTo>
                  <a:lnTo>
                    <a:pt x="11014" y="31554"/>
                  </a:lnTo>
                  <a:lnTo>
                    <a:pt x="11694" y="31490"/>
                  </a:lnTo>
                  <a:lnTo>
                    <a:pt x="12277" y="31414"/>
                  </a:lnTo>
                  <a:lnTo>
                    <a:pt x="12525" y="31371"/>
                  </a:lnTo>
                  <a:lnTo>
                    <a:pt x="12740" y="31328"/>
                  </a:lnTo>
                  <a:lnTo>
                    <a:pt x="12913" y="31285"/>
                  </a:lnTo>
                  <a:lnTo>
                    <a:pt x="13053" y="31231"/>
                  </a:lnTo>
                  <a:lnTo>
                    <a:pt x="13107" y="31198"/>
                  </a:lnTo>
                  <a:lnTo>
                    <a:pt x="13172" y="31155"/>
                  </a:lnTo>
                  <a:lnTo>
                    <a:pt x="13247" y="31090"/>
                  </a:lnTo>
                  <a:lnTo>
                    <a:pt x="13312" y="31004"/>
                  </a:lnTo>
                  <a:lnTo>
                    <a:pt x="13474" y="30799"/>
                  </a:lnTo>
                  <a:lnTo>
                    <a:pt x="13636" y="30529"/>
                  </a:lnTo>
                  <a:lnTo>
                    <a:pt x="13819" y="30217"/>
                  </a:lnTo>
                  <a:lnTo>
                    <a:pt x="14003" y="29839"/>
                  </a:lnTo>
                  <a:lnTo>
                    <a:pt x="14208" y="29408"/>
                  </a:lnTo>
                  <a:lnTo>
                    <a:pt x="14413" y="28922"/>
                  </a:lnTo>
                  <a:lnTo>
                    <a:pt x="14628" y="28394"/>
                  </a:lnTo>
                  <a:lnTo>
                    <a:pt x="14855" y="27822"/>
                  </a:lnTo>
                  <a:lnTo>
                    <a:pt x="15081" y="27196"/>
                  </a:lnTo>
                  <a:lnTo>
                    <a:pt x="15308" y="26527"/>
                  </a:lnTo>
                  <a:lnTo>
                    <a:pt x="15545" y="25826"/>
                  </a:lnTo>
                  <a:lnTo>
                    <a:pt x="15783" y="25082"/>
                  </a:lnTo>
                  <a:lnTo>
                    <a:pt x="16020" y="24294"/>
                  </a:lnTo>
                  <a:lnTo>
                    <a:pt x="16257" y="23474"/>
                  </a:lnTo>
                  <a:lnTo>
                    <a:pt x="16495" y="22622"/>
                  </a:lnTo>
                  <a:lnTo>
                    <a:pt x="16732" y="21738"/>
                  </a:lnTo>
                  <a:lnTo>
                    <a:pt x="16969" y="20821"/>
                  </a:lnTo>
                  <a:lnTo>
                    <a:pt x="17196" y="19882"/>
                  </a:lnTo>
                  <a:lnTo>
                    <a:pt x="17422" y="18911"/>
                  </a:lnTo>
                  <a:lnTo>
                    <a:pt x="17627" y="17919"/>
                  </a:lnTo>
                  <a:lnTo>
                    <a:pt x="17843" y="16905"/>
                  </a:lnTo>
                  <a:lnTo>
                    <a:pt x="18037" y="15869"/>
                  </a:lnTo>
                  <a:lnTo>
                    <a:pt x="18231" y="14812"/>
                  </a:lnTo>
                  <a:lnTo>
                    <a:pt x="18404" y="13744"/>
                  </a:lnTo>
                  <a:lnTo>
                    <a:pt x="18566" y="12654"/>
                  </a:lnTo>
                  <a:lnTo>
                    <a:pt x="18728" y="11565"/>
                  </a:lnTo>
                  <a:lnTo>
                    <a:pt x="18857" y="10454"/>
                  </a:lnTo>
                  <a:lnTo>
                    <a:pt x="18986" y="9343"/>
                  </a:lnTo>
                  <a:lnTo>
                    <a:pt x="19094" y="8210"/>
                  </a:lnTo>
                  <a:lnTo>
                    <a:pt x="19181" y="7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989;p41">
              <a:extLst>
                <a:ext uri="{FF2B5EF4-FFF2-40B4-BE49-F238E27FC236}">
                  <a16:creationId xmlns:a16="http://schemas.microsoft.com/office/drawing/2014/main" id="{F276FFE6-5788-B4D7-84FC-FDE05A1A269A}"/>
                </a:ext>
              </a:extLst>
            </p:cNvPr>
            <p:cNvSpPr/>
            <p:nvPr/>
          </p:nvSpPr>
          <p:spPr>
            <a:xfrm>
              <a:off x="3240125" y="1416125"/>
              <a:ext cx="479525" cy="793725"/>
            </a:xfrm>
            <a:custGeom>
              <a:avLst/>
              <a:gdLst/>
              <a:ahLst/>
              <a:cxnLst/>
              <a:rect l="l" t="t" r="r" b="b"/>
              <a:pathLst>
                <a:path w="19181" h="317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551"/>
                  </a:lnTo>
                  <a:lnTo>
                    <a:pt x="184" y="2082"/>
                  </a:lnTo>
                  <a:lnTo>
                    <a:pt x="292" y="3194"/>
                  </a:lnTo>
                  <a:lnTo>
                    <a:pt x="432" y="4499"/>
                  </a:lnTo>
                  <a:lnTo>
                    <a:pt x="604" y="5998"/>
                  </a:lnTo>
                  <a:lnTo>
                    <a:pt x="820" y="7681"/>
                  </a:lnTo>
                  <a:lnTo>
                    <a:pt x="1058" y="9504"/>
                  </a:lnTo>
                  <a:lnTo>
                    <a:pt x="1349" y="11478"/>
                  </a:lnTo>
                  <a:lnTo>
                    <a:pt x="1672" y="13582"/>
                  </a:lnTo>
                  <a:lnTo>
                    <a:pt x="1856" y="14672"/>
                  </a:lnTo>
                  <a:lnTo>
                    <a:pt x="2050" y="15794"/>
                  </a:lnTo>
                  <a:lnTo>
                    <a:pt x="2255" y="16937"/>
                  </a:lnTo>
                  <a:lnTo>
                    <a:pt x="2460" y="18102"/>
                  </a:lnTo>
                  <a:lnTo>
                    <a:pt x="2697" y="19289"/>
                  </a:lnTo>
                  <a:lnTo>
                    <a:pt x="2935" y="20497"/>
                  </a:lnTo>
                  <a:lnTo>
                    <a:pt x="3183" y="21716"/>
                  </a:lnTo>
                  <a:lnTo>
                    <a:pt x="3452" y="22957"/>
                  </a:lnTo>
                  <a:lnTo>
                    <a:pt x="3733" y="24197"/>
                  </a:lnTo>
                  <a:lnTo>
                    <a:pt x="4024" y="25459"/>
                  </a:lnTo>
                  <a:lnTo>
                    <a:pt x="4024" y="25459"/>
                  </a:lnTo>
                  <a:lnTo>
                    <a:pt x="3852" y="25448"/>
                  </a:lnTo>
                  <a:lnTo>
                    <a:pt x="3657" y="25427"/>
                  </a:lnTo>
                  <a:lnTo>
                    <a:pt x="3409" y="25416"/>
                  </a:lnTo>
                  <a:lnTo>
                    <a:pt x="3118" y="25405"/>
                  </a:lnTo>
                  <a:lnTo>
                    <a:pt x="2784" y="25405"/>
                  </a:lnTo>
                  <a:lnTo>
                    <a:pt x="2428" y="25427"/>
                  </a:lnTo>
                  <a:lnTo>
                    <a:pt x="2061" y="25459"/>
                  </a:lnTo>
                  <a:lnTo>
                    <a:pt x="1877" y="25492"/>
                  </a:lnTo>
                  <a:lnTo>
                    <a:pt x="1694" y="25524"/>
                  </a:lnTo>
                  <a:lnTo>
                    <a:pt x="1511" y="25567"/>
                  </a:lnTo>
                  <a:lnTo>
                    <a:pt x="1327" y="25610"/>
                  </a:lnTo>
                  <a:lnTo>
                    <a:pt x="1155" y="25664"/>
                  </a:lnTo>
                  <a:lnTo>
                    <a:pt x="993" y="25729"/>
                  </a:lnTo>
                  <a:lnTo>
                    <a:pt x="831" y="25804"/>
                  </a:lnTo>
                  <a:lnTo>
                    <a:pt x="680" y="25891"/>
                  </a:lnTo>
                  <a:lnTo>
                    <a:pt x="550" y="25988"/>
                  </a:lnTo>
                  <a:lnTo>
                    <a:pt x="421" y="26085"/>
                  </a:lnTo>
                  <a:lnTo>
                    <a:pt x="313" y="26204"/>
                  </a:lnTo>
                  <a:lnTo>
                    <a:pt x="216" y="26333"/>
                  </a:lnTo>
                  <a:lnTo>
                    <a:pt x="130" y="26473"/>
                  </a:lnTo>
                  <a:lnTo>
                    <a:pt x="65" y="26624"/>
                  </a:lnTo>
                  <a:lnTo>
                    <a:pt x="22" y="26797"/>
                  </a:lnTo>
                  <a:lnTo>
                    <a:pt x="0" y="26980"/>
                  </a:lnTo>
                  <a:lnTo>
                    <a:pt x="0" y="26980"/>
                  </a:lnTo>
                  <a:lnTo>
                    <a:pt x="0" y="27175"/>
                  </a:lnTo>
                  <a:lnTo>
                    <a:pt x="0" y="27358"/>
                  </a:lnTo>
                  <a:lnTo>
                    <a:pt x="11" y="27552"/>
                  </a:lnTo>
                  <a:lnTo>
                    <a:pt x="33" y="27746"/>
                  </a:lnTo>
                  <a:lnTo>
                    <a:pt x="54" y="27940"/>
                  </a:lnTo>
                  <a:lnTo>
                    <a:pt x="97" y="28135"/>
                  </a:lnTo>
                  <a:lnTo>
                    <a:pt x="141" y="28329"/>
                  </a:lnTo>
                  <a:lnTo>
                    <a:pt x="195" y="28523"/>
                  </a:lnTo>
                  <a:lnTo>
                    <a:pt x="248" y="28706"/>
                  </a:lnTo>
                  <a:lnTo>
                    <a:pt x="313" y="28901"/>
                  </a:lnTo>
                  <a:lnTo>
                    <a:pt x="464" y="29267"/>
                  </a:lnTo>
                  <a:lnTo>
                    <a:pt x="626" y="29623"/>
                  </a:lnTo>
                  <a:lnTo>
                    <a:pt x="809" y="29958"/>
                  </a:lnTo>
                  <a:lnTo>
                    <a:pt x="1004" y="30281"/>
                  </a:lnTo>
                  <a:lnTo>
                    <a:pt x="1209" y="30573"/>
                  </a:lnTo>
                  <a:lnTo>
                    <a:pt x="1424" y="30832"/>
                  </a:lnTo>
                  <a:lnTo>
                    <a:pt x="1629" y="31069"/>
                  </a:lnTo>
                  <a:lnTo>
                    <a:pt x="1845" y="31263"/>
                  </a:lnTo>
                  <a:lnTo>
                    <a:pt x="1953" y="31349"/>
                  </a:lnTo>
                  <a:lnTo>
                    <a:pt x="2050" y="31425"/>
                  </a:lnTo>
                  <a:lnTo>
                    <a:pt x="2158" y="31490"/>
                  </a:lnTo>
                  <a:lnTo>
                    <a:pt x="2255" y="31544"/>
                  </a:lnTo>
                  <a:lnTo>
                    <a:pt x="2352" y="31587"/>
                  </a:lnTo>
                  <a:lnTo>
                    <a:pt x="2438" y="31619"/>
                  </a:lnTo>
                  <a:lnTo>
                    <a:pt x="2438" y="31619"/>
                  </a:lnTo>
                  <a:lnTo>
                    <a:pt x="2557" y="31641"/>
                  </a:lnTo>
                  <a:lnTo>
                    <a:pt x="2708" y="31662"/>
                  </a:lnTo>
                  <a:lnTo>
                    <a:pt x="3129" y="31695"/>
                  </a:lnTo>
                  <a:lnTo>
                    <a:pt x="3679" y="31716"/>
                  </a:lnTo>
                  <a:lnTo>
                    <a:pt x="4337" y="31738"/>
                  </a:lnTo>
                  <a:lnTo>
                    <a:pt x="5081" y="31748"/>
                  </a:lnTo>
                  <a:lnTo>
                    <a:pt x="5901" y="31748"/>
                  </a:lnTo>
                  <a:lnTo>
                    <a:pt x="6764" y="31738"/>
                  </a:lnTo>
                  <a:lnTo>
                    <a:pt x="7649" y="31727"/>
                  </a:lnTo>
                  <a:lnTo>
                    <a:pt x="8533" y="31695"/>
                  </a:lnTo>
                  <a:lnTo>
                    <a:pt x="9407" y="31662"/>
                  </a:lnTo>
                  <a:lnTo>
                    <a:pt x="10238" y="31619"/>
                  </a:lnTo>
                  <a:lnTo>
                    <a:pt x="11014" y="31554"/>
                  </a:lnTo>
                  <a:lnTo>
                    <a:pt x="11694" y="31490"/>
                  </a:lnTo>
                  <a:lnTo>
                    <a:pt x="12277" y="31414"/>
                  </a:lnTo>
                  <a:lnTo>
                    <a:pt x="12525" y="31371"/>
                  </a:lnTo>
                  <a:lnTo>
                    <a:pt x="12740" y="31328"/>
                  </a:lnTo>
                  <a:lnTo>
                    <a:pt x="12913" y="31285"/>
                  </a:lnTo>
                  <a:lnTo>
                    <a:pt x="13053" y="31231"/>
                  </a:lnTo>
                  <a:lnTo>
                    <a:pt x="13053" y="31231"/>
                  </a:lnTo>
                  <a:lnTo>
                    <a:pt x="13107" y="31198"/>
                  </a:lnTo>
                  <a:lnTo>
                    <a:pt x="13172" y="31155"/>
                  </a:lnTo>
                  <a:lnTo>
                    <a:pt x="13247" y="31090"/>
                  </a:lnTo>
                  <a:lnTo>
                    <a:pt x="13312" y="31004"/>
                  </a:lnTo>
                  <a:lnTo>
                    <a:pt x="13474" y="30799"/>
                  </a:lnTo>
                  <a:lnTo>
                    <a:pt x="13636" y="30529"/>
                  </a:lnTo>
                  <a:lnTo>
                    <a:pt x="13819" y="30217"/>
                  </a:lnTo>
                  <a:lnTo>
                    <a:pt x="14003" y="29839"/>
                  </a:lnTo>
                  <a:lnTo>
                    <a:pt x="14208" y="29408"/>
                  </a:lnTo>
                  <a:lnTo>
                    <a:pt x="14413" y="28922"/>
                  </a:lnTo>
                  <a:lnTo>
                    <a:pt x="14628" y="28394"/>
                  </a:lnTo>
                  <a:lnTo>
                    <a:pt x="14855" y="27822"/>
                  </a:lnTo>
                  <a:lnTo>
                    <a:pt x="15081" y="27196"/>
                  </a:lnTo>
                  <a:lnTo>
                    <a:pt x="15308" y="26527"/>
                  </a:lnTo>
                  <a:lnTo>
                    <a:pt x="15545" y="25826"/>
                  </a:lnTo>
                  <a:lnTo>
                    <a:pt x="15783" y="25082"/>
                  </a:lnTo>
                  <a:lnTo>
                    <a:pt x="16020" y="24294"/>
                  </a:lnTo>
                  <a:lnTo>
                    <a:pt x="16257" y="23474"/>
                  </a:lnTo>
                  <a:lnTo>
                    <a:pt x="16495" y="22622"/>
                  </a:lnTo>
                  <a:lnTo>
                    <a:pt x="16732" y="21738"/>
                  </a:lnTo>
                  <a:lnTo>
                    <a:pt x="16969" y="20821"/>
                  </a:lnTo>
                  <a:lnTo>
                    <a:pt x="17196" y="19882"/>
                  </a:lnTo>
                  <a:lnTo>
                    <a:pt x="17422" y="18911"/>
                  </a:lnTo>
                  <a:lnTo>
                    <a:pt x="17627" y="17919"/>
                  </a:lnTo>
                  <a:lnTo>
                    <a:pt x="17843" y="16905"/>
                  </a:lnTo>
                  <a:lnTo>
                    <a:pt x="18037" y="15869"/>
                  </a:lnTo>
                  <a:lnTo>
                    <a:pt x="18231" y="14812"/>
                  </a:lnTo>
                  <a:lnTo>
                    <a:pt x="18404" y="13744"/>
                  </a:lnTo>
                  <a:lnTo>
                    <a:pt x="18566" y="12654"/>
                  </a:lnTo>
                  <a:lnTo>
                    <a:pt x="18728" y="11565"/>
                  </a:lnTo>
                  <a:lnTo>
                    <a:pt x="18857" y="10454"/>
                  </a:lnTo>
                  <a:lnTo>
                    <a:pt x="18986" y="9343"/>
                  </a:lnTo>
                  <a:lnTo>
                    <a:pt x="19094" y="8210"/>
                  </a:lnTo>
                  <a:lnTo>
                    <a:pt x="19181" y="7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990;p41">
              <a:extLst>
                <a:ext uri="{FF2B5EF4-FFF2-40B4-BE49-F238E27FC236}">
                  <a16:creationId xmlns:a16="http://schemas.microsoft.com/office/drawing/2014/main" id="{AA0F3CF7-F577-E55D-0D8D-CC3859042F11}"/>
                </a:ext>
              </a:extLst>
            </p:cNvPr>
            <p:cNvSpPr/>
            <p:nvPr/>
          </p:nvSpPr>
          <p:spPr>
            <a:xfrm>
              <a:off x="3231500" y="1415575"/>
              <a:ext cx="496525" cy="802625"/>
            </a:xfrm>
            <a:custGeom>
              <a:avLst/>
              <a:gdLst/>
              <a:ahLst/>
              <a:cxnLst/>
              <a:rect l="l" t="t" r="r" b="b"/>
              <a:pathLst>
                <a:path w="19861" h="32105" extrusionOk="0">
                  <a:moveTo>
                    <a:pt x="680" y="1"/>
                  </a:moveTo>
                  <a:lnTo>
                    <a:pt x="11" y="55"/>
                  </a:lnTo>
                  <a:lnTo>
                    <a:pt x="54" y="627"/>
                  </a:lnTo>
                  <a:lnTo>
                    <a:pt x="194" y="2158"/>
                  </a:lnTo>
                  <a:lnTo>
                    <a:pt x="302" y="3259"/>
                  </a:lnTo>
                  <a:lnTo>
                    <a:pt x="442" y="4553"/>
                  </a:lnTo>
                  <a:lnTo>
                    <a:pt x="615" y="6031"/>
                  </a:lnTo>
                  <a:lnTo>
                    <a:pt x="820" y="7682"/>
                  </a:lnTo>
                  <a:lnTo>
                    <a:pt x="1068" y="9483"/>
                  </a:lnTo>
                  <a:lnTo>
                    <a:pt x="1338" y="11425"/>
                  </a:lnTo>
                  <a:lnTo>
                    <a:pt x="1661" y="13485"/>
                  </a:lnTo>
                  <a:lnTo>
                    <a:pt x="1834" y="14553"/>
                  </a:lnTo>
                  <a:lnTo>
                    <a:pt x="2028" y="15654"/>
                  </a:lnTo>
                  <a:lnTo>
                    <a:pt x="2222" y="16776"/>
                  </a:lnTo>
                  <a:lnTo>
                    <a:pt x="2427" y="17908"/>
                  </a:lnTo>
                  <a:lnTo>
                    <a:pt x="2654" y="19073"/>
                  </a:lnTo>
                  <a:lnTo>
                    <a:pt x="2880" y="20249"/>
                  </a:lnTo>
                  <a:lnTo>
                    <a:pt x="3129" y="21447"/>
                  </a:lnTo>
                  <a:lnTo>
                    <a:pt x="3377" y="22655"/>
                  </a:lnTo>
                  <a:lnTo>
                    <a:pt x="3646" y="23874"/>
                  </a:lnTo>
                  <a:lnTo>
                    <a:pt x="3927" y="25104"/>
                  </a:lnTo>
                  <a:lnTo>
                    <a:pt x="3592" y="25093"/>
                  </a:lnTo>
                  <a:lnTo>
                    <a:pt x="3193" y="25093"/>
                  </a:lnTo>
                  <a:lnTo>
                    <a:pt x="2762" y="25114"/>
                  </a:lnTo>
                  <a:lnTo>
                    <a:pt x="2535" y="25136"/>
                  </a:lnTo>
                  <a:lnTo>
                    <a:pt x="2298" y="25158"/>
                  </a:lnTo>
                  <a:lnTo>
                    <a:pt x="2071" y="25201"/>
                  </a:lnTo>
                  <a:lnTo>
                    <a:pt x="1845" y="25244"/>
                  </a:lnTo>
                  <a:lnTo>
                    <a:pt x="1618" y="25298"/>
                  </a:lnTo>
                  <a:lnTo>
                    <a:pt x="1392" y="25373"/>
                  </a:lnTo>
                  <a:lnTo>
                    <a:pt x="1187" y="25449"/>
                  </a:lnTo>
                  <a:lnTo>
                    <a:pt x="982" y="25546"/>
                  </a:lnTo>
                  <a:lnTo>
                    <a:pt x="798" y="25665"/>
                  </a:lnTo>
                  <a:lnTo>
                    <a:pt x="626" y="25783"/>
                  </a:lnTo>
                  <a:lnTo>
                    <a:pt x="486" y="25913"/>
                  </a:lnTo>
                  <a:lnTo>
                    <a:pt x="367" y="26042"/>
                  </a:lnTo>
                  <a:lnTo>
                    <a:pt x="270" y="26172"/>
                  </a:lnTo>
                  <a:lnTo>
                    <a:pt x="184" y="26323"/>
                  </a:lnTo>
                  <a:lnTo>
                    <a:pt x="119" y="26474"/>
                  </a:lnTo>
                  <a:lnTo>
                    <a:pt x="65" y="26636"/>
                  </a:lnTo>
                  <a:lnTo>
                    <a:pt x="32" y="26808"/>
                  </a:lnTo>
                  <a:lnTo>
                    <a:pt x="11" y="26981"/>
                  </a:lnTo>
                  <a:lnTo>
                    <a:pt x="0" y="27164"/>
                  </a:lnTo>
                  <a:lnTo>
                    <a:pt x="0" y="27348"/>
                  </a:lnTo>
                  <a:lnTo>
                    <a:pt x="11" y="27542"/>
                  </a:lnTo>
                  <a:lnTo>
                    <a:pt x="32" y="27736"/>
                  </a:lnTo>
                  <a:lnTo>
                    <a:pt x="65" y="27930"/>
                  </a:lnTo>
                  <a:lnTo>
                    <a:pt x="97" y="28135"/>
                  </a:lnTo>
                  <a:lnTo>
                    <a:pt x="140" y="28340"/>
                  </a:lnTo>
                  <a:lnTo>
                    <a:pt x="184" y="28534"/>
                  </a:lnTo>
                  <a:lnTo>
                    <a:pt x="248" y="28739"/>
                  </a:lnTo>
                  <a:lnTo>
                    <a:pt x="313" y="28944"/>
                  </a:lnTo>
                  <a:lnTo>
                    <a:pt x="388" y="29149"/>
                  </a:lnTo>
                  <a:lnTo>
                    <a:pt x="464" y="29354"/>
                  </a:lnTo>
                  <a:lnTo>
                    <a:pt x="550" y="29559"/>
                  </a:lnTo>
                  <a:lnTo>
                    <a:pt x="647" y="29753"/>
                  </a:lnTo>
                  <a:lnTo>
                    <a:pt x="755" y="29958"/>
                  </a:lnTo>
                  <a:lnTo>
                    <a:pt x="863" y="30152"/>
                  </a:lnTo>
                  <a:lnTo>
                    <a:pt x="1036" y="30444"/>
                  </a:lnTo>
                  <a:lnTo>
                    <a:pt x="1241" y="30724"/>
                  </a:lnTo>
                  <a:lnTo>
                    <a:pt x="1456" y="31015"/>
                  </a:lnTo>
                  <a:lnTo>
                    <a:pt x="1694" y="31274"/>
                  </a:lnTo>
                  <a:lnTo>
                    <a:pt x="1812" y="31393"/>
                  </a:lnTo>
                  <a:lnTo>
                    <a:pt x="1931" y="31512"/>
                  </a:lnTo>
                  <a:lnTo>
                    <a:pt x="2061" y="31619"/>
                  </a:lnTo>
                  <a:lnTo>
                    <a:pt x="2190" y="31717"/>
                  </a:lnTo>
                  <a:lnTo>
                    <a:pt x="2319" y="31792"/>
                  </a:lnTo>
                  <a:lnTo>
                    <a:pt x="2449" y="31868"/>
                  </a:lnTo>
                  <a:lnTo>
                    <a:pt x="2578" y="31922"/>
                  </a:lnTo>
                  <a:lnTo>
                    <a:pt x="2708" y="31965"/>
                  </a:lnTo>
                  <a:lnTo>
                    <a:pt x="2891" y="31997"/>
                  </a:lnTo>
                  <a:lnTo>
                    <a:pt x="3161" y="32029"/>
                  </a:lnTo>
                  <a:lnTo>
                    <a:pt x="3495" y="32051"/>
                  </a:lnTo>
                  <a:lnTo>
                    <a:pt x="3884" y="32073"/>
                  </a:lnTo>
                  <a:lnTo>
                    <a:pt x="4822" y="32105"/>
                  </a:lnTo>
                  <a:lnTo>
                    <a:pt x="6947" y="32105"/>
                  </a:lnTo>
                  <a:lnTo>
                    <a:pt x="8005" y="32083"/>
                  </a:lnTo>
                  <a:lnTo>
                    <a:pt x="8609" y="32062"/>
                  </a:lnTo>
                  <a:lnTo>
                    <a:pt x="9331" y="32040"/>
                  </a:lnTo>
                  <a:lnTo>
                    <a:pt x="10140" y="31997"/>
                  </a:lnTo>
                  <a:lnTo>
                    <a:pt x="10982" y="31943"/>
                  </a:lnTo>
                  <a:lnTo>
                    <a:pt x="11780" y="31878"/>
                  </a:lnTo>
                  <a:lnTo>
                    <a:pt x="12169" y="31835"/>
                  </a:lnTo>
                  <a:lnTo>
                    <a:pt x="12514" y="31792"/>
                  </a:lnTo>
                  <a:lnTo>
                    <a:pt x="12837" y="31749"/>
                  </a:lnTo>
                  <a:lnTo>
                    <a:pt x="13118" y="31695"/>
                  </a:lnTo>
                  <a:lnTo>
                    <a:pt x="13355" y="31630"/>
                  </a:lnTo>
                  <a:lnTo>
                    <a:pt x="13539" y="31566"/>
                  </a:lnTo>
                  <a:lnTo>
                    <a:pt x="13603" y="31533"/>
                  </a:lnTo>
                  <a:lnTo>
                    <a:pt x="13700" y="31458"/>
                  </a:lnTo>
                  <a:lnTo>
                    <a:pt x="13765" y="31404"/>
                  </a:lnTo>
                  <a:lnTo>
                    <a:pt x="13841" y="31339"/>
                  </a:lnTo>
                  <a:lnTo>
                    <a:pt x="13916" y="31242"/>
                  </a:lnTo>
                  <a:lnTo>
                    <a:pt x="14002" y="31134"/>
                  </a:lnTo>
                  <a:lnTo>
                    <a:pt x="14100" y="30994"/>
                  </a:lnTo>
                  <a:lnTo>
                    <a:pt x="14207" y="30821"/>
                  </a:lnTo>
                  <a:lnTo>
                    <a:pt x="14326" y="30627"/>
                  </a:lnTo>
                  <a:lnTo>
                    <a:pt x="14455" y="30390"/>
                  </a:lnTo>
                  <a:lnTo>
                    <a:pt x="14596" y="30131"/>
                  </a:lnTo>
                  <a:lnTo>
                    <a:pt x="14736" y="29818"/>
                  </a:lnTo>
                  <a:lnTo>
                    <a:pt x="14898" y="29473"/>
                  </a:lnTo>
                  <a:lnTo>
                    <a:pt x="15070" y="29074"/>
                  </a:lnTo>
                  <a:lnTo>
                    <a:pt x="15297" y="28513"/>
                  </a:lnTo>
                  <a:lnTo>
                    <a:pt x="15534" y="27908"/>
                  </a:lnTo>
                  <a:lnTo>
                    <a:pt x="15761" y="27272"/>
                  </a:lnTo>
                  <a:lnTo>
                    <a:pt x="15998" y="26592"/>
                  </a:lnTo>
                  <a:lnTo>
                    <a:pt x="16235" y="25880"/>
                  </a:lnTo>
                  <a:lnTo>
                    <a:pt x="16473" y="25147"/>
                  </a:lnTo>
                  <a:lnTo>
                    <a:pt x="16699" y="24381"/>
                  </a:lnTo>
                  <a:lnTo>
                    <a:pt x="16937" y="23593"/>
                  </a:lnTo>
                  <a:lnTo>
                    <a:pt x="17098" y="22979"/>
                  </a:lnTo>
                  <a:lnTo>
                    <a:pt x="17293" y="22288"/>
                  </a:lnTo>
                  <a:lnTo>
                    <a:pt x="17487" y="21533"/>
                  </a:lnTo>
                  <a:lnTo>
                    <a:pt x="17692" y="20724"/>
                  </a:lnTo>
                  <a:lnTo>
                    <a:pt x="17897" y="19839"/>
                  </a:lnTo>
                  <a:lnTo>
                    <a:pt x="18112" y="18912"/>
                  </a:lnTo>
                  <a:lnTo>
                    <a:pt x="18328" y="17919"/>
                  </a:lnTo>
                  <a:lnTo>
                    <a:pt x="18533" y="16884"/>
                  </a:lnTo>
                  <a:lnTo>
                    <a:pt x="18749" y="15794"/>
                  </a:lnTo>
                  <a:lnTo>
                    <a:pt x="18943" y="14661"/>
                  </a:lnTo>
                  <a:lnTo>
                    <a:pt x="19137" y="13485"/>
                  </a:lnTo>
                  <a:lnTo>
                    <a:pt x="19310" y="12277"/>
                  </a:lnTo>
                  <a:lnTo>
                    <a:pt x="19483" y="11037"/>
                  </a:lnTo>
                  <a:lnTo>
                    <a:pt x="19623" y="9764"/>
                  </a:lnTo>
                  <a:lnTo>
                    <a:pt x="19752" y="8458"/>
                  </a:lnTo>
                  <a:lnTo>
                    <a:pt x="19860" y="7131"/>
                  </a:lnTo>
                  <a:lnTo>
                    <a:pt x="19191" y="7088"/>
                  </a:lnTo>
                  <a:lnTo>
                    <a:pt x="19083" y="8394"/>
                  </a:lnTo>
                  <a:lnTo>
                    <a:pt x="18954" y="9688"/>
                  </a:lnTo>
                  <a:lnTo>
                    <a:pt x="18814" y="10940"/>
                  </a:lnTo>
                  <a:lnTo>
                    <a:pt x="18652" y="12169"/>
                  </a:lnTo>
                  <a:lnTo>
                    <a:pt x="18468" y="13367"/>
                  </a:lnTo>
                  <a:lnTo>
                    <a:pt x="18285" y="14532"/>
                  </a:lnTo>
                  <a:lnTo>
                    <a:pt x="18091" y="15654"/>
                  </a:lnTo>
                  <a:lnTo>
                    <a:pt x="17886" y="16722"/>
                  </a:lnTo>
                  <a:lnTo>
                    <a:pt x="17670" y="17757"/>
                  </a:lnTo>
                  <a:lnTo>
                    <a:pt x="17465" y="18728"/>
                  </a:lnTo>
                  <a:lnTo>
                    <a:pt x="17249" y="19656"/>
                  </a:lnTo>
                  <a:lnTo>
                    <a:pt x="17045" y="20530"/>
                  </a:lnTo>
                  <a:lnTo>
                    <a:pt x="16840" y="21339"/>
                  </a:lnTo>
                  <a:lnTo>
                    <a:pt x="16645" y="22083"/>
                  </a:lnTo>
                  <a:lnTo>
                    <a:pt x="16289" y="23367"/>
                  </a:lnTo>
                  <a:lnTo>
                    <a:pt x="16063" y="24144"/>
                  </a:lnTo>
                  <a:lnTo>
                    <a:pt x="15836" y="24899"/>
                  </a:lnTo>
                  <a:lnTo>
                    <a:pt x="15610" y="25632"/>
                  </a:lnTo>
                  <a:lnTo>
                    <a:pt x="15372" y="26334"/>
                  </a:lnTo>
                  <a:lnTo>
                    <a:pt x="15146" y="27002"/>
                  </a:lnTo>
                  <a:lnTo>
                    <a:pt x="14919" y="27628"/>
                  </a:lnTo>
                  <a:lnTo>
                    <a:pt x="14682" y="28221"/>
                  </a:lnTo>
                  <a:lnTo>
                    <a:pt x="14466" y="28782"/>
                  </a:lnTo>
                  <a:lnTo>
                    <a:pt x="14175" y="29440"/>
                  </a:lnTo>
                  <a:lnTo>
                    <a:pt x="13927" y="29947"/>
                  </a:lnTo>
                  <a:lnTo>
                    <a:pt x="13722" y="30325"/>
                  </a:lnTo>
                  <a:lnTo>
                    <a:pt x="13560" y="30595"/>
                  </a:lnTo>
                  <a:lnTo>
                    <a:pt x="13431" y="30778"/>
                  </a:lnTo>
                  <a:lnTo>
                    <a:pt x="13344" y="30886"/>
                  </a:lnTo>
                  <a:lnTo>
                    <a:pt x="13280" y="30929"/>
                  </a:lnTo>
                  <a:lnTo>
                    <a:pt x="13258" y="30951"/>
                  </a:lnTo>
                  <a:lnTo>
                    <a:pt x="13150" y="30983"/>
                  </a:lnTo>
                  <a:lnTo>
                    <a:pt x="13010" y="31026"/>
                  </a:lnTo>
                  <a:lnTo>
                    <a:pt x="12827" y="31058"/>
                  </a:lnTo>
                  <a:lnTo>
                    <a:pt x="12611" y="31102"/>
                  </a:lnTo>
                  <a:lnTo>
                    <a:pt x="12093" y="31166"/>
                  </a:lnTo>
                  <a:lnTo>
                    <a:pt x="11467" y="31231"/>
                  </a:lnTo>
                  <a:lnTo>
                    <a:pt x="10723" y="31285"/>
                  </a:lnTo>
                  <a:lnTo>
                    <a:pt x="9892" y="31339"/>
                  </a:lnTo>
                  <a:lnTo>
                    <a:pt x="8975" y="31382"/>
                  </a:lnTo>
                  <a:lnTo>
                    <a:pt x="7983" y="31414"/>
                  </a:lnTo>
                  <a:lnTo>
                    <a:pt x="7012" y="31425"/>
                  </a:lnTo>
                  <a:lnTo>
                    <a:pt x="6117" y="31436"/>
                  </a:lnTo>
                  <a:lnTo>
                    <a:pt x="5297" y="31436"/>
                  </a:lnTo>
                  <a:lnTo>
                    <a:pt x="4574" y="31425"/>
                  </a:lnTo>
                  <a:lnTo>
                    <a:pt x="3948" y="31404"/>
                  </a:lnTo>
                  <a:lnTo>
                    <a:pt x="3452" y="31382"/>
                  </a:lnTo>
                  <a:lnTo>
                    <a:pt x="3096" y="31350"/>
                  </a:lnTo>
                  <a:lnTo>
                    <a:pt x="2967" y="31328"/>
                  </a:lnTo>
                  <a:lnTo>
                    <a:pt x="2870" y="31307"/>
                  </a:lnTo>
                  <a:lnTo>
                    <a:pt x="2805" y="31285"/>
                  </a:lnTo>
                  <a:lnTo>
                    <a:pt x="2740" y="31263"/>
                  </a:lnTo>
                  <a:lnTo>
                    <a:pt x="2589" y="31166"/>
                  </a:lnTo>
                  <a:lnTo>
                    <a:pt x="2417" y="31037"/>
                  </a:lnTo>
                  <a:lnTo>
                    <a:pt x="2233" y="30875"/>
                  </a:lnTo>
                  <a:lnTo>
                    <a:pt x="2050" y="30670"/>
                  </a:lnTo>
                  <a:lnTo>
                    <a:pt x="1845" y="30422"/>
                  </a:lnTo>
                  <a:lnTo>
                    <a:pt x="1651" y="30142"/>
                  </a:lnTo>
                  <a:lnTo>
                    <a:pt x="1446" y="29818"/>
                  </a:lnTo>
                  <a:lnTo>
                    <a:pt x="1262" y="29462"/>
                  </a:lnTo>
                  <a:lnTo>
                    <a:pt x="1090" y="29106"/>
                  </a:lnTo>
                  <a:lnTo>
                    <a:pt x="960" y="28739"/>
                  </a:lnTo>
                  <a:lnTo>
                    <a:pt x="842" y="28383"/>
                  </a:lnTo>
                  <a:lnTo>
                    <a:pt x="798" y="28211"/>
                  </a:lnTo>
                  <a:lnTo>
                    <a:pt x="755" y="28027"/>
                  </a:lnTo>
                  <a:lnTo>
                    <a:pt x="734" y="27855"/>
                  </a:lnTo>
                  <a:lnTo>
                    <a:pt x="701" y="27682"/>
                  </a:lnTo>
                  <a:lnTo>
                    <a:pt x="691" y="27509"/>
                  </a:lnTo>
                  <a:lnTo>
                    <a:pt x="680" y="27348"/>
                  </a:lnTo>
                  <a:lnTo>
                    <a:pt x="680" y="27186"/>
                  </a:lnTo>
                  <a:lnTo>
                    <a:pt x="680" y="27024"/>
                  </a:lnTo>
                  <a:lnTo>
                    <a:pt x="691" y="26916"/>
                  </a:lnTo>
                  <a:lnTo>
                    <a:pt x="712" y="26819"/>
                  </a:lnTo>
                  <a:lnTo>
                    <a:pt x="744" y="26722"/>
                  </a:lnTo>
                  <a:lnTo>
                    <a:pt x="788" y="26625"/>
                  </a:lnTo>
                  <a:lnTo>
                    <a:pt x="842" y="26538"/>
                  </a:lnTo>
                  <a:lnTo>
                    <a:pt x="895" y="26463"/>
                  </a:lnTo>
                  <a:lnTo>
                    <a:pt x="971" y="26377"/>
                  </a:lnTo>
                  <a:lnTo>
                    <a:pt x="1047" y="26312"/>
                  </a:lnTo>
                  <a:lnTo>
                    <a:pt x="1122" y="26247"/>
                  </a:lnTo>
                  <a:lnTo>
                    <a:pt x="1208" y="26193"/>
                  </a:lnTo>
                  <a:lnTo>
                    <a:pt x="1392" y="26096"/>
                  </a:lnTo>
                  <a:lnTo>
                    <a:pt x="1586" y="26021"/>
                  </a:lnTo>
                  <a:lnTo>
                    <a:pt x="1802" y="25945"/>
                  </a:lnTo>
                  <a:lnTo>
                    <a:pt x="2028" y="25891"/>
                  </a:lnTo>
                  <a:lnTo>
                    <a:pt x="2255" y="25848"/>
                  </a:lnTo>
                  <a:lnTo>
                    <a:pt x="2503" y="25816"/>
                  </a:lnTo>
                  <a:lnTo>
                    <a:pt x="2740" y="25794"/>
                  </a:lnTo>
                  <a:lnTo>
                    <a:pt x="2978" y="25773"/>
                  </a:lnTo>
                  <a:lnTo>
                    <a:pt x="3215" y="25762"/>
                  </a:lnTo>
                  <a:lnTo>
                    <a:pt x="3646" y="25773"/>
                  </a:lnTo>
                  <a:lnTo>
                    <a:pt x="4024" y="25783"/>
                  </a:lnTo>
                  <a:lnTo>
                    <a:pt x="4326" y="25816"/>
                  </a:lnTo>
                  <a:lnTo>
                    <a:pt x="4801" y="25880"/>
                  </a:lnTo>
                  <a:lnTo>
                    <a:pt x="4693" y="25406"/>
                  </a:lnTo>
                  <a:lnTo>
                    <a:pt x="4401" y="24165"/>
                  </a:lnTo>
                  <a:lnTo>
                    <a:pt x="4132" y="22925"/>
                  </a:lnTo>
                  <a:lnTo>
                    <a:pt x="3873" y="21706"/>
                  </a:lnTo>
                  <a:lnTo>
                    <a:pt x="3614" y="20497"/>
                  </a:lnTo>
                  <a:lnTo>
                    <a:pt x="3377" y="19311"/>
                  </a:lnTo>
                  <a:lnTo>
                    <a:pt x="3161" y="18135"/>
                  </a:lnTo>
                  <a:lnTo>
                    <a:pt x="2945" y="16981"/>
                  </a:lnTo>
                  <a:lnTo>
                    <a:pt x="2740" y="15837"/>
                  </a:lnTo>
                  <a:lnTo>
                    <a:pt x="2546" y="14726"/>
                  </a:lnTo>
                  <a:lnTo>
                    <a:pt x="2373" y="13647"/>
                  </a:lnTo>
                  <a:lnTo>
                    <a:pt x="2050" y="11554"/>
                  </a:lnTo>
                  <a:lnTo>
                    <a:pt x="1759" y="9591"/>
                  </a:lnTo>
                  <a:lnTo>
                    <a:pt x="1510" y="7757"/>
                  </a:lnTo>
                  <a:lnTo>
                    <a:pt x="1305" y="6085"/>
                  </a:lnTo>
                  <a:lnTo>
                    <a:pt x="1122" y="4586"/>
                  </a:lnTo>
                  <a:lnTo>
                    <a:pt x="982" y="3270"/>
                  </a:lnTo>
                  <a:lnTo>
                    <a:pt x="874" y="2148"/>
                  </a:lnTo>
                  <a:lnTo>
                    <a:pt x="734" y="583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991;p41">
              <a:extLst>
                <a:ext uri="{FF2B5EF4-FFF2-40B4-BE49-F238E27FC236}">
                  <a16:creationId xmlns:a16="http://schemas.microsoft.com/office/drawing/2014/main" id="{C3D5EEC5-FA35-7C76-AC82-055F3FBF4DC6}"/>
                </a:ext>
              </a:extLst>
            </p:cNvPr>
            <p:cNvSpPr/>
            <p:nvPr/>
          </p:nvSpPr>
          <p:spPr>
            <a:xfrm>
              <a:off x="3281375" y="2091975"/>
              <a:ext cx="44250" cy="120850"/>
            </a:xfrm>
            <a:custGeom>
              <a:avLst/>
              <a:gdLst/>
              <a:ahLst/>
              <a:cxnLst/>
              <a:rect l="l" t="t" r="r" b="b"/>
              <a:pathLst>
                <a:path w="1770" h="4834" extrusionOk="0">
                  <a:moveTo>
                    <a:pt x="324" y="0"/>
                  </a:moveTo>
                  <a:lnTo>
                    <a:pt x="271" y="97"/>
                  </a:lnTo>
                  <a:lnTo>
                    <a:pt x="217" y="205"/>
                  </a:lnTo>
                  <a:lnTo>
                    <a:pt x="163" y="335"/>
                  </a:lnTo>
                  <a:lnTo>
                    <a:pt x="109" y="507"/>
                  </a:lnTo>
                  <a:lnTo>
                    <a:pt x="55" y="723"/>
                  </a:lnTo>
                  <a:lnTo>
                    <a:pt x="22" y="971"/>
                  </a:lnTo>
                  <a:lnTo>
                    <a:pt x="1" y="1252"/>
                  </a:lnTo>
                  <a:lnTo>
                    <a:pt x="1" y="1403"/>
                  </a:lnTo>
                  <a:lnTo>
                    <a:pt x="1" y="1564"/>
                  </a:lnTo>
                  <a:lnTo>
                    <a:pt x="22" y="1737"/>
                  </a:lnTo>
                  <a:lnTo>
                    <a:pt x="44" y="1920"/>
                  </a:lnTo>
                  <a:lnTo>
                    <a:pt x="66" y="2115"/>
                  </a:lnTo>
                  <a:lnTo>
                    <a:pt x="109" y="2320"/>
                  </a:lnTo>
                  <a:lnTo>
                    <a:pt x="163" y="2525"/>
                  </a:lnTo>
                  <a:lnTo>
                    <a:pt x="217" y="2740"/>
                  </a:lnTo>
                  <a:lnTo>
                    <a:pt x="292" y="2978"/>
                  </a:lnTo>
                  <a:lnTo>
                    <a:pt x="378" y="3215"/>
                  </a:lnTo>
                  <a:lnTo>
                    <a:pt x="475" y="3463"/>
                  </a:lnTo>
                  <a:lnTo>
                    <a:pt x="594" y="3711"/>
                  </a:lnTo>
                  <a:lnTo>
                    <a:pt x="713" y="3981"/>
                  </a:lnTo>
                  <a:lnTo>
                    <a:pt x="864" y="4261"/>
                  </a:lnTo>
                  <a:lnTo>
                    <a:pt x="1026" y="4542"/>
                  </a:lnTo>
                  <a:lnTo>
                    <a:pt x="1198" y="4833"/>
                  </a:lnTo>
                  <a:lnTo>
                    <a:pt x="1770" y="4477"/>
                  </a:lnTo>
                  <a:lnTo>
                    <a:pt x="1576" y="4164"/>
                  </a:lnTo>
                  <a:lnTo>
                    <a:pt x="1392" y="3808"/>
                  </a:lnTo>
                  <a:lnTo>
                    <a:pt x="1209" y="3431"/>
                  </a:lnTo>
                  <a:lnTo>
                    <a:pt x="1036" y="3042"/>
                  </a:lnTo>
                  <a:lnTo>
                    <a:pt x="961" y="2837"/>
                  </a:lnTo>
                  <a:lnTo>
                    <a:pt x="885" y="2622"/>
                  </a:lnTo>
                  <a:lnTo>
                    <a:pt x="831" y="2417"/>
                  </a:lnTo>
                  <a:lnTo>
                    <a:pt x="778" y="2212"/>
                  </a:lnTo>
                  <a:lnTo>
                    <a:pt x="734" y="1996"/>
                  </a:lnTo>
                  <a:lnTo>
                    <a:pt x="702" y="1780"/>
                  </a:lnTo>
                  <a:lnTo>
                    <a:pt x="680" y="1575"/>
                  </a:lnTo>
                  <a:lnTo>
                    <a:pt x="670" y="1360"/>
                  </a:lnTo>
                  <a:lnTo>
                    <a:pt x="680" y="1133"/>
                  </a:lnTo>
                  <a:lnTo>
                    <a:pt x="702" y="939"/>
                  </a:lnTo>
                  <a:lnTo>
                    <a:pt x="734" y="766"/>
                  </a:lnTo>
                  <a:lnTo>
                    <a:pt x="778" y="637"/>
                  </a:lnTo>
                  <a:lnTo>
                    <a:pt x="810" y="529"/>
                  </a:lnTo>
                  <a:lnTo>
                    <a:pt x="842" y="453"/>
                  </a:lnTo>
                  <a:lnTo>
                    <a:pt x="875" y="38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992;p41">
              <a:extLst>
                <a:ext uri="{FF2B5EF4-FFF2-40B4-BE49-F238E27FC236}">
                  <a16:creationId xmlns:a16="http://schemas.microsoft.com/office/drawing/2014/main" id="{50154233-73F1-7ECB-5268-32EE7EE57BF8}"/>
                </a:ext>
              </a:extLst>
            </p:cNvPr>
            <p:cNvSpPr/>
            <p:nvPr/>
          </p:nvSpPr>
          <p:spPr>
            <a:xfrm>
              <a:off x="3342325" y="2090075"/>
              <a:ext cx="32925" cy="123275"/>
            </a:xfrm>
            <a:custGeom>
              <a:avLst/>
              <a:gdLst/>
              <a:ahLst/>
              <a:cxnLst/>
              <a:rect l="l" t="t" r="r" b="b"/>
              <a:pathLst>
                <a:path w="1317" h="4931" extrusionOk="0">
                  <a:moveTo>
                    <a:pt x="1220" y="540"/>
                  </a:moveTo>
                  <a:lnTo>
                    <a:pt x="1208" y="550"/>
                  </a:lnTo>
                  <a:lnTo>
                    <a:pt x="1208" y="550"/>
                  </a:lnTo>
                  <a:lnTo>
                    <a:pt x="1209" y="551"/>
                  </a:lnTo>
                  <a:lnTo>
                    <a:pt x="1220" y="540"/>
                  </a:lnTo>
                  <a:close/>
                  <a:moveTo>
                    <a:pt x="810" y="1"/>
                  </a:moveTo>
                  <a:lnTo>
                    <a:pt x="724" y="76"/>
                  </a:lnTo>
                  <a:lnTo>
                    <a:pt x="637" y="163"/>
                  </a:lnTo>
                  <a:lnTo>
                    <a:pt x="540" y="281"/>
                  </a:lnTo>
                  <a:lnTo>
                    <a:pt x="432" y="443"/>
                  </a:lnTo>
                  <a:lnTo>
                    <a:pt x="324" y="626"/>
                  </a:lnTo>
                  <a:lnTo>
                    <a:pt x="217" y="864"/>
                  </a:lnTo>
                  <a:lnTo>
                    <a:pt x="173" y="993"/>
                  </a:lnTo>
                  <a:lnTo>
                    <a:pt x="130" y="1133"/>
                  </a:lnTo>
                  <a:lnTo>
                    <a:pt x="87" y="1284"/>
                  </a:lnTo>
                  <a:lnTo>
                    <a:pt x="55" y="1446"/>
                  </a:lnTo>
                  <a:lnTo>
                    <a:pt x="33" y="1619"/>
                  </a:lnTo>
                  <a:lnTo>
                    <a:pt x="12" y="1802"/>
                  </a:lnTo>
                  <a:lnTo>
                    <a:pt x="1" y="1996"/>
                  </a:lnTo>
                  <a:lnTo>
                    <a:pt x="1" y="2201"/>
                  </a:lnTo>
                  <a:lnTo>
                    <a:pt x="12" y="2417"/>
                  </a:lnTo>
                  <a:lnTo>
                    <a:pt x="33" y="2644"/>
                  </a:lnTo>
                  <a:lnTo>
                    <a:pt x="66" y="2881"/>
                  </a:lnTo>
                  <a:lnTo>
                    <a:pt x="109" y="3140"/>
                  </a:lnTo>
                  <a:lnTo>
                    <a:pt x="173" y="3410"/>
                  </a:lnTo>
                  <a:lnTo>
                    <a:pt x="249" y="3679"/>
                  </a:lnTo>
                  <a:lnTo>
                    <a:pt x="335" y="3971"/>
                  </a:lnTo>
                  <a:lnTo>
                    <a:pt x="443" y="4283"/>
                  </a:lnTo>
                  <a:lnTo>
                    <a:pt x="562" y="4596"/>
                  </a:lnTo>
                  <a:lnTo>
                    <a:pt x="702" y="4931"/>
                  </a:lnTo>
                  <a:lnTo>
                    <a:pt x="1317" y="4650"/>
                  </a:lnTo>
                  <a:lnTo>
                    <a:pt x="1166" y="4305"/>
                  </a:lnTo>
                  <a:lnTo>
                    <a:pt x="1026" y="3917"/>
                  </a:lnTo>
                  <a:lnTo>
                    <a:pt x="896" y="3507"/>
                  </a:lnTo>
                  <a:lnTo>
                    <a:pt x="842" y="3302"/>
                  </a:lnTo>
                  <a:lnTo>
                    <a:pt x="788" y="3086"/>
                  </a:lnTo>
                  <a:lnTo>
                    <a:pt x="745" y="2870"/>
                  </a:lnTo>
                  <a:lnTo>
                    <a:pt x="713" y="2665"/>
                  </a:lnTo>
                  <a:lnTo>
                    <a:pt x="691" y="2450"/>
                  </a:lnTo>
                  <a:lnTo>
                    <a:pt x="680" y="2234"/>
                  </a:lnTo>
                  <a:lnTo>
                    <a:pt x="680" y="2018"/>
                  </a:lnTo>
                  <a:lnTo>
                    <a:pt x="691" y="1813"/>
                  </a:lnTo>
                  <a:lnTo>
                    <a:pt x="713" y="1608"/>
                  </a:lnTo>
                  <a:lnTo>
                    <a:pt x="756" y="1403"/>
                  </a:lnTo>
                  <a:lnTo>
                    <a:pt x="821" y="1187"/>
                  </a:lnTo>
                  <a:lnTo>
                    <a:pt x="885" y="1015"/>
                  </a:lnTo>
                  <a:lnTo>
                    <a:pt x="961" y="864"/>
                  </a:lnTo>
                  <a:lnTo>
                    <a:pt x="1036" y="745"/>
                  </a:lnTo>
                  <a:lnTo>
                    <a:pt x="1101" y="659"/>
                  </a:lnTo>
                  <a:lnTo>
                    <a:pt x="1155" y="594"/>
                  </a:lnTo>
                  <a:lnTo>
                    <a:pt x="1208" y="550"/>
                  </a:lnTo>
                  <a:lnTo>
                    <a:pt x="1208" y="550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1993;p41">
              <a:extLst>
                <a:ext uri="{FF2B5EF4-FFF2-40B4-BE49-F238E27FC236}">
                  <a16:creationId xmlns:a16="http://schemas.microsoft.com/office/drawing/2014/main" id="{E8014431-C5AA-D042-46D0-FCB8FDB7E5CA}"/>
                </a:ext>
              </a:extLst>
            </p:cNvPr>
            <p:cNvSpPr/>
            <p:nvPr/>
          </p:nvSpPr>
          <p:spPr>
            <a:xfrm>
              <a:off x="2999825" y="1024800"/>
              <a:ext cx="602775" cy="175875"/>
            </a:xfrm>
            <a:custGeom>
              <a:avLst/>
              <a:gdLst/>
              <a:ahLst/>
              <a:cxnLst/>
              <a:rect l="l" t="t" r="r" b="b"/>
              <a:pathLst>
                <a:path w="24111" h="7035" extrusionOk="0">
                  <a:moveTo>
                    <a:pt x="874" y="1"/>
                  </a:moveTo>
                  <a:lnTo>
                    <a:pt x="767" y="11"/>
                  </a:lnTo>
                  <a:lnTo>
                    <a:pt x="659" y="33"/>
                  </a:lnTo>
                  <a:lnTo>
                    <a:pt x="540" y="76"/>
                  </a:lnTo>
                  <a:lnTo>
                    <a:pt x="432" y="141"/>
                  </a:lnTo>
                  <a:lnTo>
                    <a:pt x="378" y="184"/>
                  </a:lnTo>
                  <a:lnTo>
                    <a:pt x="335" y="227"/>
                  </a:lnTo>
                  <a:lnTo>
                    <a:pt x="281" y="281"/>
                  </a:lnTo>
                  <a:lnTo>
                    <a:pt x="238" y="346"/>
                  </a:lnTo>
                  <a:lnTo>
                    <a:pt x="195" y="421"/>
                  </a:lnTo>
                  <a:lnTo>
                    <a:pt x="152" y="497"/>
                  </a:lnTo>
                  <a:lnTo>
                    <a:pt x="119" y="594"/>
                  </a:lnTo>
                  <a:lnTo>
                    <a:pt x="87" y="691"/>
                  </a:lnTo>
                  <a:lnTo>
                    <a:pt x="65" y="799"/>
                  </a:lnTo>
                  <a:lnTo>
                    <a:pt x="44" y="918"/>
                  </a:lnTo>
                  <a:lnTo>
                    <a:pt x="22" y="1047"/>
                  </a:lnTo>
                  <a:lnTo>
                    <a:pt x="22" y="1187"/>
                  </a:lnTo>
                  <a:lnTo>
                    <a:pt x="1" y="1813"/>
                  </a:lnTo>
                  <a:lnTo>
                    <a:pt x="1" y="2147"/>
                  </a:lnTo>
                  <a:lnTo>
                    <a:pt x="1" y="2493"/>
                  </a:lnTo>
                  <a:lnTo>
                    <a:pt x="11" y="2838"/>
                  </a:lnTo>
                  <a:lnTo>
                    <a:pt x="33" y="3183"/>
                  </a:lnTo>
                  <a:lnTo>
                    <a:pt x="65" y="3517"/>
                  </a:lnTo>
                  <a:lnTo>
                    <a:pt x="108" y="3852"/>
                  </a:lnTo>
                  <a:lnTo>
                    <a:pt x="173" y="4165"/>
                  </a:lnTo>
                  <a:lnTo>
                    <a:pt x="249" y="4467"/>
                  </a:lnTo>
                  <a:lnTo>
                    <a:pt x="335" y="4736"/>
                  </a:lnTo>
                  <a:lnTo>
                    <a:pt x="389" y="4866"/>
                  </a:lnTo>
                  <a:lnTo>
                    <a:pt x="443" y="4984"/>
                  </a:lnTo>
                  <a:lnTo>
                    <a:pt x="508" y="5103"/>
                  </a:lnTo>
                  <a:lnTo>
                    <a:pt x="583" y="5211"/>
                  </a:lnTo>
                  <a:lnTo>
                    <a:pt x="659" y="5297"/>
                  </a:lnTo>
                  <a:lnTo>
                    <a:pt x="734" y="5384"/>
                  </a:lnTo>
                  <a:lnTo>
                    <a:pt x="820" y="5470"/>
                  </a:lnTo>
                  <a:lnTo>
                    <a:pt x="907" y="5535"/>
                  </a:lnTo>
                  <a:lnTo>
                    <a:pt x="1004" y="5589"/>
                  </a:lnTo>
                  <a:lnTo>
                    <a:pt x="1112" y="5632"/>
                  </a:lnTo>
                  <a:lnTo>
                    <a:pt x="1360" y="5707"/>
                  </a:lnTo>
                  <a:lnTo>
                    <a:pt x="1683" y="5804"/>
                  </a:lnTo>
                  <a:lnTo>
                    <a:pt x="2072" y="5901"/>
                  </a:lnTo>
                  <a:lnTo>
                    <a:pt x="2514" y="6009"/>
                  </a:lnTo>
                  <a:lnTo>
                    <a:pt x="3021" y="6128"/>
                  </a:lnTo>
                  <a:lnTo>
                    <a:pt x="3593" y="6247"/>
                  </a:lnTo>
                  <a:lnTo>
                    <a:pt x="4208" y="6365"/>
                  </a:lnTo>
                  <a:lnTo>
                    <a:pt x="4887" y="6473"/>
                  </a:lnTo>
                  <a:lnTo>
                    <a:pt x="5610" y="6592"/>
                  </a:lnTo>
                  <a:lnTo>
                    <a:pt x="6387" y="6689"/>
                  </a:lnTo>
                  <a:lnTo>
                    <a:pt x="7207" y="6786"/>
                  </a:lnTo>
                  <a:lnTo>
                    <a:pt x="8070" y="6872"/>
                  </a:lnTo>
                  <a:lnTo>
                    <a:pt x="8976" y="6937"/>
                  </a:lnTo>
                  <a:lnTo>
                    <a:pt x="9914" y="6991"/>
                  </a:lnTo>
                  <a:lnTo>
                    <a:pt x="10896" y="7023"/>
                  </a:lnTo>
                  <a:lnTo>
                    <a:pt x="11899" y="7034"/>
                  </a:lnTo>
                  <a:lnTo>
                    <a:pt x="12352" y="7034"/>
                  </a:lnTo>
                  <a:lnTo>
                    <a:pt x="12816" y="7023"/>
                  </a:lnTo>
                  <a:lnTo>
                    <a:pt x="13269" y="7002"/>
                  </a:lnTo>
                  <a:lnTo>
                    <a:pt x="13733" y="6980"/>
                  </a:lnTo>
                  <a:lnTo>
                    <a:pt x="14672" y="6915"/>
                  </a:lnTo>
                  <a:lnTo>
                    <a:pt x="15599" y="6818"/>
                  </a:lnTo>
                  <a:lnTo>
                    <a:pt x="16053" y="6764"/>
                  </a:lnTo>
                  <a:lnTo>
                    <a:pt x="16516" y="6700"/>
                  </a:lnTo>
                  <a:lnTo>
                    <a:pt x="16959" y="6635"/>
                  </a:lnTo>
                  <a:lnTo>
                    <a:pt x="17412" y="6559"/>
                  </a:lnTo>
                  <a:lnTo>
                    <a:pt x="17854" y="6484"/>
                  </a:lnTo>
                  <a:lnTo>
                    <a:pt x="18286" y="6398"/>
                  </a:lnTo>
                  <a:lnTo>
                    <a:pt x="18706" y="6301"/>
                  </a:lnTo>
                  <a:lnTo>
                    <a:pt x="19116" y="6203"/>
                  </a:lnTo>
                  <a:lnTo>
                    <a:pt x="19526" y="6106"/>
                  </a:lnTo>
                  <a:lnTo>
                    <a:pt x="19914" y="5988"/>
                  </a:lnTo>
                  <a:lnTo>
                    <a:pt x="20292" y="5880"/>
                  </a:lnTo>
                  <a:lnTo>
                    <a:pt x="20659" y="5761"/>
                  </a:lnTo>
                  <a:lnTo>
                    <a:pt x="21015" y="5632"/>
                  </a:lnTo>
                  <a:lnTo>
                    <a:pt x="21349" y="5502"/>
                  </a:lnTo>
                  <a:lnTo>
                    <a:pt x="21662" y="5373"/>
                  </a:lnTo>
                  <a:lnTo>
                    <a:pt x="21964" y="5233"/>
                  </a:lnTo>
                  <a:lnTo>
                    <a:pt x="22245" y="5082"/>
                  </a:lnTo>
                  <a:lnTo>
                    <a:pt x="22514" y="4941"/>
                  </a:lnTo>
                  <a:lnTo>
                    <a:pt x="22752" y="4779"/>
                  </a:lnTo>
                  <a:lnTo>
                    <a:pt x="22978" y="4628"/>
                  </a:lnTo>
                  <a:lnTo>
                    <a:pt x="23172" y="4456"/>
                  </a:lnTo>
                  <a:lnTo>
                    <a:pt x="23345" y="4294"/>
                  </a:lnTo>
                  <a:lnTo>
                    <a:pt x="23496" y="4121"/>
                  </a:lnTo>
                  <a:lnTo>
                    <a:pt x="23615" y="3938"/>
                  </a:lnTo>
                  <a:lnTo>
                    <a:pt x="23722" y="3765"/>
                  </a:lnTo>
                  <a:lnTo>
                    <a:pt x="23809" y="3593"/>
                  </a:lnTo>
                  <a:lnTo>
                    <a:pt x="23895" y="3431"/>
                  </a:lnTo>
                  <a:lnTo>
                    <a:pt x="23960" y="3280"/>
                  </a:lnTo>
                  <a:lnTo>
                    <a:pt x="24003" y="3129"/>
                  </a:lnTo>
                  <a:lnTo>
                    <a:pt x="24046" y="2978"/>
                  </a:lnTo>
                  <a:lnTo>
                    <a:pt x="24078" y="2838"/>
                  </a:lnTo>
                  <a:lnTo>
                    <a:pt x="24100" y="2708"/>
                  </a:lnTo>
                  <a:lnTo>
                    <a:pt x="24111" y="2579"/>
                  </a:lnTo>
                  <a:lnTo>
                    <a:pt x="24111" y="2460"/>
                  </a:lnTo>
                  <a:lnTo>
                    <a:pt x="24100" y="2341"/>
                  </a:lnTo>
                  <a:lnTo>
                    <a:pt x="24089" y="2234"/>
                  </a:lnTo>
                  <a:lnTo>
                    <a:pt x="24068" y="2137"/>
                  </a:lnTo>
                  <a:lnTo>
                    <a:pt x="24035" y="2039"/>
                  </a:lnTo>
                  <a:lnTo>
                    <a:pt x="24003" y="1942"/>
                  </a:lnTo>
                  <a:lnTo>
                    <a:pt x="23960" y="1856"/>
                  </a:lnTo>
                  <a:lnTo>
                    <a:pt x="23906" y="1781"/>
                  </a:lnTo>
                  <a:lnTo>
                    <a:pt x="23852" y="1705"/>
                  </a:lnTo>
                  <a:lnTo>
                    <a:pt x="23798" y="1640"/>
                  </a:lnTo>
                  <a:lnTo>
                    <a:pt x="23744" y="1576"/>
                  </a:lnTo>
                  <a:lnTo>
                    <a:pt x="23615" y="1468"/>
                  </a:lnTo>
                  <a:lnTo>
                    <a:pt x="23474" y="1381"/>
                  </a:lnTo>
                  <a:lnTo>
                    <a:pt x="23334" y="1317"/>
                  </a:lnTo>
                  <a:lnTo>
                    <a:pt x="23194" y="1274"/>
                  </a:lnTo>
                  <a:lnTo>
                    <a:pt x="23064" y="1252"/>
                  </a:lnTo>
                  <a:lnTo>
                    <a:pt x="22946" y="1241"/>
                  </a:lnTo>
                  <a:lnTo>
                    <a:pt x="22288" y="1295"/>
                  </a:lnTo>
                  <a:lnTo>
                    <a:pt x="21511" y="1338"/>
                  </a:lnTo>
                  <a:lnTo>
                    <a:pt x="20475" y="1403"/>
                  </a:lnTo>
                  <a:lnTo>
                    <a:pt x="19235" y="1468"/>
                  </a:lnTo>
                  <a:lnTo>
                    <a:pt x="17811" y="1532"/>
                  </a:lnTo>
                  <a:lnTo>
                    <a:pt x="16247" y="1586"/>
                  </a:lnTo>
                  <a:lnTo>
                    <a:pt x="14564" y="1619"/>
                  </a:lnTo>
                  <a:lnTo>
                    <a:pt x="12805" y="1640"/>
                  </a:lnTo>
                  <a:lnTo>
                    <a:pt x="11910" y="1651"/>
                  </a:lnTo>
                  <a:lnTo>
                    <a:pt x="11004" y="1640"/>
                  </a:lnTo>
                  <a:lnTo>
                    <a:pt x="10098" y="1629"/>
                  </a:lnTo>
                  <a:lnTo>
                    <a:pt x="9202" y="1608"/>
                  </a:lnTo>
                  <a:lnTo>
                    <a:pt x="8307" y="1576"/>
                  </a:lnTo>
                  <a:lnTo>
                    <a:pt x="7422" y="1532"/>
                  </a:lnTo>
                  <a:lnTo>
                    <a:pt x="6549" y="1478"/>
                  </a:lnTo>
                  <a:lnTo>
                    <a:pt x="5696" y="1414"/>
                  </a:lnTo>
                  <a:lnTo>
                    <a:pt x="4877" y="1338"/>
                  </a:lnTo>
                  <a:lnTo>
                    <a:pt x="4078" y="1241"/>
                  </a:lnTo>
                  <a:lnTo>
                    <a:pt x="3312" y="1144"/>
                  </a:lnTo>
                  <a:lnTo>
                    <a:pt x="2579" y="1025"/>
                  </a:lnTo>
                  <a:lnTo>
                    <a:pt x="1899" y="885"/>
                  </a:lnTo>
                  <a:lnTo>
                    <a:pt x="1565" y="820"/>
                  </a:lnTo>
                  <a:lnTo>
                    <a:pt x="1252" y="734"/>
                  </a:lnTo>
                  <a:lnTo>
                    <a:pt x="1252" y="65"/>
                  </a:lnTo>
                  <a:lnTo>
                    <a:pt x="1209" y="44"/>
                  </a:lnTo>
                  <a:lnTo>
                    <a:pt x="1069" y="22"/>
                  </a:lnTo>
                  <a:lnTo>
                    <a:pt x="982" y="11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994;p41">
              <a:extLst>
                <a:ext uri="{FF2B5EF4-FFF2-40B4-BE49-F238E27FC236}">
                  <a16:creationId xmlns:a16="http://schemas.microsoft.com/office/drawing/2014/main" id="{62ED03E7-6AED-2D4B-496D-A726166E1356}"/>
                </a:ext>
              </a:extLst>
            </p:cNvPr>
            <p:cNvSpPr/>
            <p:nvPr/>
          </p:nvSpPr>
          <p:spPr>
            <a:xfrm>
              <a:off x="3287850" y="1104350"/>
              <a:ext cx="61250" cy="61250"/>
            </a:xfrm>
            <a:custGeom>
              <a:avLst/>
              <a:gdLst/>
              <a:ahLst/>
              <a:cxnLst/>
              <a:rect l="l" t="t" r="r" b="b"/>
              <a:pathLst>
                <a:path w="2450" h="2450" extrusionOk="0">
                  <a:moveTo>
                    <a:pt x="1220" y="670"/>
                  </a:moveTo>
                  <a:lnTo>
                    <a:pt x="1338" y="681"/>
                  </a:lnTo>
                  <a:lnTo>
                    <a:pt x="1435" y="713"/>
                  </a:lnTo>
                  <a:lnTo>
                    <a:pt x="1533" y="767"/>
                  </a:lnTo>
                  <a:lnTo>
                    <a:pt x="1608" y="832"/>
                  </a:lnTo>
                  <a:lnTo>
                    <a:pt x="1684" y="918"/>
                  </a:lnTo>
                  <a:lnTo>
                    <a:pt x="1727" y="1004"/>
                  </a:lnTo>
                  <a:lnTo>
                    <a:pt x="1759" y="1112"/>
                  </a:lnTo>
                  <a:lnTo>
                    <a:pt x="1770" y="1220"/>
                  </a:lnTo>
                  <a:lnTo>
                    <a:pt x="1759" y="1339"/>
                  </a:lnTo>
                  <a:lnTo>
                    <a:pt x="1727" y="1436"/>
                  </a:lnTo>
                  <a:lnTo>
                    <a:pt x="1684" y="1533"/>
                  </a:lnTo>
                  <a:lnTo>
                    <a:pt x="1608" y="1608"/>
                  </a:lnTo>
                  <a:lnTo>
                    <a:pt x="1533" y="1673"/>
                  </a:lnTo>
                  <a:lnTo>
                    <a:pt x="1435" y="1727"/>
                  </a:lnTo>
                  <a:lnTo>
                    <a:pt x="1338" y="1759"/>
                  </a:lnTo>
                  <a:lnTo>
                    <a:pt x="1220" y="1770"/>
                  </a:lnTo>
                  <a:lnTo>
                    <a:pt x="1112" y="1759"/>
                  </a:lnTo>
                  <a:lnTo>
                    <a:pt x="1015" y="1727"/>
                  </a:lnTo>
                  <a:lnTo>
                    <a:pt x="918" y="1673"/>
                  </a:lnTo>
                  <a:lnTo>
                    <a:pt x="842" y="1608"/>
                  </a:lnTo>
                  <a:lnTo>
                    <a:pt x="767" y="1533"/>
                  </a:lnTo>
                  <a:lnTo>
                    <a:pt x="724" y="1436"/>
                  </a:lnTo>
                  <a:lnTo>
                    <a:pt x="691" y="1339"/>
                  </a:lnTo>
                  <a:lnTo>
                    <a:pt x="680" y="1220"/>
                  </a:lnTo>
                  <a:lnTo>
                    <a:pt x="691" y="1112"/>
                  </a:lnTo>
                  <a:lnTo>
                    <a:pt x="724" y="1004"/>
                  </a:lnTo>
                  <a:lnTo>
                    <a:pt x="767" y="918"/>
                  </a:lnTo>
                  <a:lnTo>
                    <a:pt x="842" y="832"/>
                  </a:lnTo>
                  <a:lnTo>
                    <a:pt x="918" y="767"/>
                  </a:lnTo>
                  <a:lnTo>
                    <a:pt x="1015" y="713"/>
                  </a:lnTo>
                  <a:lnTo>
                    <a:pt x="1112" y="681"/>
                  </a:lnTo>
                  <a:lnTo>
                    <a:pt x="1220" y="670"/>
                  </a:lnTo>
                  <a:close/>
                  <a:moveTo>
                    <a:pt x="1101" y="1"/>
                  </a:moveTo>
                  <a:lnTo>
                    <a:pt x="982" y="22"/>
                  </a:lnTo>
                  <a:lnTo>
                    <a:pt x="864" y="55"/>
                  </a:lnTo>
                  <a:lnTo>
                    <a:pt x="745" y="98"/>
                  </a:lnTo>
                  <a:lnTo>
                    <a:pt x="637" y="152"/>
                  </a:lnTo>
                  <a:lnTo>
                    <a:pt x="540" y="206"/>
                  </a:lnTo>
                  <a:lnTo>
                    <a:pt x="443" y="281"/>
                  </a:lnTo>
                  <a:lnTo>
                    <a:pt x="357" y="357"/>
                  </a:lnTo>
                  <a:lnTo>
                    <a:pt x="281" y="443"/>
                  </a:lnTo>
                  <a:lnTo>
                    <a:pt x="206" y="540"/>
                  </a:lnTo>
                  <a:lnTo>
                    <a:pt x="152" y="637"/>
                  </a:lnTo>
                  <a:lnTo>
                    <a:pt x="98" y="745"/>
                  </a:lnTo>
                  <a:lnTo>
                    <a:pt x="55" y="864"/>
                  </a:lnTo>
                  <a:lnTo>
                    <a:pt x="22" y="972"/>
                  </a:lnTo>
                  <a:lnTo>
                    <a:pt x="12" y="1101"/>
                  </a:lnTo>
                  <a:lnTo>
                    <a:pt x="1" y="1220"/>
                  </a:lnTo>
                  <a:lnTo>
                    <a:pt x="12" y="1349"/>
                  </a:lnTo>
                  <a:lnTo>
                    <a:pt x="22" y="1468"/>
                  </a:lnTo>
                  <a:lnTo>
                    <a:pt x="55" y="1587"/>
                  </a:lnTo>
                  <a:lnTo>
                    <a:pt x="98" y="1695"/>
                  </a:lnTo>
                  <a:lnTo>
                    <a:pt x="152" y="1802"/>
                  </a:lnTo>
                  <a:lnTo>
                    <a:pt x="206" y="1910"/>
                  </a:lnTo>
                  <a:lnTo>
                    <a:pt x="281" y="1997"/>
                  </a:lnTo>
                  <a:lnTo>
                    <a:pt x="357" y="2083"/>
                  </a:lnTo>
                  <a:lnTo>
                    <a:pt x="443" y="2169"/>
                  </a:lnTo>
                  <a:lnTo>
                    <a:pt x="540" y="2234"/>
                  </a:lnTo>
                  <a:lnTo>
                    <a:pt x="637" y="2299"/>
                  </a:lnTo>
                  <a:lnTo>
                    <a:pt x="745" y="2353"/>
                  </a:lnTo>
                  <a:lnTo>
                    <a:pt x="864" y="2396"/>
                  </a:lnTo>
                  <a:lnTo>
                    <a:pt x="982" y="2417"/>
                  </a:lnTo>
                  <a:lnTo>
                    <a:pt x="1101" y="2439"/>
                  </a:lnTo>
                  <a:lnTo>
                    <a:pt x="1220" y="2450"/>
                  </a:lnTo>
                  <a:lnTo>
                    <a:pt x="1349" y="2439"/>
                  </a:lnTo>
                  <a:lnTo>
                    <a:pt x="1468" y="2417"/>
                  </a:lnTo>
                  <a:lnTo>
                    <a:pt x="1587" y="2396"/>
                  </a:lnTo>
                  <a:lnTo>
                    <a:pt x="1705" y="2353"/>
                  </a:lnTo>
                  <a:lnTo>
                    <a:pt x="1802" y="2299"/>
                  </a:lnTo>
                  <a:lnTo>
                    <a:pt x="1910" y="2234"/>
                  </a:lnTo>
                  <a:lnTo>
                    <a:pt x="2007" y="2169"/>
                  </a:lnTo>
                  <a:lnTo>
                    <a:pt x="2094" y="2083"/>
                  </a:lnTo>
                  <a:lnTo>
                    <a:pt x="2169" y="1997"/>
                  </a:lnTo>
                  <a:lnTo>
                    <a:pt x="2234" y="1910"/>
                  </a:lnTo>
                  <a:lnTo>
                    <a:pt x="2298" y="1802"/>
                  </a:lnTo>
                  <a:lnTo>
                    <a:pt x="2352" y="1695"/>
                  </a:lnTo>
                  <a:lnTo>
                    <a:pt x="2396" y="1587"/>
                  </a:lnTo>
                  <a:lnTo>
                    <a:pt x="2428" y="1468"/>
                  </a:lnTo>
                  <a:lnTo>
                    <a:pt x="2439" y="1349"/>
                  </a:lnTo>
                  <a:lnTo>
                    <a:pt x="2450" y="1220"/>
                  </a:lnTo>
                  <a:lnTo>
                    <a:pt x="2439" y="1101"/>
                  </a:lnTo>
                  <a:lnTo>
                    <a:pt x="2428" y="972"/>
                  </a:lnTo>
                  <a:lnTo>
                    <a:pt x="2396" y="864"/>
                  </a:lnTo>
                  <a:lnTo>
                    <a:pt x="2352" y="745"/>
                  </a:lnTo>
                  <a:lnTo>
                    <a:pt x="2298" y="637"/>
                  </a:lnTo>
                  <a:lnTo>
                    <a:pt x="2234" y="540"/>
                  </a:lnTo>
                  <a:lnTo>
                    <a:pt x="2169" y="443"/>
                  </a:lnTo>
                  <a:lnTo>
                    <a:pt x="2094" y="357"/>
                  </a:lnTo>
                  <a:lnTo>
                    <a:pt x="2007" y="281"/>
                  </a:lnTo>
                  <a:lnTo>
                    <a:pt x="1910" y="206"/>
                  </a:lnTo>
                  <a:lnTo>
                    <a:pt x="1802" y="152"/>
                  </a:lnTo>
                  <a:lnTo>
                    <a:pt x="1705" y="98"/>
                  </a:lnTo>
                  <a:lnTo>
                    <a:pt x="1587" y="55"/>
                  </a:lnTo>
                  <a:lnTo>
                    <a:pt x="1468" y="2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995;p41">
              <a:extLst>
                <a:ext uri="{FF2B5EF4-FFF2-40B4-BE49-F238E27FC236}">
                  <a16:creationId xmlns:a16="http://schemas.microsoft.com/office/drawing/2014/main" id="{C7E0F2D0-C6C6-34AD-E8A1-F3610B15AB95}"/>
                </a:ext>
              </a:extLst>
            </p:cNvPr>
            <p:cNvSpPr/>
            <p:nvPr/>
          </p:nvSpPr>
          <p:spPr>
            <a:xfrm>
              <a:off x="3240125" y="1157225"/>
              <a:ext cx="192575" cy="192575"/>
            </a:xfrm>
            <a:custGeom>
              <a:avLst/>
              <a:gdLst/>
              <a:ahLst/>
              <a:cxnLst/>
              <a:rect l="l" t="t" r="r" b="b"/>
              <a:pathLst>
                <a:path w="7703" h="7703" extrusionOk="0">
                  <a:moveTo>
                    <a:pt x="3852" y="0"/>
                  </a:moveTo>
                  <a:lnTo>
                    <a:pt x="3657" y="11"/>
                  </a:lnTo>
                  <a:lnTo>
                    <a:pt x="3452" y="22"/>
                  </a:lnTo>
                  <a:lnTo>
                    <a:pt x="3269" y="43"/>
                  </a:lnTo>
                  <a:lnTo>
                    <a:pt x="3075" y="87"/>
                  </a:lnTo>
                  <a:lnTo>
                    <a:pt x="2891" y="130"/>
                  </a:lnTo>
                  <a:lnTo>
                    <a:pt x="2708" y="173"/>
                  </a:lnTo>
                  <a:lnTo>
                    <a:pt x="2525" y="238"/>
                  </a:lnTo>
                  <a:lnTo>
                    <a:pt x="2352" y="302"/>
                  </a:lnTo>
                  <a:lnTo>
                    <a:pt x="2179" y="389"/>
                  </a:lnTo>
                  <a:lnTo>
                    <a:pt x="2018" y="464"/>
                  </a:lnTo>
                  <a:lnTo>
                    <a:pt x="1856" y="561"/>
                  </a:lnTo>
                  <a:lnTo>
                    <a:pt x="1694" y="658"/>
                  </a:lnTo>
                  <a:lnTo>
                    <a:pt x="1543" y="766"/>
                  </a:lnTo>
                  <a:lnTo>
                    <a:pt x="1403" y="885"/>
                  </a:lnTo>
                  <a:lnTo>
                    <a:pt x="1262" y="1004"/>
                  </a:lnTo>
                  <a:lnTo>
                    <a:pt x="1133" y="1133"/>
                  </a:lnTo>
                  <a:lnTo>
                    <a:pt x="1004" y="1262"/>
                  </a:lnTo>
                  <a:lnTo>
                    <a:pt x="885" y="1403"/>
                  </a:lnTo>
                  <a:lnTo>
                    <a:pt x="766" y="1554"/>
                  </a:lnTo>
                  <a:lnTo>
                    <a:pt x="658" y="1705"/>
                  </a:lnTo>
                  <a:lnTo>
                    <a:pt x="561" y="1856"/>
                  </a:lnTo>
                  <a:lnTo>
                    <a:pt x="464" y="2018"/>
                  </a:lnTo>
                  <a:lnTo>
                    <a:pt x="378" y="2179"/>
                  </a:lnTo>
                  <a:lnTo>
                    <a:pt x="302" y="2352"/>
                  </a:lnTo>
                  <a:lnTo>
                    <a:pt x="238" y="2525"/>
                  </a:lnTo>
                  <a:lnTo>
                    <a:pt x="173" y="2708"/>
                  </a:lnTo>
                  <a:lnTo>
                    <a:pt x="119" y="2891"/>
                  </a:lnTo>
                  <a:lnTo>
                    <a:pt x="76" y="3075"/>
                  </a:lnTo>
                  <a:lnTo>
                    <a:pt x="43" y="3269"/>
                  </a:lnTo>
                  <a:lnTo>
                    <a:pt x="22" y="3463"/>
                  </a:lnTo>
                  <a:lnTo>
                    <a:pt x="11" y="3657"/>
                  </a:lnTo>
                  <a:lnTo>
                    <a:pt x="0" y="3851"/>
                  </a:lnTo>
                  <a:lnTo>
                    <a:pt x="11" y="4056"/>
                  </a:lnTo>
                  <a:lnTo>
                    <a:pt x="22" y="4251"/>
                  </a:lnTo>
                  <a:lnTo>
                    <a:pt x="43" y="4445"/>
                  </a:lnTo>
                  <a:lnTo>
                    <a:pt x="76" y="4628"/>
                  </a:lnTo>
                  <a:lnTo>
                    <a:pt x="119" y="4812"/>
                  </a:lnTo>
                  <a:lnTo>
                    <a:pt x="173" y="4995"/>
                  </a:lnTo>
                  <a:lnTo>
                    <a:pt x="238" y="5178"/>
                  </a:lnTo>
                  <a:lnTo>
                    <a:pt x="302" y="5351"/>
                  </a:lnTo>
                  <a:lnTo>
                    <a:pt x="378" y="5524"/>
                  </a:lnTo>
                  <a:lnTo>
                    <a:pt x="464" y="5685"/>
                  </a:lnTo>
                  <a:lnTo>
                    <a:pt x="561" y="5847"/>
                  </a:lnTo>
                  <a:lnTo>
                    <a:pt x="658" y="6009"/>
                  </a:lnTo>
                  <a:lnTo>
                    <a:pt x="766" y="6160"/>
                  </a:lnTo>
                  <a:lnTo>
                    <a:pt x="885" y="6300"/>
                  </a:lnTo>
                  <a:lnTo>
                    <a:pt x="1004" y="6441"/>
                  </a:lnTo>
                  <a:lnTo>
                    <a:pt x="1133" y="6570"/>
                  </a:lnTo>
                  <a:lnTo>
                    <a:pt x="1262" y="6699"/>
                  </a:lnTo>
                  <a:lnTo>
                    <a:pt x="1403" y="6829"/>
                  </a:lnTo>
                  <a:lnTo>
                    <a:pt x="1543" y="6937"/>
                  </a:lnTo>
                  <a:lnTo>
                    <a:pt x="1694" y="7045"/>
                  </a:lnTo>
                  <a:lnTo>
                    <a:pt x="1856" y="7142"/>
                  </a:lnTo>
                  <a:lnTo>
                    <a:pt x="2018" y="7239"/>
                  </a:lnTo>
                  <a:lnTo>
                    <a:pt x="2179" y="7325"/>
                  </a:lnTo>
                  <a:lnTo>
                    <a:pt x="2352" y="7401"/>
                  </a:lnTo>
                  <a:lnTo>
                    <a:pt x="2525" y="7465"/>
                  </a:lnTo>
                  <a:lnTo>
                    <a:pt x="2708" y="7530"/>
                  </a:lnTo>
                  <a:lnTo>
                    <a:pt x="2891" y="7584"/>
                  </a:lnTo>
                  <a:lnTo>
                    <a:pt x="3075" y="7627"/>
                  </a:lnTo>
                  <a:lnTo>
                    <a:pt x="3269" y="7660"/>
                  </a:lnTo>
                  <a:lnTo>
                    <a:pt x="3452" y="7681"/>
                  </a:lnTo>
                  <a:lnTo>
                    <a:pt x="3657" y="7703"/>
                  </a:lnTo>
                  <a:lnTo>
                    <a:pt x="4046" y="7703"/>
                  </a:lnTo>
                  <a:lnTo>
                    <a:pt x="4240" y="7681"/>
                  </a:lnTo>
                  <a:lnTo>
                    <a:pt x="4434" y="7660"/>
                  </a:lnTo>
                  <a:lnTo>
                    <a:pt x="4628" y="7627"/>
                  </a:lnTo>
                  <a:lnTo>
                    <a:pt x="4812" y="7584"/>
                  </a:lnTo>
                  <a:lnTo>
                    <a:pt x="4995" y="7530"/>
                  </a:lnTo>
                  <a:lnTo>
                    <a:pt x="5178" y="7465"/>
                  </a:lnTo>
                  <a:lnTo>
                    <a:pt x="5351" y="7401"/>
                  </a:lnTo>
                  <a:lnTo>
                    <a:pt x="5524" y="7325"/>
                  </a:lnTo>
                  <a:lnTo>
                    <a:pt x="5685" y="7239"/>
                  </a:lnTo>
                  <a:lnTo>
                    <a:pt x="5847" y="7142"/>
                  </a:lnTo>
                  <a:lnTo>
                    <a:pt x="5998" y="7045"/>
                  </a:lnTo>
                  <a:lnTo>
                    <a:pt x="6149" y="6937"/>
                  </a:lnTo>
                  <a:lnTo>
                    <a:pt x="6300" y="6829"/>
                  </a:lnTo>
                  <a:lnTo>
                    <a:pt x="6441" y="6699"/>
                  </a:lnTo>
                  <a:lnTo>
                    <a:pt x="6570" y="6570"/>
                  </a:lnTo>
                  <a:lnTo>
                    <a:pt x="6699" y="6441"/>
                  </a:lnTo>
                  <a:lnTo>
                    <a:pt x="6818" y="6300"/>
                  </a:lnTo>
                  <a:lnTo>
                    <a:pt x="6937" y="6160"/>
                  </a:lnTo>
                  <a:lnTo>
                    <a:pt x="7045" y="6009"/>
                  </a:lnTo>
                  <a:lnTo>
                    <a:pt x="7142" y="5847"/>
                  </a:lnTo>
                  <a:lnTo>
                    <a:pt x="7239" y="5685"/>
                  </a:lnTo>
                  <a:lnTo>
                    <a:pt x="7325" y="5524"/>
                  </a:lnTo>
                  <a:lnTo>
                    <a:pt x="7401" y="5351"/>
                  </a:lnTo>
                  <a:lnTo>
                    <a:pt x="7465" y="5178"/>
                  </a:lnTo>
                  <a:lnTo>
                    <a:pt x="7530" y="4995"/>
                  </a:lnTo>
                  <a:lnTo>
                    <a:pt x="7584" y="4812"/>
                  </a:lnTo>
                  <a:lnTo>
                    <a:pt x="7627" y="4628"/>
                  </a:lnTo>
                  <a:lnTo>
                    <a:pt x="7660" y="4445"/>
                  </a:lnTo>
                  <a:lnTo>
                    <a:pt x="7681" y="4251"/>
                  </a:lnTo>
                  <a:lnTo>
                    <a:pt x="7692" y="4056"/>
                  </a:lnTo>
                  <a:lnTo>
                    <a:pt x="7703" y="3851"/>
                  </a:lnTo>
                  <a:lnTo>
                    <a:pt x="7692" y="3657"/>
                  </a:lnTo>
                  <a:lnTo>
                    <a:pt x="7681" y="3463"/>
                  </a:lnTo>
                  <a:lnTo>
                    <a:pt x="7660" y="3269"/>
                  </a:lnTo>
                  <a:lnTo>
                    <a:pt x="7627" y="3075"/>
                  </a:lnTo>
                  <a:lnTo>
                    <a:pt x="7584" y="2891"/>
                  </a:lnTo>
                  <a:lnTo>
                    <a:pt x="7530" y="2708"/>
                  </a:lnTo>
                  <a:lnTo>
                    <a:pt x="7465" y="2525"/>
                  </a:lnTo>
                  <a:lnTo>
                    <a:pt x="7401" y="2352"/>
                  </a:lnTo>
                  <a:lnTo>
                    <a:pt x="7325" y="2179"/>
                  </a:lnTo>
                  <a:lnTo>
                    <a:pt x="7239" y="2018"/>
                  </a:lnTo>
                  <a:lnTo>
                    <a:pt x="7142" y="1856"/>
                  </a:lnTo>
                  <a:lnTo>
                    <a:pt x="7045" y="1705"/>
                  </a:lnTo>
                  <a:lnTo>
                    <a:pt x="6937" y="1554"/>
                  </a:lnTo>
                  <a:lnTo>
                    <a:pt x="6818" y="1403"/>
                  </a:lnTo>
                  <a:lnTo>
                    <a:pt x="6699" y="1262"/>
                  </a:lnTo>
                  <a:lnTo>
                    <a:pt x="6570" y="1133"/>
                  </a:lnTo>
                  <a:lnTo>
                    <a:pt x="6441" y="1004"/>
                  </a:lnTo>
                  <a:lnTo>
                    <a:pt x="6300" y="885"/>
                  </a:lnTo>
                  <a:lnTo>
                    <a:pt x="6149" y="766"/>
                  </a:lnTo>
                  <a:lnTo>
                    <a:pt x="5998" y="658"/>
                  </a:lnTo>
                  <a:lnTo>
                    <a:pt x="5847" y="561"/>
                  </a:lnTo>
                  <a:lnTo>
                    <a:pt x="5685" y="464"/>
                  </a:lnTo>
                  <a:lnTo>
                    <a:pt x="5524" y="389"/>
                  </a:lnTo>
                  <a:lnTo>
                    <a:pt x="5351" y="302"/>
                  </a:lnTo>
                  <a:lnTo>
                    <a:pt x="5178" y="238"/>
                  </a:lnTo>
                  <a:lnTo>
                    <a:pt x="4995" y="173"/>
                  </a:lnTo>
                  <a:lnTo>
                    <a:pt x="4812" y="130"/>
                  </a:lnTo>
                  <a:lnTo>
                    <a:pt x="4628" y="87"/>
                  </a:lnTo>
                  <a:lnTo>
                    <a:pt x="4434" y="43"/>
                  </a:lnTo>
                  <a:lnTo>
                    <a:pt x="4240" y="22"/>
                  </a:lnTo>
                  <a:lnTo>
                    <a:pt x="4046" y="11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9A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996;p41">
              <a:extLst>
                <a:ext uri="{FF2B5EF4-FFF2-40B4-BE49-F238E27FC236}">
                  <a16:creationId xmlns:a16="http://schemas.microsoft.com/office/drawing/2014/main" id="{A1504018-223B-0028-7592-90C8DEFD18A4}"/>
                </a:ext>
              </a:extLst>
            </p:cNvPr>
            <p:cNvSpPr/>
            <p:nvPr/>
          </p:nvSpPr>
          <p:spPr>
            <a:xfrm>
              <a:off x="3226375" y="1156950"/>
              <a:ext cx="184225" cy="184225"/>
            </a:xfrm>
            <a:custGeom>
              <a:avLst/>
              <a:gdLst/>
              <a:ahLst/>
              <a:cxnLst/>
              <a:rect l="l" t="t" r="r" b="b"/>
              <a:pathLst>
                <a:path w="7369" h="7369" extrusionOk="0">
                  <a:moveTo>
                    <a:pt x="3679" y="1"/>
                  </a:moveTo>
                  <a:lnTo>
                    <a:pt x="3495" y="11"/>
                  </a:lnTo>
                  <a:lnTo>
                    <a:pt x="3312" y="22"/>
                  </a:lnTo>
                  <a:lnTo>
                    <a:pt x="3129" y="44"/>
                  </a:lnTo>
                  <a:lnTo>
                    <a:pt x="2945" y="76"/>
                  </a:lnTo>
                  <a:lnTo>
                    <a:pt x="2762" y="119"/>
                  </a:lnTo>
                  <a:lnTo>
                    <a:pt x="2589" y="173"/>
                  </a:lnTo>
                  <a:lnTo>
                    <a:pt x="2417" y="227"/>
                  </a:lnTo>
                  <a:lnTo>
                    <a:pt x="2255" y="292"/>
                  </a:lnTo>
                  <a:lnTo>
                    <a:pt x="2093" y="367"/>
                  </a:lnTo>
                  <a:lnTo>
                    <a:pt x="1931" y="454"/>
                  </a:lnTo>
                  <a:lnTo>
                    <a:pt x="1780" y="540"/>
                  </a:lnTo>
                  <a:lnTo>
                    <a:pt x="1629" y="637"/>
                  </a:lnTo>
                  <a:lnTo>
                    <a:pt x="1478" y="734"/>
                  </a:lnTo>
                  <a:lnTo>
                    <a:pt x="1338" y="842"/>
                  </a:lnTo>
                  <a:lnTo>
                    <a:pt x="1208" y="961"/>
                  </a:lnTo>
                  <a:lnTo>
                    <a:pt x="1079" y="1079"/>
                  </a:lnTo>
                  <a:lnTo>
                    <a:pt x="960" y="1209"/>
                  </a:lnTo>
                  <a:lnTo>
                    <a:pt x="842" y="1349"/>
                  </a:lnTo>
                  <a:lnTo>
                    <a:pt x="734" y="1478"/>
                  </a:lnTo>
                  <a:lnTo>
                    <a:pt x="637" y="1629"/>
                  </a:lnTo>
                  <a:lnTo>
                    <a:pt x="540" y="1780"/>
                  </a:lnTo>
                  <a:lnTo>
                    <a:pt x="442" y="1931"/>
                  </a:lnTo>
                  <a:lnTo>
                    <a:pt x="367" y="2093"/>
                  </a:lnTo>
                  <a:lnTo>
                    <a:pt x="291" y="2255"/>
                  </a:lnTo>
                  <a:lnTo>
                    <a:pt x="227" y="2417"/>
                  </a:lnTo>
                  <a:lnTo>
                    <a:pt x="173" y="2590"/>
                  </a:lnTo>
                  <a:lnTo>
                    <a:pt x="119" y="2762"/>
                  </a:lnTo>
                  <a:lnTo>
                    <a:pt x="76" y="2946"/>
                  </a:lnTo>
                  <a:lnTo>
                    <a:pt x="43" y="3129"/>
                  </a:lnTo>
                  <a:lnTo>
                    <a:pt x="22" y="3312"/>
                  </a:lnTo>
                  <a:lnTo>
                    <a:pt x="11" y="3496"/>
                  </a:lnTo>
                  <a:lnTo>
                    <a:pt x="0" y="3690"/>
                  </a:lnTo>
                  <a:lnTo>
                    <a:pt x="11" y="3873"/>
                  </a:lnTo>
                  <a:lnTo>
                    <a:pt x="22" y="4057"/>
                  </a:lnTo>
                  <a:lnTo>
                    <a:pt x="43" y="4251"/>
                  </a:lnTo>
                  <a:lnTo>
                    <a:pt x="76" y="4423"/>
                  </a:lnTo>
                  <a:lnTo>
                    <a:pt x="119" y="4607"/>
                  </a:lnTo>
                  <a:lnTo>
                    <a:pt x="173" y="4779"/>
                  </a:lnTo>
                  <a:lnTo>
                    <a:pt x="227" y="4952"/>
                  </a:lnTo>
                  <a:lnTo>
                    <a:pt x="291" y="5114"/>
                  </a:lnTo>
                  <a:lnTo>
                    <a:pt x="367" y="5286"/>
                  </a:lnTo>
                  <a:lnTo>
                    <a:pt x="442" y="5437"/>
                  </a:lnTo>
                  <a:lnTo>
                    <a:pt x="540" y="5599"/>
                  </a:lnTo>
                  <a:lnTo>
                    <a:pt x="637" y="5740"/>
                  </a:lnTo>
                  <a:lnTo>
                    <a:pt x="734" y="5891"/>
                  </a:lnTo>
                  <a:lnTo>
                    <a:pt x="842" y="6031"/>
                  </a:lnTo>
                  <a:lnTo>
                    <a:pt x="960" y="6160"/>
                  </a:lnTo>
                  <a:lnTo>
                    <a:pt x="1079" y="6290"/>
                  </a:lnTo>
                  <a:lnTo>
                    <a:pt x="1208" y="6408"/>
                  </a:lnTo>
                  <a:lnTo>
                    <a:pt x="1338" y="6527"/>
                  </a:lnTo>
                  <a:lnTo>
                    <a:pt x="1478" y="6635"/>
                  </a:lnTo>
                  <a:lnTo>
                    <a:pt x="1629" y="6743"/>
                  </a:lnTo>
                  <a:lnTo>
                    <a:pt x="1780" y="6829"/>
                  </a:lnTo>
                  <a:lnTo>
                    <a:pt x="1931" y="6926"/>
                  </a:lnTo>
                  <a:lnTo>
                    <a:pt x="2093" y="7002"/>
                  </a:lnTo>
                  <a:lnTo>
                    <a:pt x="2255" y="7077"/>
                  </a:lnTo>
                  <a:lnTo>
                    <a:pt x="2417" y="7142"/>
                  </a:lnTo>
                  <a:lnTo>
                    <a:pt x="2589" y="7196"/>
                  </a:lnTo>
                  <a:lnTo>
                    <a:pt x="2762" y="7250"/>
                  </a:lnTo>
                  <a:lnTo>
                    <a:pt x="2945" y="7293"/>
                  </a:lnTo>
                  <a:lnTo>
                    <a:pt x="3129" y="7325"/>
                  </a:lnTo>
                  <a:lnTo>
                    <a:pt x="3312" y="7347"/>
                  </a:lnTo>
                  <a:lnTo>
                    <a:pt x="3495" y="7358"/>
                  </a:lnTo>
                  <a:lnTo>
                    <a:pt x="3679" y="7368"/>
                  </a:lnTo>
                  <a:lnTo>
                    <a:pt x="3873" y="7358"/>
                  </a:lnTo>
                  <a:lnTo>
                    <a:pt x="4056" y="7347"/>
                  </a:lnTo>
                  <a:lnTo>
                    <a:pt x="4240" y="7325"/>
                  </a:lnTo>
                  <a:lnTo>
                    <a:pt x="4423" y="7293"/>
                  </a:lnTo>
                  <a:lnTo>
                    <a:pt x="4606" y="7250"/>
                  </a:lnTo>
                  <a:lnTo>
                    <a:pt x="4779" y="7196"/>
                  </a:lnTo>
                  <a:lnTo>
                    <a:pt x="4952" y="7142"/>
                  </a:lnTo>
                  <a:lnTo>
                    <a:pt x="5113" y="7077"/>
                  </a:lnTo>
                  <a:lnTo>
                    <a:pt x="5275" y="7002"/>
                  </a:lnTo>
                  <a:lnTo>
                    <a:pt x="5437" y="6926"/>
                  </a:lnTo>
                  <a:lnTo>
                    <a:pt x="5588" y="6829"/>
                  </a:lnTo>
                  <a:lnTo>
                    <a:pt x="5739" y="6743"/>
                  </a:lnTo>
                  <a:lnTo>
                    <a:pt x="5890" y="6635"/>
                  </a:lnTo>
                  <a:lnTo>
                    <a:pt x="6030" y="6527"/>
                  </a:lnTo>
                  <a:lnTo>
                    <a:pt x="6160" y="6408"/>
                  </a:lnTo>
                  <a:lnTo>
                    <a:pt x="6289" y="6290"/>
                  </a:lnTo>
                  <a:lnTo>
                    <a:pt x="6408" y="6160"/>
                  </a:lnTo>
                  <a:lnTo>
                    <a:pt x="6527" y="6031"/>
                  </a:lnTo>
                  <a:lnTo>
                    <a:pt x="6635" y="5891"/>
                  </a:lnTo>
                  <a:lnTo>
                    <a:pt x="6732" y="5740"/>
                  </a:lnTo>
                  <a:lnTo>
                    <a:pt x="6829" y="5599"/>
                  </a:lnTo>
                  <a:lnTo>
                    <a:pt x="6915" y="5437"/>
                  </a:lnTo>
                  <a:lnTo>
                    <a:pt x="7001" y="5286"/>
                  </a:lnTo>
                  <a:lnTo>
                    <a:pt x="7077" y="5114"/>
                  </a:lnTo>
                  <a:lnTo>
                    <a:pt x="7142" y="4952"/>
                  </a:lnTo>
                  <a:lnTo>
                    <a:pt x="7195" y="4779"/>
                  </a:lnTo>
                  <a:lnTo>
                    <a:pt x="7249" y="4607"/>
                  </a:lnTo>
                  <a:lnTo>
                    <a:pt x="7293" y="4423"/>
                  </a:lnTo>
                  <a:lnTo>
                    <a:pt x="7325" y="4251"/>
                  </a:lnTo>
                  <a:lnTo>
                    <a:pt x="7347" y="4057"/>
                  </a:lnTo>
                  <a:lnTo>
                    <a:pt x="7357" y="3873"/>
                  </a:lnTo>
                  <a:lnTo>
                    <a:pt x="7368" y="3690"/>
                  </a:lnTo>
                  <a:lnTo>
                    <a:pt x="7357" y="3496"/>
                  </a:lnTo>
                  <a:lnTo>
                    <a:pt x="7347" y="3312"/>
                  </a:lnTo>
                  <a:lnTo>
                    <a:pt x="7325" y="3129"/>
                  </a:lnTo>
                  <a:lnTo>
                    <a:pt x="7293" y="2946"/>
                  </a:lnTo>
                  <a:lnTo>
                    <a:pt x="7249" y="2762"/>
                  </a:lnTo>
                  <a:lnTo>
                    <a:pt x="7195" y="2590"/>
                  </a:lnTo>
                  <a:lnTo>
                    <a:pt x="7142" y="2417"/>
                  </a:lnTo>
                  <a:lnTo>
                    <a:pt x="7077" y="2255"/>
                  </a:lnTo>
                  <a:lnTo>
                    <a:pt x="7001" y="2093"/>
                  </a:lnTo>
                  <a:lnTo>
                    <a:pt x="6915" y="1931"/>
                  </a:lnTo>
                  <a:lnTo>
                    <a:pt x="6829" y="1780"/>
                  </a:lnTo>
                  <a:lnTo>
                    <a:pt x="6732" y="1629"/>
                  </a:lnTo>
                  <a:lnTo>
                    <a:pt x="6635" y="1478"/>
                  </a:lnTo>
                  <a:lnTo>
                    <a:pt x="6527" y="1349"/>
                  </a:lnTo>
                  <a:lnTo>
                    <a:pt x="6408" y="1209"/>
                  </a:lnTo>
                  <a:lnTo>
                    <a:pt x="6289" y="1079"/>
                  </a:lnTo>
                  <a:lnTo>
                    <a:pt x="6160" y="961"/>
                  </a:lnTo>
                  <a:lnTo>
                    <a:pt x="6030" y="842"/>
                  </a:lnTo>
                  <a:lnTo>
                    <a:pt x="5890" y="734"/>
                  </a:lnTo>
                  <a:lnTo>
                    <a:pt x="5739" y="637"/>
                  </a:lnTo>
                  <a:lnTo>
                    <a:pt x="5588" y="540"/>
                  </a:lnTo>
                  <a:lnTo>
                    <a:pt x="5437" y="454"/>
                  </a:lnTo>
                  <a:lnTo>
                    <a:pt x="5275" y="367"/>
                  </a:lnTo>
                  <a:lnTo>
                    <a:pt x="5113" y="292"/>
                  </a:lnTo>
                  <a:lnTo>
                    <a:pt x="4952" y="227"/>
                  </a:lnTo>
                  <a:lnTo>
                    <a:pt x="4779" y="173"/>
                  </a:lnTo>
                  <a:lnTo>
                    <a:pt x="4606" y="119"/>
                  </a:lnTo>
                  <a:lnTo>
                    <a:pt x="4423" y="76"/>
                  </a:lnTo>
                  <a:lnTo>
                    <a:pt x="4240" y="44"/>
                  </a:lnTo>
                  <a:lnTo>
                    <a:pt x="4056" y="22"/>
                  </a:lnTo>
                  <a:lnTo>
                    <a:pt x="3873" y="11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997;p41">
              <a:extLst>
                <a:ext uri="{FF2B5EF4-FFF2-40B4-BE49-F238E27FC236}">
                  <a16:creationId xmlns:a16="http://schemas.microsoft.com/office/drawing/2014/main" id="{83A02288-C638-EF57-296C-E0C889A58CAC}"/>
                </a:ext>
              </a:extLst>
            </p:cNvPr>
            <p:cNvSpPr/>
            <p:nvPr/>
          </p:nvSpPr>
          <p:spPr>
            <a:xfrm>
              <a:off x="3616350" y="70845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1"/>
                  </a:moveTo>
                  <a:lnTo>
                    <a:pt x="1133" y="11"/>
                  </a:lnTo>
                  <a:lnTo>
                    <a:pt x="1003" y="33"/>
                  </a:lnTo>
                  <a:lnTo>
                    <a:pt x="885" y="65"/>
                  </a:lnTo>
                  <a:lnTo>
                    <a:pt x="766" y="109"/>
                  </a:lnTo>
                  <a:lnTo>
                    <a:pt x="658" y="162"/>
                  </a:lnTo>
                  <a:lnTo>
                    <a:pt x="550" y="216"/>
                  </a:lnTo>
                  <a:lnTo>
                    <a:pt x="453" y="292"/>
                  </a:lnTo>
                  <a:lnTo>
                    <a:pt x="367" y="378"/>
                  </a:lnTo>
                  <a:lnTo>
                    <a:pt x="291" y="465"/>
                  </a:lnTo>
                  <a:lnTo>
                    <a:pt x="216" y="562"/>
                  </a:lnTo>
                  <a:lnTo>
                    <a:pt x="151" y="669"/>
                  </a:lnTo>
                  <a:lnTo>
                    <a:pt x="97" y="777"/>
                  </a:lnTo>
                  <a:lnTo>
                    <a:pt x="54" y="896"/>
                  </a:lnTo>
                  <a:lnTo>
                    <a:pt x="22" y="1015"/>
                  </a:lnTo>
                  <a:lnTo>
                    <a:pt x="11" y="1133"/>
                  </a:lnTo>
                  <a:lnTo>
                    <a:pt x="0" y="1263"/>
                  </a:lnTo>
                  <a:lnTo>
                    <a:pt x="11" y="1392"/>
                  </a:lnTo>
                  <a:lnTo>
                    <a:pt x="22" y="1522"/>
                  </a:lnTo>
                  <a:lnTo>
                    <a:pt x="54" y="1640"/>
                  </a:lnTo>
                  <a:lnTo>
                    <a:pt x="97" y="1759"/>
                  </a:lnTo>
                  <a:lnTo>
                    <a:pt x="151" y="1867"/>
                  </a:lnTo>
                  <a:lnTo>
                    <a:pt x="216" y="1975"/>
                  </a:lnTo>
                  <a:lnTo>
                    <a:pt x="291" y="2072"/>
                  </a:lnTo>
                  <a:lnTo>
                    <a:pt x="367" y="2158"/>
                  </a:lnTo>
                  <a:lnTo>
                    <a:pt x="453" y="2244"/>
                  </a:lnTo>
                  <a:lnTo>
                    <a:pt x="550" y="2309"/>
                  </a:lnTo>
                  <a:lnTo>
                    <a:pt x="658" y="2374"/>
                  </a:lnTo>
                  <a:lnTo>
                    <a:pt x="766" y="2428"/>
                  </a:lnTo>
                  <a:lnTo>
                    <a:pt x="885" y="2471"/>
                  </a:lnTo>
                  <a:lnTo>
                    <a:pt x="1003" y="2503"/>
                  </a:lnTo>
                  <a:lnTo>
                    <a:pt x="1133" y="2525"/>
                  </a:lnTo>
                  <a:lnTo>
                    <a:pt x="1392" y="2525"/>
                  </a:lnTo>
                  <a:lnTo>
                    <a:pt x="1510" y="2503"/>
                  </a:lnTo>
                  <a:lnTo>
                    <a:pt x="1640" y="2471"/>
                  </a:lnTo>
                  <a:lnTo>
                    <a:pt x="1748" y="2428"/>
                  </a:lnTo>
                  <a:lnTo>
                    <a:pt x="1866" y="2374"/>
                  </a:lnTo>
                  <a:lnTo>
                    <a:pt x="1963" y="2309"/>
                  </a:lnTo>
                  <a:lnTo>
                    <a:pt x="2060" y="2244"/>
                  </a:lnTo>
                  <a:lnTo>
                    <a:pt x="2158" y="2158"/>
                  </a:lnTo>
                  <a:lnTo>
                    <a:pt x="2233" y="2072"/>
                  </a:lnTo>
                  <a:lnTo>
                    <a:pt x="2309" y="1975"/>
                  </a:lnTo>
                  <a:lnTo>
                    <a:pt x="2373" y="1867"/>
                  </a:lnTo>
                  <a:lnTo>
                    <a:pt x="2427" y="1759"/>
                  </a:lnTo>
                  <a:lnTo>
                    <a:pt x="2460" y="1640"/>
                  </a:lnTo>
                  <a:lnTo>
                    <a:pt x="2492" y="1522"/>
                  </a:lnTo>
                  <a:lnTo>
                    <a:pt x="2514" y="1392"/>
                  </a:lnTo>
                  <a:lnTo>
                    <a:pt x="2524" y="1263"/>
                  </a:lnTo>
                  <a:lnTo>
                    <a:pt x="2514" y="1133"/>
                  </a:lnTo>
                  <a:lnTo>
                    <a:pt x="2492" y="1015"/>
                  </a:lnTo>
                  <a:lnTo>
                    <a:pt x="2460" y="896"/>
                  </a:lnTo>
                  <a:lnTo>
                    <a:pt x="2427" y="777"/>
                  </a:lnTo>
                  <a:lnTo>
                    <a:pt x="2373" y="669"/>
                  </a:lnTo>
                  <a:lnTo>
                    <a:pt x="2309" y="562"/>
                  </a:lnTo>
                  <a:lnTo>
                    <a:pt x="2233" y="465"/>
                  </a:lnTo>
                  <a:lnTo>
                    <a:pt x="2158" y="378"/>
                  </a:lnTo>
                  <a:lnTo>
                    <a:pt x="2060" y="292"/>
                  </a:lnTo>
                  <a:lnTo>
                    <a:pt x="1963" y="216"/>
                  </a:lnTo>
                  <a:lnTo>
                    <a:pt x="1866" y="162"/>
                  </a:lnTo>
                  <a:lnTo>
                    <a:pt x="1748" y="109"/>
                  </a:lnTo>
                  <a:lnTo>
                    <a:pt x="1640" y="65"/>
                  </a:lnTo>
                  <a:lnTo>
                    <a:pt x="1510" y="33"/>
                  </a:lnTo>
                  <a:lnTo>
                    <a:pt x="1392" y="1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998;p41">
              <a:extLst>
                <a:ext uri="{FF2B5EF4-FFF2-40B4-BE49-F238E27FC236}">
                  <a16:creationId xmlns:a16="http://schemas.microsoft.com/office/drawing/2014/main" id="{A4B3FBC7-5D9A-A484-3596-C7B6F10737B3}"/>
                </a:ext>
              </a:extLst>
            </p:cNvPr>
            <p:cNvSpPr/>
            <p:nvPr/>
          </p:nvSpPr>
          <p:spPr>
            <a:xfrm>
              <a:off x="3393575" y="739475"/>
              <a:ext cx="312325" cy="93600"/>
            </a:xfrm>
            <a:custGeom>
              <a:avLst/>
              <a:gdLst/>
              <a:ahLst/>
              <a:cxnLst/>
              <a:rect l="l" t="t" r="r" b="b"/>
              <a:pathLst>
                <a:path w="12493" h="3744" extrusionOk="0">
                  <a:moveTo>
                    <a:pt x="0" y="0"/>
                  </a:moveTo>
                  <a:lnTo>
                    <a:pt x="0" y="54"/>
                  </a:lnTo>
                  <a:lnTo>
                    <a:pt x="820" y="151"/>
                  </a:lnTo>
                  <a:lnTo>
                    <a:pt x="1640" y="238"/>
                  </a:lnTo>
                  <a:lnTo>
                    <a:pt x="1845" y="259"/>
                  </a:lnTo>
                  <a:lnTo>
                    <a:pt x="2050" y="291"/>
                  </a:lnTo>
                  <a:lnTo>
                    <a:pt x="2460" y="356"/>
                  </a:lnTo>
                  <a:lnTo>
                    <a:pt x="3280" y="475"/>
                  </a:lnTo>
                  <a:lnTo>
                    <a:pt x="3377" y="496"/>
                  </a:lnTo>
                  <a:lnTo>
                    <a:pt x="3474" y="507"/>
                  </a:lnTo>
                  <a:lnTo>
                    <a:pt x="3679" y="550"/>
                  </a:lnTo>
                  <a:lnTo>
                    <a:pt x="4089" y="626"/>
                  </a:lnTo>
                  <a:lnTo>
                    <a:pt x="4488" y="701"/>
                  </a:lnTo>
                  <a:lnTo>
                    <a:pt x="4693" y="745"/>
                  </a:lnTo>
                  <a:lnTo>
                    <a:pt x="4898" y="777"/>
                  </a:lnTo>
                  <a:lnTo>
                    <a:pt x="5696" y="960"/>
                  </a:lnTo>
                  <a:lnTo>
                    <a:pt x="6095" y="1057"/>
                  </a:lnTo>
                  <a:lnTo>
                    <a:pt x="6495" y="1165"/>
                  </a:lnTo>
                  <a:lnTo>
                    <a:pt x="6894" y="1273"/>
                  </a:lnTo>
                  <a:lnTo>
                    <a:pt x="7282" y="1392"/>
                  </a:lnTo>
                  <a:lnTo>
                    <a:pt x="8059" y="1651"/>
                  </a:lnTo>
                  <a:lnTo>
                    <a:pt x="8253" y="1715"/>
                  </a:lnTo>
                  <a:lnTo>
                    <a:pt x="8436" y="1791"/>
                  </a:lnTo>
                  <a:lnTo>
                    <a:pt x="8825" y="1931"/>
                  </a:lnTo>
                  <a:lnTo>
                    <a:pt x="9202" y="2071"/>
                  </a:lnTo>
                  <a:lnTo>
                    <a:pt x="9580" y="2222"/>
                  </a:lnTo>
                  <a:lnTo>
                    <a:pt x="9774" y="2298"/>
                  </a:lnTo>
                  <a:lnTo>
                    <a:pt x="9871" y="2330"/>
                  </a:lnTo>
                  <a:lnTo>
                    <a:pt x="9957" y="2374"/>
                  </a:lnTo>
                  <a:lnTo>
                    <a:pt x="10335" y="2535"/>
                  </a:lnTo>
                  <a:lnTo>
                    <a:pt x="10518" y="2611"/>
                  </a:lnTo>
                  <a:lnTo>
                    <a:pt x="10702" y="2708"/>
                  </a:lnTo>
                  <a:lnTo>
                    <a:pt x="11069" y="2881"/>
                  </a:lnTo>
                  <a:lnTo>
                    <a:pt x="11435" y="3075"/>
                  </a:lnTo>
                  <a:lnTo>
                    <a:pt x="11522" y="3118"/>
                  </a:lnTo>
                  <a:lnTo>
                    <a:pt x="11608" y="3172"/>
                  </a:lnTo>
                  <a:lnTo>
                    <a:pt x="11781" y="3280"/>
                  </a:lnTo>
                  <a:lnTo>
                    <a:pt x="11878" y="3323"/>
                  </a:lnTo>
                  <a:lnTo>
                    <a:pt x="11953" y="3377"/>
                  </a:lnTo>
                  <a:lnTo>
                    <a:pt x="12126" y="3495"/>
                  </a:lnTo>
                  <a:lnTo>
                    <a:pt x="12298" y="3614"/>
                  </a:lnTo>
                  <a:lnTo>
                    <a:pt x="12374" y="3679"/>
                  </a:lnTo>
                  <a:lnTo>
                    <a:pt x="12460" y="3744"/>
                  </a:lnTo>
                  <a:lnTo>
                    <a:pt x="12492" y="3711"/>
                  </a:lnTo>
                  <a:lnTo>
                    <a:pt x="12439" y="3625"/>
                  </a:lnTo>
                  <a:lnTo>
                    <a:pt x="12363" y="3539"/>
                  </a:lnTo>
                  <a:lnTo>
                    <a:pt x="12223" y="3377"/>
                  </a:lnTo>
                  <a:lnTo>
                    <a:pt x="12072" y="3237"/>
                  </a:lnTo>
                  <a:lnTo>
                    <a:pt x="11996" y="3161"/>
                  </a:lnTo>
                  <a:lnTo>
                    <a:pt x="11921" y="3085"/>
                  </a:lnTo>
                  <a:lnTo>
                    <a:pt x="11759" y="2956"/>
                  </a:lnTo>
                  <a:lnTo>
                    <a:pt x="11683" y="2881"/>
                  </a:lnTo>
                  <a:lnTo>
                    <a:pt x="11597" y="2816"/>
                  </a:lnTo>
                  <a:lnTo>
                    <a:pt x="11252" y="2568"/>
                  </a:lnTo>
                  <a:lnTo>
                    <a:pt x="10896" y="2352"/>
                  </a:lnTo>
                  <a:lnTo>
                    <a:pt x="10723" y="2233"/>
                  </a:lnTo>
                  <a:lnTo>
                    <a:pt x="10540" y="2136"/>
                  </a:lnTo>
                  <a:lnTo>
                    <a:pt x="10162" y="1942"/>
                  </a:lnTo>
                  <a:lnTo>
                    <a:pt x="10065" y="1888"/>
                  </a:lnTo>
                  <a:lnTo>
                    <a:pt x="9979" y="1845"/>
                  </a:lnTo>
                  <a:lnTo>
                    <a:pt x="9785" y="1759"/>
                  </a:lnTo>
                  <a:lnTo>
                    <a:pt x="9396" y="1586"/>
                  </a:lnTo>
                  <a:lnTo>
                    <a:pt x="9299" y="1543"/>
                  </a:lnTo>
                  <a:lnTo>
                    <a:pt x="9202" y="1511"/>
                  </a:lnTo>
                  <a:lnTo>
                    <a:pt x="9008" y="1435"/>
                  </a:lnTo>
                  <a:lnTo>
                    <a:pt x="8609" y="1306"/>
                  </a:lnTo>
                  <a:lnTo>
                    <a:pt x="8415" y="1230"/>
                  </a:lnTo>
                  <a:lnTo>
                    <a:pt x="8210" y="1176"/>
                  </a:lnTo>
                  <a:lnTo>
                    <a:pt x="7401" y="960"/>
                  </a:lnTo>
                  <a:lnTo>
                    <a:pt x="6592" y="777"/>
                  </a:lnTo>
                  <a:lnTo>
                    <a:pt x="6182" y="680"/>
                  </a:lnTo>
                  <a:lnTo>
                    <a:pt x="5772" y="604"/>
                  </a:lnTo>
                  <a:lnTo>
                    <a:pt x="4952" y="453"/>
                  </a:lnTo>
                  <a:lnTo>
                    <a:pt x="4747" y="421"/>
                  </a:lnTo>
                  <a:lnTo>
                    <a:pt x="4542" y="389"/>
                  </a:lnTo>
                  <a:lnTo>
                    <a:pt x="4132" y="335"/>
                  </a:lnTo>
                  <a:lnTo>
                    <a:pt x="3722" y="281"/>
                  </a:lnTo>
                  <a:lnTo>
                    <a:pt x="3517" y="248"/>
                  </a:lnTo>
                  <a:lnTo>
                    <a:pt x="3409" y="238"/>
                  </a:lnTo>
                  <a:lnTo>
                    <a:pt x="3312" y="227"/>
                  </a:lnTo>
                  <a:lnTo>
                    <a:pt x="2482" y="151"/>
                  </a:lnTo>
                  <a:lnTo>
                    <a:pt x="2072" y="119"/>
                  </a:lnTo>
                  <a:lnTo>
                    <a:pt x="1867" y="97"/>
                  </a:lnTo>
                  <a:lnTo>
                    <a:pt x="1662" y="87"/>
                  </a:lnTo>
                  <a:lnTo>
                    <a:pt x="831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999;p41">
              <a:extLst>
                <a:ext uri="{FF2B5EF4-FFF2-40B4-BE49-F238E27FC236}">
                  <a16:creationId xmlns:a16="http://schemas.microsoft.com/office/drawing/2014/main" id="{2E476C04-310A-940F-2C46-B12FDD270CE1}"/>
                </a:ext>
              </a:extLst>
            </p:cNvPr>
            <p:cNvSpPr/>
            <p:nvPr/>
          </p:nvSpPr>
          <p:spPr>
            <a:xfrm>
              <a:off x="3462350" y="885650"/>
              <a:ext cx="205250" cy="48550"/>
            </a:xfrm>
            <a:custGeom>
              <a:avLst/>
              <a:gdLst/>
              <a:ahLst/>
              <a:cxnLst/>
              <a:rect l="l" t="t" r="r" b="b"/>
              <a:pathLst>
                <a:path w="8210" h="1942" extrusionOk="0">
                  <a:moveTo>
                    <a:pt x="6613" y="0"/>
                  </a:moveTo>
                  <a:lnTo>
                    <a:pt x="6343" y="11"/>
                  </a:lnTo>
                  <a:lnTo>
                    <a:pt x="6074" y="22"/>
                  </a:lnTo>
                  <a:lnTo>
                    <a:pt x="5804" y="43"/>
                  </a:lnTo>
                  <a:lnTo>
                    <a:pt x="5545" y="76"/>
                  </a:lnTo>
                  <a:lnTo>
                    <a:pt x="5275" y="108"/>
                  </a:lnTo>
                  <a:lnTo>
                    <a:pt x="5017" y="162"/>
                  </a:lnTo>
                  <a:lnTo>
                    <a:pt x="4747" y="227"/>
                  </a:lnTo>
                  <a:lnTo>
                    <a:pt x="4488" y="291"/>
                  </a:lnTo>
                  <a:lnTo>
                    <a:pt x="4229" y="356"/>
                  </a:lnTo>
                  <a:lnTo>
                    <a:pt x="4100" y="378"/>
                  </a:lnTo>
                  <a:lnTo>
                    <a:pt x="3970" y="421"/>
                  </a:lnTo>
                  <a:lnTo>
                    <a:pt x="3463" y="561"/>
                  </a:lnTo>
                  <a:lnTo>
                    <a:pt x="3204" y="637"/>
                  </a:lnTo>
                  <a:lnTo>
                    <a:pt x="2945" y="712"/>
                  </a:lnTo>
                  <a:lnTo>
                    <a:pt x="2697" y="798"/>
                  </a:lnTo>
                  <a:lnTo>
                    <a:pt x="2438" y="885"/>
                  </a:lnTo>
                  <a:lnTo>
                    <a:pt x="1942" y="1057"/>
                  </a:lnTo>
                  <a:lnTo>
                    <a:pt x="1694" y="1154"/>
                  </a:lnTo>
                  <a:lnTo>
                    <a:pt x="1446" y="1252"/>
                  </a:lnTo>
                  <a:lnTo>
                    <a:pt x="960" y="1456"/>
                  </a:lnTo>
                  <a:lnTo>
                    <a:pt x="475" y="1672"/>
                  </a:lnTo>
                  <a:lnTo>
                    <a:pt x="0" y="1899"/>
                  </a:lnTo>
                  <a:lnTo>
                    <a:pt x="11" y="1942"/>
                  </a:lnTo>
                  <a:lnTo>
                    <a:pt x="1014" y="1607"/>
                  </a:lnTo>
                  <a:lnTo>
                    <a:pt x="1521" y="1446"/>
                  </a:lnTo>
                  <a:lnTo>
                    <a:pt x="1769" y="1370"/>
                  </a:lnTo>
                  <a:lnTo>
                    <a:pt x="2018" y="1305"/>
                  </a:lnTo>
                  <a:lnTo>
                    <a:pt x="2525" y="1165"/>
                  </a:lnTo>
                  <a:lnTo>
                    <a:pt x="2784" y="1100"/>
                  </a:lnTo>
                  <a:lnTo>
                    <a:pt x="3042" y="1036"/>
                  </a:lnTo>
                  <a:lnTo>
                    <a:pt x="3291" y="971"/>
                  </a:lnTo>
                  <a:lnTo>
                    <a:pt x="3549" y="917"/>
                  </a:lnTo>
                  <a:lnTo>
                    <a:pt x="4056" y="809"/>
                  </a:lnTo>
                  <a:lnTo>
                    <a:pt x="4186" y="788"/>
                  </a:lnTo>
                  <a:lnTo>
                    <a:pt x="4315" y="766"/>
                  </a:lnTo>
                  <a:lnTo>
                    <a:pt x="4574" y="723"/>
                  </a:lnTo>
                  <a:lnTo>
                    <a:pt x="4833" y="691"/>
                  </a:lnTo>
                  <a:lnTo>
                    <a:pt x="5092" y="658"/>
                  </a:lnTo>
                  <a:lnTo>
                    <a:pt x="5610" y="593"/>
                  </a:lnTo>
                  <a:lnTo>
                    <a:pt x="6128" y="518"/>
                  </a:lnTo>
                  <a:lnTo>
                    <a:pt x="6645" y="442"/>
                  </a:lnTo>
                  <a:lnTo>
                    <a:pt x="7152" y="378"/>
                  </a:lnTo>
                  <a:lnTo>
                    <a:pt x="7681" y="313"/>
                  </a:lnTo>
                  <a:lnTo>
                    <a:pt x="8210" y="259"/>
                  </a:lnTo>
                  <a:lnTo>
                    <a:pt x="8210" y="216"/>
                  </a:lnTo>
                  <a:lnTo>
                    <a:pt x="7951" y="140"/>
                  </a:lnTo>
                  <a:lnTo>
                    <a:pt x="7681" y="86"/>
                  </a:lnTo>
                  <a:lnTo>
                    <a:pt x="7422" y="43"/>
                  </a:lnTo>
                  <a:lnTo>
                    <a:pt x="7152" y="22"/>
                  </a:lnTo>
                  <a:lnTo>
                    <a:pt x="6883" y="11"/>
                  </a:lnTo>
                  <a:lnTo>
                    <a:pt x="6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000;p41">
              <a:extLst>
                <a:ext uri="{FF2B5EF4-FFF2-40B4-BE49-F238E27FC236}">
                  <a16:creationId xmlns:a16="http://schemas.microsoft.com/office/drawing/2014/main" id="{6A04F276-4F2C-F819-E996-AD9472E6114A}"/>
                </a:ext>
              </a:extLst>
            </p:cNvPr>
            <p:cNvSpPr/>
            <p:nvPr/>
          </p:nvSpPr>
          <p:spPr>
            <a:xfrm>
              <a:off x="3723125" y="844375"/>
              <a:ext cx="155925" cy="127850"/>
            </a:xfrm>
            <a:custGeom>
              <a:avLst/>
              <a:gdLst/>
              <a:ahLst/>
              <a:cxnLst/>
              <a:rect l="l" t="t" r="r" b="b"/>
              <a:pathLst>
                <a:path w="6237" h="5114" extrusionOk="0">
                  <a:moveTo>
                    <a:pt x="5621" y="1"/>
                  </a:moveTo>
                  <a:lnTo>
                    <a:pt x="5557" y="130"/>
                  </a:lnTo>
                  <a:lnTo>
                    <a:pt x="5395" y="475"/>
                  </a:lnTo>
                  <a:lnTo>
                    <a:pt x="5136" y="982"/>
                  </a:lnTo>
                  <a:lnTo>
                    <a:pt x="4974" y="1284"/>
                  </a:lnTo>
                  <a:lnTo>
                    <a:pt x="4801" y="1608"/>
                  </a:lnTo>
                  <a:lnTo>
                    <a:pt x="4596" y="1942"/>
                  </a:lnTo>
                  <a:lnTo>
                    <a:pt x="4391" y="2298"/>
                  </a:lnTo>
                  <a:lnTo>
                    <a:pt x="4154" y="2654"/>
                  </a:lnTo>
                  <a:lnTo>
                    <a:pt x="3917" y="3000"/>
                  </a:lnTo>
                  <a:lnTo>
                    <a:pt x="3658" y="3345"/>
                  </a:lnTo>
                  <a:lnTo>
                    <a:pt x="3388" y="3679"/>
                  </a:lnTo>
                  <a:lnTo>
                    <a:pt x="3108" y="3992"/>
                  </a:lnTo>
                  <a:lnTo>
                    <a:pt x="2967" y="4132"/>
                  </a:lnTo>
                  <a:lnTo>
                    <a:pt x="2816" y="4273"/>
                  </a:lnTo>
                  <a:lnTo>
                    <a:pt x="2741" y="4337"/>
                  </a:lnTo>
                  <a:lnTo>
                    <a:pt x="2665" y="4380"/>
                  </a:lnTo>
                  <a:lnTo>
                    <a:pt x="2579" y="4413"/>
                  </a:lnTo>
                  <a:lnTo>
                    <a:pt x="2493" y="4434"/>
                  </a:lnTo>
                  <a:lnTo>
                    <a:pt x="2331" y="4434"/>
                  </a:lnTo>
                  <a:lnTo>
                    <a:pt x="2245" y="4424"/>
                  </a:lnTo>
                  <a:lnTo>
                    <a:pt x="2158" y="4402"/>
                  </a:lnTo>
                  <a:lnTo>
                    <a:pt x="2007" y="4348"/>
                  </a:lnTo>
                  <a:lnTo>
                    <a:pt x="1867" y="4273"/>
                  </a:lnTo>
                  <a:lnTo>
                    <a:pt x="1738" y="4197"/>
                  </a:lnTo>
                  <a:lnTo>
                    <a:pt x="1651" y="4122"/>
                  </a:lnTo>
                  <a:lnTo>
                    <a:pt x="1468" y="3970"/>
                  </a:lnTo>
                  <a:lnTo>
                    <a:pt x="1317" y="3809"/>
                  </a:lnTo>
                  <a:lnTo>
                    <a:pt x="1177" y="3636"/>
                  </a:lnTo>
                  <a:lnTo>
                    <a:pt x="1058" y="3463"/>
                  </a:lnTo>
                  <a:lnTo>
                    <a:pt x="950" y="3280"/>
                  </a:lnTo>
                  <a:lnTo>
                    <a:pt x="864" y="3097"/>
                  </a:lnTo>
                  <a:lnTo>
                    <a:pt x="799" y="2913"/>
                  </a:lnTo>
                  <a:lnTo>
                    <a:pt x="745" y="2719"/>
                  </a:lnTo>
                  <a:lnTo>
                    <a:pt x="702" y="2536"/>
                  </a:lnTo>
                  <a:lnTo>
                    <a:pt x="691" y="2352"/>
                  </a:lnTo>
                  <a:lnTo>
                    <a:pt x="681" y="2169"/>
                  </a:lnTo>
                  <a:lnTo>
                    <a:pt x="691" y="1996"/>
                  </a:lnTo>
                  <a:lnTo>
                    <a:pt x="713" y="1824"/>
                  </a:lnTo>
                  <a:lnTo>
                    <a:pt x="756" y="1673"/>
                  </a:lnTo>
                  <a:lnTo>
                    <a:pt x="810" y="1522"/>
                  </a:lnTo>
                  <a:lnTo>
                    <a:pt x="885" y="1381"/>
                  </a:lnTo>
                  <a:lnTo>
                    <a:pt x="292" y="1047"/>
                  </a:lnTo>
                  <a:lnTo>
                    <a:pt x="238" y="1155"/>
                  </a:lnTo>
                  <a:lnTo>
                    <a:pt x="184" y="1274"/>
                  </a:lnTo>
                  <a:lnTo>
                    <a:pt x="141" y="1392"/>
                  </a:lnTo>
                  <a:lnTo>
                    <a:pt x="98" y="1511"/>
                  </a:lnTo>
                  <a:lnTo>
                    <a:pt x="66" y="1630"/>
                  </a:lnTo>
                  <a:lnTo>
                    <a:pt x="44" y="1759"/>
                  </a:lnTo>
                  <a:lnTo>
                    <a:pt x="22" y="1878"/>
                  </a:lnTo>
                  <a:lnTo>
                    <a:pt x="12" y="2007"/>
                  </a:lnTo>
                  <a:lnTo>
                    <a:pt x="1" y="2137"/>
                  </a:lnTo>
                  <a:lnTo>
                    <a:pt x="1" y="2266"/>
                  </a:lnTo>
                  <a:lnTo>
                    <a:pt x="12" y="2395"/>
                  </a:lnTo>
                  <a:lnTo>
                    <a:pt x="22" y="2525"/>
                  </a:lnTo>
                  <a:lnTo>
                    <a:pt x="66" y="2795"/>
                  </a:lnTo>
                  <a:lnTo>
                    <a:pt x="141" y="3064"/>
                  </a:lnTo>
                  <a:lnTo>
                    <a:pt x="227" y="3291"/>
                  </a:lnTo>
                  <a:lnTo>
                    <a:pt x="325" y="3517"/>
                  </a:lnTo>
                  <a:lnTo>
                    <a:pt x="443" y="3733"/>
                  </a:lnTo>
                  <a:lnTo>
                    <a:pt x="573" y="3949"/>
                  </a:lnTo>
                  <a:lnTo>
                    <a:pt x="724" y="4143"/>
                  </a:lnTo>
                  <a:lnTo>
                    <a:pt x="875" y="4326"/>
                  </a:lnTo>
                  <a:lnTo>
                    <a:pt x="1047" y="4499"/>
                  </a:lnTo>
                  <a:lnTo>
                    <a:pt x="1231" y="4650"/>
                  </a:lnTo>
                  <a:lnTo>
                    <a:pt x="1371" y="4758"/>
                  </a:lnTo>
                  <a:lnTo>
                    <a:pt x="1522" y="4855"/>
                  </a:lnTo>
                  <a:lnTo>
                    <a:pt x="1673" y="4931"/>
                  </a:lnTo>
                  <a:lnTo>
                    <a:pt x="1824" y="4995"/>
                  </a:lnTo>
                  <a:lnTo>
                    <a:pt x="1964" y="5049"/>
                  </a:lnTo>
                  <a:lnTo>
                    <a:pt x="2115" y="5082"/>
                  </a:lnTo>
                  <a:lnTo>
                    <a:pt x="2256" y="5103"/>
                  </a:lnTo>
                  <a:lnTo>
                    <a:pt x="2407" y="5114"/>
                  </a:lnTo>
                  <a:lnTo>
                    <a:pt x="2525" y="5103"/>
                  </a:lnTo>
                  <a:lnTo>
                    <a:pt x="2644" y="5092"/>
                  </a:lnTo>
                  <a:lnTo>
                    <a:pt x="2752" y="5060"/>
                  </a:lnTo>
                  <a:lnTo>
                    <a:pt x="2870" y="5028"/>
                  </a:lnTo>
                  <a:lnTo>
                    <a:pt x="2978" y="4974"/>
                  </a:lnTo>
                  <a:lnTo>
                    <a:pt x="3075" y="4920"/>
                  </a:lnTo>
                  <a:lnTo>
                    <a:pt x="3183" y="4844"/>
                  </a:lnTo>
                  <a:lnTo>
                    <a:pt x="3280" y="4769"/>
                  </a:lnTo>
                  <a:lnTo>
                    <a:pt x="3431" y="4618"/>
                  </a:lnTo>
                  <a:lnTo>
                    <a:pt x="3582" y="4467"/>
                  </a:lnTo>
                  <a:lnTo>
                    <a:pt x="3884" y="4143"/>
                  </a:lnTo>
                  <a:lnTo>
                    <a:pt x="4165" y="3787"/>
                  </a:lnTo>
                  <a:lnTo>
                    <a:pt x="4435" y="3431"/>
                  </a:lnTo>
                  <a:lnTo>
                    <a:pt x="4694" y="3064"/>
                  </a:lnTo>
                  <a:lnTo>
                    <a:pt x="4931" y="2698"/>
                  </a:lnTo>
                  <a:lnTo>
                    <a:pt x="5157" y="2342"/>
                  </a:lnTo>
                  <a:lnTo>
                    <a:pt x="5362" y="1986"/>
                  </a:lnTo>
                  <a:lnTo>
                    <a:pt x="5546" y="1651"/>
                  </a:lnTo>
                  <a:lnTo>
                    <a:pt x="5718" y="1338"/>
                  </a:lnTo>
                  <a:lnTo>
                    <a:pt x="5988" y="810"/>
                  </a:lnTo>
                  <a:lnTo>
                    <a:pt x="6161" y="432"/>
                  </a:lnTo>
                  <a:lnTo>
                    <a:pt x="6236" y="270"/>
                  </a:lnTo>
                  <a:lnTo>
                    <a:pt x="562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001;p41">
              <a:extLst>
                <a:ext uri="{FF2B5EF4-FFF2-40B4-BE49-F238E27FC236}">
                  <a16:creationId xmlns:a16="http://schemas.microsoft.com/office/drawing/2014/main" id="{3BDE3C82-FC6E-5F23-79F6-422E0BB1E50F}"/>
                </a:ext>
              </a:extLst>
            </p:cNvPr>
            <p:cNvSpPr/>
            <p:nvPr/>
          </p:nvSpPr>
          <p:spPr>
            <a:xfrm>
              <a:off x="3785175" y="722750"/>
              <a:ext cx="121650" cy="126250"/>
            </a:xfrm>
            <a:custGeom>
              <a:avLst/>
              <a:gdLst/>
              <a:ahLst/>
              <a:cxnLst/>
              <a:rect l="l" t="t" r="r" b="b"/>
              <a:pathLst>
                <a:path w="4866" h="5050" extrusionOk="0">
                  <a:moveTo>
                    <a:pt x="3010" y="0"/>
                  </a:moveTo>
                  <a:lnTo>
                    <a:pt x="2611" y="11"/>
                  </a:lnTo>
                  <a:lnTo>
                    <a:pt x="2201" y="33"/>
                  </a:lnTo>
                  <a:lnTo>
                    <a:pt x="1802" y="65"/>
                  </a:lnTo>
                  <a:lnTo>
                    <a:pt x="1413" y="119"/>
                  </a:lnTo>
                  <a:lnTo>
                    <a:pt x="1046" y="195"/>
                  </a:lnTo>
                  <a:lnTo>
                    <a:pt x="723" y="281"/>
                  </a:lnTo>
                  <a:lnTo>
                    <a:pt x="583" y="324"/>
                  </a:lnTo>
                  <a:lnTo>
                    <a:pt x="442" y="378"/>
                  </a:lnTo>
                  <a:lnTo>
                    <a:pt x="334" y="432"/>
                  </a:lnTo>
                  <a:lnTo>
                    <a:pt x="227" y="486"/>
                  </a:lnTo>
                  <a:lnTo>
                    <a:pt x="140" y="540"/>
                  </a:lnTo>
                  <a:lnTo>
                    <a:pt x="86" y="605"/>
                  </a:lnTo>
                  <a:lnTo>
                    <a:pt x="32" y="669"/>
                  </a:lnTo>
                  <a:lnTo>
                    <a:pt x="11" y="734"/>
                  </a:lnTo>
                  <a:lnTo>
                    <a:pt x="0" y="907"/>
                  </a:lnTo>
                  <a:lnTo>
                    <a:pt x="0" y="1090"/>
                  </a:lnTo>
                  <a:lnTo>
                    <a:pt x="11" y="1263"/>
                  </a:lnTo>
                  <a:lnTo>
                    <a:pt x="32" y="1457"/>
                  </a:lnTo>
                  <a:lnTo>
                    <a:pt x="76" y="1640"/>
                  </a:lnTo>
                  <a:lnTo>
                    <a:pt x="130" y="1834"/>
                  </a:lnTo>
                  <a:lnTo>
                    <a:pt x="194" y="2028"/>
                  </a:lnTo>
                  <a:lnTo>
                    <a:pt x="270" y="2223"/>
                  </a:lnTo>
                  <a:lnTo>
                    <a:pt x="367" y="2417"/>
                  </a:lnTo>
                  <a:lnTo>
                    <a:pt x="464" y="2611"/>
                  </a:lnTo>
                  <a:lnTo>
                    <a:pt x="561" y="2805"/>
                  </a:lnTo>
                  <a:lnTo>
                    <a:pt x="680" y="2989"/>
                  </a:lnTo>
                  <a:lnTo>
                    <a:pt x="798" y="3183"/>
                  </a:lnTo>
                  <a:lnTo>
                    <a:pt x="928" y="3366"/>
                  </a:lnTo>
                  <a:lnTo>
                    <a:pt x="1068" y="3539"/>
                  </a:lnTo>
                  <a:lnTo>
                    <a:pt x="1197" y="3711"/>
                  </a:lnTo>
                  <a:lnTo>
                    <a:pt x="1348" y="3873"/>
                  </a:lnTo>
                  <a:lnTo>
                    <a:pt x="1489" y="4035"/>
                  </a:lnTo>
                  <a:lnTo>
                    <a:pt x="1640" y="4186"/>
                  </a:lnTo>
                  <a:lnTo>
                    <a:pt x="1791" y="4326"/>
                  </a:lnTo>
                  <a:lnTo>
                    <a:pt x="1942" y="4456"/>
                  </a:lnTo>
                  <a:lnTo>
                    <a:pt x="2093" y="4574"/>
                  </a:lnTo>
                  <a:lnTo>
                    <a:pt x="2244" y="4682"/>
                  </a:lnTo>
                  <a:lnTo>
                    <a:pt x="2395" y="4779"/>
                  </a:lnTo>
                  <a:lnTo>
                    <a:pt x="2546" y="4866"/>
                  </a:lnTo>
                  <a:lnTo>
                    <a:pt x="2686" y="4930"/>
                  </a:lnTo>
                  <a:lnTo>
                    <a:pt x="2826" y="4984"/>
                  </a:lnTo>
                  <a:lnTo>
                    <a:pt x="2967" y="5017"/>
                  </a:lnTo>
                  <a:lnTo>
                    <a:pt x="3096" y="5038"/>
                  </a:lnTo>
                  <a:lnTo>
                    <a:pt x="3215" y="5049"/>
                  </a:lnTo>
                  <a:lnTo>
                    <a:pt x="3333" y="5038"/>
                  </a:lnTo>
                  <a:lnTo>
                    <a:pt x="3441" y="4995"/>
                  </a:lnTo>
                  <a:lnTo>
                    <a:pt x="3549" y="4952"/>
                  </a:lnTo>
                  <a:lnTo>
                    <a:pt x="3646" y="4876"/>
                  </a:lnTo>
                  <a:lnTo>
                    <a:pt x="3743" y="4801"/>
                  </a:lnTo>
                  <a:lnTo>
                    <a:pt x="3840" y="4693"/>
                  </a:lnTo>
                  <a:lnTo>
                    <a:pt x="3938" y="4585"/>
                  </a:lnTo>
                  <a:lnTo>
                    <a:pt x="4024" y="4466"/>
                  </a:lnTo>
                  <a:lnTo>
                    <a:pt x="4099" y="4326"/>
                  </a:lnTo>
                  <a:lnTo>
                    <a:pt x="4186" y="4175"/>
                  </a:lnTo>
                  <a:lnTo>
                    <a:pt x="4261" y="4024"/>
                  </a:lnTo>
                  <a:lnTo>
                    <a:pt x="4337" y="3862"/>
                  </a:lnTo>
                  <a:lnTo>
                    <a:pt x="4466" y="3517"/>
                  </a:lnTo>
                  <a:lnTo>
                    <a:pt x="4574" y="3150"/>
                  </a:lnTo>
                  <a:lnTo>
                    <a:pt x="4671" y="2773"/>
                  </a:lnTo>
                  <a:lnTo>
                    <a:pt x="4757" y="2395"/>
                  </a:lnTo>
                  <a:lnTo>
                    <a:pt x="4811" y="2018"/>
                  </a:lnTo>
                  <a:lnTo>
                    <a:pt x="4844" y="1662"/>
                  </a:lnTo>
                  <a:lnTo>
                    <a:pt x="4865" y="1327"/>
                  </a:lnTo>
                  <a:lnTo>
                    <a:pt x="4854" y="1025"/>
                  </a:lnTo>
                  <a:lnTo>
                    <a:pt x="4844" y="885"/>
                  </a:lnTo>
                  <a:lnTo>
                    <a:pt x="4822" y="756"/>
                  </a:lnTo>
                  <a:lnTo>
                    <a:pt x="4801" y="648"/>
                  </a:lnTo>
                  <a:lnTo>
                    <a:pt x="4768" y="540"/>
                  </a:lnTo>
                  <a:lnTo>
                    <a:pt x="4725" y="453"/>
                  </a:lnTo>
                  <a:lnTo>
                    <a:pt x="4682" y="389"/>
                  </a:lnTo>
                  <a:lnTo>
                    <a:pt x="4628" y="324"/>
                  </a:lnTo>
                  <a:lnTo>
                    <a:pt x="4552" y="270"/>
                  </a:lnTo>
                  <a:lnTo>
                    <a:pt x="4455" y="216"/>
                  </a:lnTo>
                  <a:lnTo>
                    <a:pt x="4337" y="173"/>
                  </a:lnTo>
                  <a:lnTo>
                    <a:pt x="4218" y="141"/>
                  </a:lnTo>
                  <a:lnTo>
                    <a:pt x="4078" y="97"/>
                  </a:lnTo>
                  <a:lnTo>
                    <a:pt x="3916" y="76"/>
                  </a:lnTo>
                  <a:lnTo>
                    <a:pt x="3754" y="54"/>
                  </a:lnTo>
                  <a:lnTo>
                    <a:pt x="3398" y="22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25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25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25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2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250" fill="hold"/>
                                        <p:tgtEl>
                                          <p:spTgt spid="2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50" fill="hold"/>
                                        <p:tgtEl>
                                          <p:spTgt spid="2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25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25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25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25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25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25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25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25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25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2" grpId="0" animBg="1"/>
      <p:bldP spid="2191" grpId="0"/>
      <p:bldP spid="2193" grpId="0"/>
      <p:bldP spid="2194" grpId="0"/>
      <p:bldP spid="2195" grpId="0"/>
      <p:bldP spid="21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7" name="Google Shape;828;p24">
            <a:extLst>
              <a:ext uri="{FF2B5EF4-FFF2-40B4-BE49-F238E27FC236}">
                <a16:creationId xmlns:a16="http://schemas.microsoft.com/office/drawing/2014/main" id="{A3D3E7B5-9A6B-0D39-2E8C-3E221F788303}"/>
              </a:ext>
            </a:extLst>
          </p:cNvPr>
          <p:cNvGrpSpPr/>
          <p:nvPr/>
        </p:nvGrpSpPr>
        <p:grpSpPr>
          <a:xfrm>
            <a:off x="8004901" y="2060568"/>
            <a:ext cx="1049613" cy="2596076"/>
            <a:chOff x="7788806" y="896621"/>
            <a:chExt cx="1534951" cy="3909429"/>
          </a:xfrm>
        </p:grpSpPr>
        <p:sp>
          <p:nvSpPr>
            <p:cNvPr id="2508" name="Google Shape;829;p24">
              <a:extLst>
                <a:ext uri="{FF2B5EF4-FFF2-40B4-BE49-F238E27FC236}">
                  <a16:creationId xmlns:a16="http://schemas.microsoft.com/office/drawing/2014/main" id="{17210DE1-5EF7-9DBB-0E18-84B27068A0C8}"/>
                </a:ext>
              </a:extLst>
            </p:cNvPr>
            <p:cNvSpPr/>
            <p:nvPr/>
          </p:nvSpPr>
          <p:spPr>
            <a:xfrm>
              <a:off x="7876475" y="4579250"/>
              <a:ext cx="1359600" cy="226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509" name="Google Shape;830;p24">
              <a:extLst>
                <a:ext uri="{FF2B5EF4-FFF2-40B4-BE49-F238E27FC236}">
                  <a16:creationId xmlns:a16="http://schemas.microsoft.com/office/drawing/2014/main" id="{FC905E11-C281-583D-BFD3-6EA1F2797750}"/>
                </a:ext>
              </a:extLst>
            </p:cNvPr>
            <p:cNvGrpSpPr/>
            <p:nvPr/>
          </p:nvGrpSpPr>
          <p:grpSpPr>
            <a:xfrm>
              <a:off x="7788806" y="896621"/>
              <a:ext cx="1534951" cy="3828409"/>
              <a:chOff x="7788800" y="995476"/>
              <a:chExt cx="1495325" cy="3729575"/>
            </a:xfrm>
          </p:grpSpPr>
          <p:sp>
            <p:nvSpPr>
              <p:cNvPr id="2510" name="Google Shape;831;p24">
                <a:extLst>
                  <a:ext uri="{FF2B5EF4-FFF2-40B4-BE49-F238E27FC236}">
                    <a16:creationId xmlns:a16="http://schemas.microsoft.com/office/drawing/2014/main" id="{96217044-6CB7-37C9-0117-16FC97729DA8}"/>
                  </a:ext>
                </a:extLst>
              </p:cNvPr>
              <p:cNvSpPr/>
              <p:nvPr/>
            </p:nvSpPr>
            <p:spPr>
              <a:xfrm>
                <a:off x="8553700" y="2358187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23374" y="0"/>
                    </a:moveTo>
                    <a:lnTo>
                      <a:pt x="23114" y="28"/>
                    </a:lnTo>
                    <a:lnTo>
                      <a:pt x="22869" y="69"/>
                    </a:lnTo>
                    <a:lnTo>
                      <a:pt x="22609" y="110"/>
                    </a:lnTo>
                    <a:lnTo>
                      <a:pt x="3932" y="4260"/>
                    </a:lnTo>
                    <a:lnTo>
                      <a:pt x="3687" y="4315"/>
                    </a:lnTo>
                    <a:lnTo>
                      <a:pt x="3441" y="4396"/>
                    </a:lnTo>
                    <a:lnTo>
                      <a:pt x="3195" y="4478"/>
                    </a:lnTo>
                    <a:lnTo>
                      <a:pt x="2963" y="4574"/>
                    </a:lnTo>
                    <a:lnTo>
                      <a:pt x="2745" y="4683"/>
                    </a:lnTo>
                    <a:lnTo>
                      <a:pt x="2526" y="4792"/>
                    </a:lnTo>
                    <a:lnTo>
                      <a:pt x="2308" y="4929"/>
                    </a:lnTo>
                    <a:lnTo>
                      <a:pt x="2117" y="5065"/>
                    </a:lnTo>
                    <a:lnTo>
                      <a:pt x="1912" y="5216"/>
                    </a:lnTo>
                    <a:lnTo>
                      <a:pt x="1734" y="5366"/>
                    </a:lnTo>
                    <a:lnTo>
                      <a:pt x="1543" y="5530"/>
                    </a:lnTo>
                    <a:lnTo>
                      <a:pt x="1379" y="5693"/>
                    </a:lnTo>
                    <a:lnTo>
                      <a:pt x="1215" y="5871"/>
                    </a:lnTo>
                    <a:lnTo>
                      <a:pt x="1065" y="6062"/>
                    </a:lnTo>
                    <a:lnTo>
                      <a:pt x="915" y="6253"/>
                    </a:lnTo>
                    <a:lnTo>
                      <a:pt x="792" y="6458"/>
                    </a:lnTo>
                    <a:lnTo>
                      <a:pt x="669" y="6663"/>
                    </a:lnTo>
                    <a:lnTo>
                      <a:pt x="546" y="6881"/>
                    </a:lnTo>
                    <a:lnTo>
                      <a:pt x="437" y="7086"/>
                    </a:lnTo>
                    <a:lnTo>
                      <a:pt x="355" y="7318"/>
                    </a:lnTo>
                    <a:lnTo>
                      <a:pt x="260" y="7537"/>
                    </a:lnTo>
                    <a:lnTo>
                      <a:pt x="191" y="7769"/>
                    </a:lnTo>
                    <a:lnTo>
                      <a:pt x="137" y="8001"/>
                    </a:lnTo>
                    <a:lnTo>
                      <a:pt x="82" y="8246"/>
                    </a:lnTo>
                    <a:lnTo>
                      <a:pt x="41" y="8492"/>
                    </a:lnTo>
                    <a:lnTo>
                      <a:pt x="14" y="8738"/>
                    </a:lnTo>
                    <a:lnTo>
                      <a:pt x="0" y="8984"/>
                    </a:lnTo>
                    <a:lnTo>
                      <a:pt x="0" y="9229"/>
                    </a:lnTo>
                    <a:lnTo>
                      <a:pt x="14" y="9475"/>
                    </a:lnTo>
                    <a:lnTo>
                      <a:pt x="41" y="9735"/>
                    </a:lnTo>
                    <a:lnTo>
                      <a:pt x="69" y="9980"/>
                    </a:lnTo>
                    <a:lnTo>
                      <a:pt x="123" y="10240"/>
                    </a:lnTo>
                    <a:lnTo>
                      <a:pt x="137" y="10335"/>
                    </a:lnTo>
                    <a:lnTo>
                      <a:pt x="205" y="10581"/>
                    </a:lnTo>
                    <a:lnTo>
                      <a:pt x="273" y="10827"/>
                    </a:lnTo>
                    <a:lnTo>
                      <a:pt x="369" y="11073"/>
                    </a:lnTo>
                    <a:lnTo>
                      <a:pt x="465" y="11305"/>
                    </a:lnTo>
                    <a:lnTo>
                      <a:pt x="574" y="11523"/>
                    </a:lnTo>
                    <a:lnTo>
                      <a:pt x="683" y="11742"/>
                    </a:lnTo>
                    <a:lnTo>
                      <a:pt x="806" y="11960"/>
                    </a:lnTo>
                    <a:lnTo>
                      <a:pt x="956" y="12151"/>
                    </a:lnTo>
                    <a:lnTo>
                      <a:pt x="1093" y="12356"/>
                    </a:lnTo>
                    <a:lnTo>
                      <a:pt x="1256" y="12533"/>
                    </a:lnTo>
                    <a:lnTo>
                      <a:pt x="1420" y="12711"/>
                    </a:lnTo>
                    <a:lnTo>
                      <a:pt x="1584" y="12888"/>
                    </a:lnTo>
                    <a:lnTo>
                      <a:pt x="1762" y="13052"/>
                    </a:lnTo>
                    <a:lnTo>
                      <a:pt x="1953" y="13202"/>
                    </a:lnTo>
                    <a:lnTo>
                      <a:pt x="2144" y="13339"/>
                    </a:lnTo>
                    <a:lnTo>
                      <a:pt x="2349" y="13475"/>
                    </a:lnTo>
                    <a:lnTo>
                      <a:pt x="2553" y="13598"/>
                    </a:lnTo>
                    <a:lnTo>
                      <a:pt x="2758" y="13721"/>
                    </a:lnTo>
                    <a:lnTo>
                      <a:pt x="2977" y="13817"/>
                    </a:lnTo>
                    <a:lnTo>
                      <a:pt x="3195" y="13912"/>
                    </a:lnTo>
                    <a:lnTo>
                      <a:pt x="3427" y="13994"/>
                    </a:lnTo>
                    <a:lnTo>
                      <a:pt x="3659" y="14076"/>
                    </a:lnTo>
                    <a:lnTo>
                      <a:pt x="3891" y="14131"/>
                    </a:lnTo>
                    <a:lnTo>
                      <a:pt x="4137" y="14185"/>
                    </a:lnTo>
                    <a:lnTo>
                      <a:pt x="4369" y="14226"/>
                    </a:lnTo>
                    <a:lnTo>
                      <a:pt x="4615" y="14254"/>
                    </a:lnTo>
                    <a:lnTo>
                      <a:pt x="4861" y="14267"/>
                    </a:lnTo>
                    <a:lnTo>
                      <a:pt x="5120" y="14267"/>
                    </a:lnTo>
                    <a:lnTo>
                      <a:pt x="5366" y="14254"/>
                    </a:lnTo>
                    <a:lnTo>
                      <a:pt x="5612" y="14226"/>
                    </a:lnTo>
                    <a:lnTo>
                      <a:pt x="5871" y="14199"/>
                    </a:lnTo>
                    <a:lnTo>
                      <a:pt x="6117" y="14144"/>
                    </a:lnTo>
                    <a:lnTo>
                      <a:pt x="24807" y="10008"/>
                    </a:lnTo>
                    <a:lnTo>
                      <a:pt x="25053" y="9939"/>
                    </a:lnTo>
                    <a:lnTo>
                      <a:pt x="25299" y="9871"/>
                    </a:lnTo>
                    <a:lnTo>
                      <a:pt x="25531" y="9789"/>
                    </a:lnTo>
                    <a:lnTo>
                      <a:pt x="25763" y="9694"/>
                    </a:lnTo>
                    <a:lnTo>
                      <a:pt x="25995" y="9584"/>
                    </a:lnTo>
                    <a:lnTo>
                      <a:pt x="26213" y="9462"/>
                    </a:lnTo>
                    <a:lnTo>
                      <a:pt x="26418" y="9339"/>
                    </a:lnTo>
                    <a:lnTo>
                      <a:pt x="26623" y="9202"/>
                    </a:lnTo>
                    <a:lnTo>
                      <a:pt x="26814" y="9052"/>
                    </a:lnTo>
                    <a:lnTo>
                      <a:pt x="27005" y="8902"/>
                    </a:lnTo>
                    <a:lnTo>
                      <a:pt x="27183" y="8738"/>
                    </a:lnTo>
                    <a:lnTo>
                      <a:pt x="27360" y="8560"/>
                    </a:lnTo>
                    <a:lnTo>
                      <a:pt x="27524" y="8383"/>
                    </a:lnTo>
                    <a:lnTo>
                      <a:pt x="27674" y="8192"/>
                    </a:lnTo>
                    <a:lnTo>
                      <a:pt x="27811" y="8001"/>
                    </a:lnTo>
                    <a:lnTo>
                      <a:pt x="27947" y="7810"/>
                    </a:lnTo>
                    <a:lnTo>
                      <a:pt x="28070" y="7605"/>
                    </a:lnTo>
                    <a:lnTo>
                      <a:pt x="28193" y="7386"/>
                    </a:lnTo>
                    <a:lnTo>
                      <a:pt x="28289" y="7168"/>
                    </a:lnTo>
                    <a:lnTo>
                      <a:pt x="28384" y="6949"/>
                    </a:lnTo>
                    <a:lnTo>
                      <a:pt x="28466" y="6717"/>
                    </a:lnTo>
                    <a:lnTo>
                      <a:pt x="28534" y="6485"/>
                    </a:lnTo>
                    <a:lnTo>
                      <a:pt x="28603" y="6253"/>
                    </a:lnTo>
                    <a:lnTo>
                      <a:pt x="28657" y="6021"/>
                    </a:lnTo>
                    <a:lnTo>
                      <a:pt x="28685" y="5775"/>
                    </a:lnTo>
                    <a:lnTo>
                      <a:pt x="28712" y="5530"/>
                    </a:lnTo>
                    <a:lnTo>
                      <a:pt x="28726" y="5284"/>
                    </a:lnTo>
                    <a:lnTo>
                      <a:pt x="28739" y="5038"/>
                    </a:lnTo>
                    <a:lnTo>
                      <a:pt x="28726" y="4779"/>
                    </a:lnTo>
                    <a:lnTo>
                      <a:pt x="28698" y="4533"/>
                    </a:lnTo>
                    <a:lnTo>
                      <a:pt x="28671" y="4274"/>
                    </a:lnTo>
                    <a:lnTo>
                      <a:pt x="28616" y="4028"/>
                    </a:lnTo>
                    <a:lnTo>
                      <a:pt x="28589" y="3932"/>
                    </a:lnTo>
                    <a:lnTo>
                      <a:pt x="28534" y="3673"/>
                    </a:lnTo>
                    <a:lnTo>
                      <a:pt x="28452" y="3427"/>
                    </a:lnTo>
                    <a:lnTo>
                      <a:pt x="28371" y="3195"/>
                    </a:lnTo>
                    <a:lnTo>
                      <a:pt x="28275" y="2963"/>
                    </a:lnTo>
                    <a:lnTo>
                      <a:pt x="28166" y="2731"/>
                    </a:lnTo>
                    <a:lnTo>
                      <a:pt x="28057" y="2526"/>
                    </a:lnTo>
                    <a:lnTo>
                      <a:pt x="27920" y="2308"/>
                    </a:lnTo>
                    <a:lnTo>
                      <a:pt x="27783" y="2103"/>
                    </a:lnTo>
                    <a:lnTo>
                      <a:pt x="27633" y="1912"/>
                    </a:lnTo>
                    <a:lnTo>
                      <a:pt x="27483" y="1721"/>
                    </a:lnTo>
                    <a:lnTo>
                      <a:pt x="27319" y="1543"/>
                    </a:lnTo>
                    <a:lnTo>
                      <a:pt x="27155" y="1379"/>
                    </a:lnTo>
                    <a:lnTo>
                      <a:pt x="26964" y="1215"/>
                    </a:lnTo>
                    <a:lnTo>
                      <a:pt x="26787" y="1065"/>
                    </a:lnTo>
                    <a:lnTo>
                      <a:pt x="26596" y="915"/>
                    </a:lnTo>
                    <a:lnTo>
                      <a:pt x="26391" y="779"/>
                    </a:lnTo>
                    <a:lnTo>
                      <a:pt x="26186" y="656"/>
                    </a:lnTo>
                    <a:lnTo>
                      <a:pt x="25968" y="546"/>
                    </a:lnTo>
                    <a:lnTo>
                      <a:pt x="25763" y="437"/>
                    </a:lnTo>
                    <a:lnTo>
                      <a:pt x="25531" y="342"/>
                    </a:lnTo>
                    <a:lnTo>
                      <a:pt x="25312" y="260"/>
                    </a:lnTo>
                    <a:lnTo>
                      <a:pt x="25080" y="191"/>
                    </a:lnTo>
                    <a:lnTo>
                      <a:pt x="24848" y="123"/>
                    </a:lnTo>
                    <a:lnTo>
                      <a:pt x="24602" y="82"/>
                    </a:lnTo>
                    <a:lnTo>
                      <a:pt x="24357" y="41"/>
                    </a:lnTo>
                    <a:lnTo>
                      <a:pt x="24111" y="14"/>
                    </a:lnTo>
                    <a:lnTo>
                      <a:pt x="2386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1" name="Google Shape;832;p24">
                <a:extLst>
                  <a:ext uri="{FF2B5EF4-FFF2-40B4-BE49-F238E27FC236}">
                    <a16:creationId xmlns:a16="http://schemas.microsoft.com/office/drawing/2014/main" id="{BA54FF97-4757-0DF6-9601-B2D6EA45E55F}"/>
                  </a:ext>
                </a:extLst>
              </p:cNvPr>
              <p:cNvSpPr/>
              <p:nvPr/>
            </p:nvSpPr>
            <p:spPr>
              <a:xfrm>
                <a:off x="8614100" y="1873162"/>
                <a:ext cx="670025" cy="738300"/>
              </a:xfrm>
              <a:custGeom>
                <a:avLst/>
                <a:gdLst/>
                <a:ahLst/>
                <a:cxnLst/>
                <a:rect l="l" t="t" r="r" b="b"/>
                <a:pathLst>
                  <a:path w="26801" h="29532" extrusionOk="0">
                    <a:moveTo>
                      <a:pt x="5353" y="1"/>
                    </a:moveTo>
                    <a:lnTo>
                      <a:pt x="5107" y="15"/>
                    </a:lnTo>
                    <a:lnTo>
                      <a:pt x="4861" y="42"/>
                    </a:lnTo>
                    <a:lnTo>
                      <a:pt x="4615" y="97"/>
                    </a:lnTo>
                    <a:lnTo>
                      <a:pt x="4383" y="137"/>
                    </a:lnTo>
                    <a:lnTo>
                      <a:pt x="4138" y="206"/>
                    </a:lnTo>
                    <a:lnTo>
                      <a:pt x="3906" y="288"/>
                    </a:lnTo>
                    <a:lnTo>
                      <a:pt x="3673" y="383"/>
                    </a:lnTo>
                    <a:lnTo>
                      <a:pt x="3441" y="479"/>
                    </a:lnTo>
                    <a:lnTo>
                      <a:pt x="3223" y="602"/>
                    </a:lnTo>
                    <a:lnTo>
                      <a:pt x="2991" y="725"/>
                    </a:lnTo>
                    <a:lnTo>
                      <a:pt x="2404" y="1080"/>
                    </a:lnTo>
                    <a:lnTo>
                      <a:pt x="2213" y="1202"/>
                    </a:lnTo>
                    <a:lnTo>
                      <a:pt x="2035" y="1339"/>
                    </a:lnTo>
                    <a:lnTo>
                      <a:pt x="1858" y="1475"/>
                    </a:lnTo>
                    <a:lnTo>
                      <a:pt x="1680" y="1626"/>
                    </a:lnTo>
                    <a:lnTo>
                      <a:pt x="1516" y="1776"/>
                    </a:lnTo>
                    <a:lnTo>
                      <a:pt x="1366" y="1926"/>
                    </a:lnTo>
                    <a:lnTo>
                      <a:pt x="1216" y="2090"/>
                    </a:lnTo>
                    <a:lnTo>
                      <a:pt x="1079" y="2267"/>
                    </a:lnTo>
                    <a:lnTo>
                      <a:pt x="943" y="2431"/>
                    </a:lnTo>
                    <a:lnTo>
                      <a:pt x="820" y="2609"/>
                    </a:lnTo>
                    <a:lnTo>
                      <a:pt x="711" y="2800"/>
                    </a:lnTo>
                    <a:lnTo>
                      <a:pt x="602" y="2977"/>
                    </a:lnTo>
                    <a:lnTo>
                      <a:pt x="506" y="3168"/>
                    </a:lnTo>
                    <a:lnTo>
                      <a:pt x="424" y="3373"/>
                    </a:lnTo>
                    <a:lnTo>
                      <a:pt x="342" y="3564"/>
                    </a:lnTo>
                    <a:lnTo>
                      <a:pt x="260" y="3769"/>
                    </a:lnTo>
                    <a:lnTo>
                      <a:pt x="206" y="3974"/>
                    </a:lnTo>
                    <a:lnTo>
                      <a:pt x="151" y="4179"/>
                    </a:lnTo>
                    <a:lnTo>
                      <a:pt x="96" y="4383"/>
                    </a:lnTo>
                    <a:lnTo>
                      <a:pt x="69" y="4602"/>
                    </a:lnTo>
                    <a:lnTo>
                      <a:pt x="42" y="4807"/>
                    </a:lnTo>
                    <a:lnTo>
                      <a:pt x="15" y="5025"/>
                    </a:lnTo>
                    <a:lnTo>
                      <a:pt x="1" y="5244"/>
                    </a:lnTo>
                    <a:lnTo>
                      <a:pt x="1" y="5448"/>
                    </a:lnTo>
                    <a:lnTo>
                      <a:pt x="15" y="5667"/>
                    </a:lnTo>
                    <a:lnTo>
                      <a:pt x="28" y="5885"/>
                    </a:lnTo>
                    <a:lnTo>
                      <a:pt x="55" y="6104"/>
                    </a:lnTo>
                    <a:lnTo>
                      <a:pt x="96" y="6308"/>
                    </a:lnTo>
                    <a:lnTo>
                      <a:pt x="137" y="6527"/>
                    </a:lnTo>
                    <a:lnTo>
                      <a:pt x="192" y="6732"/>
                    </a:lnTo>
                    <a:lnTo>
                      <a:pt x="260" y="6950"/>
                    </a:lnTo>
                    <a:lnTo>
                      <a:pt x="342" y="7155"/>
                    </a:lnTo>
                    <a:lnTo>
                      <a:pt x="410" y="7332"/>
                    </a:lnTo>
                    <a:lnTo>
                      <a:pt x="492" y="7496"/>
                    </a:lnTo>
                    <a:lnTo>
                      <a:pt x="670" y="7810"/>
                    </a:lnTo>
                    <a:lnTo>
                      <a:pt x="875" y="8124"/>
                    </a:lnTo>
                    <a:lnTo>
                      <a:pt x="1093" y="8425"/>
                    </a:lnTo>
                    <a:lnTo>
                      <a:pt x="16930" y="27129"/>
                    </a:lnTo>
                    <a:lnTo>
                      <a:pt x="17067" y="27347"/>
                    </a:lnTo>
                    <a:lnTo>
                      <a:pt x="17217" y="27552"/>
                    </a:lnTo>
                    <a:lnTo>
                      <a:pt x="17381" y="27757"/>
                    </a:lnTo>
                    <a:lnTo>
                      <a:pt x="17545" y="27948"/>
                    </a:lnTo>
                    <a:lnTo>
                      <a:pt x="17708" y="28125"/>
                    </a:lnTo>
                    <a:lnTo>
                      <a:pt x="17899" y="28289"/>
                    </a:lnTo>
                    <a:lnTo>
                      <a:pt x="18091" y="28439"/>
                    </a:lnTo>
                    <a:lnTo>
                      <a:pt x="18282" y="28590"/>
                    </a:lnTo>
                    <a:lnTo>
                      <a:pt x="18487" y="28726"/>
                    </a:lnTo>
                    <a:lnTo>
                      <a:pt x="18691" y="28863"/>
                    </a:lnTo>
                    <a:lnTo>
                      <a:pt x="18896" y="28972"/>
                    </a:lnTo>
                    <a:lnTo>
                      <a:pt x="19115" y="29081"/>
                    </a:lnTo>
                    <a:lnTo>
                      <a:pt x="19333" y="29177"/>
                    </a:lnTo>
                    <a:lnTo>
                      <a:pt x="19565" y="29258"/>
                    </a:lnTo>
                    <a:lnTo>
                      <a:pt x="19797" y="29327"/>
                    </a:lnTo>
                    <a:lnTo>
                      <a:pt x="20029" y="29395"/>
                    </a:lnTo>
                    <a:lnTo>
                      <a:pt x="20261" y="29450"/>
                    </a:lnTo>
                    <a:lnTo>
                      <a:pt x="20493" y="29491"/>
                    </a:lnTo>
                    <a:lnTo>
                      <a:pt x="20739" y="29518"/>
                    </a:lnTo>
                    <a:lnTo>
                      <a:pt x="20971" y="29532"/>
                    </a:lnTo>
                    <a:lnTo>
                      <a:pt x="21463" y="29532"/>
                    </a:lnTo>
                    <a:lnTo>
                      <a:pt x="21709" y="29518"/>
                    </a:lnTo>
                    <a:lnTo>
                      <a:pt x="21941" y="29477"/>
                    </a:lnTo>
                    <a:lnTo>
                      <a:pt x="22186" y="29436"/>
                    </a:lnTo>
                    <a:lnTo>
                      <a:pt x="22419" y="29381"/>
                    </a:lnTo>
                    <a:lnTo>
                      <a:pt x="22664" y="29313"/>
                    </a:lnTo>
                    <a:lnTo>
                      <a:pt x="22896" y="29245"/>
                    </a:lnTo>
                    <a:lnTo>
                      <a:pt x="23128" y="29149"/>
                    </a:lnTo>
                    <a:lnTo>
                      <a:pt x="23361" y="29054"/>
                    </a:lnTo>
                    <a:lnTo>
                      <a:pt x="23593" y="28931"/>
                    </a:lnTo>
                    <a:lnTo>
                      <a:pt x="23811" y="28808"/>
                    </a:lnTo>
                    <a:lnTo>
                      <a:pt x="24398" y="28453"/>
                    </a:lnTo>
                    <a:lnTo>
                      <a:pt x="24589" y="28316"/>
                    </a:lnTo>
                    <a:lnTo>
                      <a:pt x="24780" y="28194"/>
                    </a:lnTo>
                    <a:lnTo>
                      <a:pt x="24958" y="28057"/>
                    </a:lnTo>
                    <a:lnTo>
                      <a:pt x="25122" y="27907"/>
                    </a:lnTo>
                    <a:lnTo>
                      <a:pt x="25286" y="27757"/>
                    </a:lnTo>
                    <a:lnTo>
                      <a:pt x="25449" y="27607"/>
                    </a:lnTo>
                    <a:lnTo>
                      <a:pt x="25586" y="27443"/>
                    </a:lnTo>
                    <a:lnTo>
                      <a:pt x="25722" y="27265"/>
                    </a:lnTo>
                    <a:lnTo>
                      <a:pt x="25859" y="27101"/>
                    </a:lnTo>
                    <a:lnTo>
                      <a:pt x="25982" y="26910"/>
                    </a:lnTo>
                    <a:lnTo>
                      <a:pt x="26091" y="26733"/>
                    </a:lnTo>
                    <a:lnTo>
                      <a:pt x="26200" y="26542"/>
                    </a:lnTo>
                    <a:lnTo>
                      <a:pt x="26296" y="26350"/>
                    </a:lnTo>
                    <a:lnTo>
                      <a:pt x="26391" y="26159"/>
                    </a:lnTo>
                    <a:lnTo>
                      <a:pt x="26473" y="25968"/>
                    </a:lnTo>
                    <a:lnTo>
                      <a:pt x="26542" y="25763"/>
                    </a:lnTo>
                    <a:lnTo>
                      <a:pt x="26610" y="25559"/>
                    </a:lnTo>
                    <a:lnTo>
                      <a:pt x="26664" y="25354"/>
                    </a:lnTo>
                    <a:lnTo>
                      <a:pt x="26705" y="25135"/>
                    </a:lnTo>
                    <a:lnTo>
                      <a:pt x="26746" y="24931"/>
                    </a:lnTo>
                    <a:lnTo>
                      <a:pt x="26774" y="24712"/>
                    </a:lnTo>
                    <a:lnTo>
                      <a:pt x="26787" y="24507"/>
                    </a:lnTo>
                    <a:lnTo>
                      <a:pt x="26801" y="24289"/>
                    </a:lnTo>
                    <a:lnTo>
                      <a:pt x="26801" y="24071"/>
                    </a:lnTo>
                    <a:lnTo>
                      <a:pt x="26787" y="23866"/>
                    </a:lnTo>
                    <a:lnTo>
                      <a:pt x="26774" y="23647"/>
                    </a:lnTo>
                    <a:lnTo>
                      <a:pt x="26746" y="23429"/>
                    </a:lnTo>
                    <a:lnTo>
                      <a:pt x="26705" y="23224"/>
                    </a:lnTo>
                    <a:lnTo>
                      <a:pt x="26664" y="23006"/>
                    </a:lnTo>
                    <a:lnTo>
                      <a:pt x="26610" y="22787"/>
                    </a:lnTo>
                    <a:lnTo>
                      <a:pt x="26542" y="22582"/>
                    </a:lnTo>
                    <a:lnTo>
                      <a:pt x="26473" y="22378"/>
                    </a:lnTo>
                    <a:lnTo>
                      <a:pt x="26405" y="22200"/>
                    </a:lnTo>
                    <a:lnTo>
                      <a:pt x="26323" y="22036"/>
                    </a:lnTo>
                    <a:lnTo>
                      <a:pt x="26146" y="21709"/>
                    </a:lnTo>
                    <a:lnTo>
                      <a:pt x="25941" y="21408"/>
                    </a:lnTo>
                    <a:lnTo>
                      <a:pt x="25722" y="21108"/>
                    </a:lnTo>
                    <a:lnTo>
                      <a:pt x="9872" y="2404"/>
                    </a:lnTo>
                    <a:lnTo>
                      <a:pt x="9735" y="2185"/>
                    </a:lnTo>
                    <a:lnTo>
                      <a:pt x="9585" y="1981"/>
                    </a:lnTo>
                    <a:lnTo>
                      <a:pt x="9435" y="1776"/>
                    </a:lnTo>
                    <a:lnTo>
                      <a:pt x="9271" y="1585"/>
                    </a:lnTo>
                    <a:lnTo>
                      <a:pt x="9094" y="1407"/>
                    </a:lnTo>
                    <a:lnTo>
                      <a:pt x="8916" y="1243"/>
                    </a:lnTo>
                    <a:lnTo>
                      <a:pt x="8725" y="1080"/>
                    </a:lnTo>
                    <a:lnTo>
                      <a:pt x="8520" y="943"/>
                    </a:lnTo>
                    <a:lnTo>
                      <a:pt x="8329" y="806"/>
                    </a:lnTo>
                    <a:lnTo>
                      <a:pt x="8124" y="670"/>
                    </a:lnTo>
                    <a:lnTo>
                      <a:pt x="7906" y="561"/>
                    </a:lnTo>
                    <a:lnTo>
                      <a:pt x="7687" y="451"/>
                    </a:lnTo>
                    <a:lnTo>
                      <a:pt x="7469" y="356"/>
                    </a:lnTo>
                    <a:lnTo>
                      <a:pt x="7237" y="274"/>
                    </a:lnTo>
                    <a:lnTo>
                      <a:pt x="7018" y="192"/>
                    </a:lnTo>
                    <a:lnTo>
                      <a:pt x="6786" y="137"/>
                    </a:lnTo>
                    <a:lnTo>
                      <a:pt x="6540" y="83"/>
                    </a:lnTo>
                    <a:lnTo>
                      <a:pt x="6308" y="42"/>
                    </a:lnTo>
                    <a:lnTo>
                      <a:pt x="6076" y="15"/>
                    </a:lnTo>
                    <a:lnTo>
                      <a:pt x="58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2" name="Google Shape;833;p24">
                <a:extLst>
                  <a:ext uri="{FF2B5EF4-FFF2-40B4-BE49-F238E27FC236}">
                    <a16:creationId xmlns:a16="http://schemas.microsoft.com/office/drawing/2014/main" id="{A1DF2F5E-4753-1370-9816-89FA2E9B3B14}"/>
                  </a:ext>
                </a:extLst>
              </p:cNvPr>
              <p:cNvSpPr/>
              <p:nvPr/>
            </p:nvSpPr>
            <p:spPr>
              <a:xfrm>
                <a:off x="7800750" y="2351526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4861" y="1"/>
                    </a:moveTo>
                    <a:lnTo>
                      <a:pt x="4615" y="14"/>
                    </a:lnTo>
                    <a:lnTo>
                      <a:pt x="4369" y="42"/>
                    </a:lnTo>
                    <a:lnTo>
                      <a:pt x="4137" y="83"/>
                    </a:lnTo>
                    <a:lnTo>
                      <a:pt x="3892" y="137"/>
                    </a:lnTo>
                    <a:lnTo>
                      <a:pt x="3659" y="192"/>
                    </a:lnTo>
                    <a:lnTo>
                      <a:pt x="3427" y="274"/>
                    </a:lnTo>
                    <a:lnTo>
                      <a:pt x="3195" y="356"/>
                    </a:lnTo>
                    <a:lnTo>
                      <a:pt x="2977" y="451"/>
                    </a:lnTo>
                    <a:lnTo>
                      <a:pt x="2758" y="547"/>
                    </a:lnTo>
                    <a:lnTo>
                      <a:pt x="2554" y="670"/>
                    </a:lnTo>
                    <a:lnTo>
                      <a:pt x="2349" y="793"/>
                    </a:lnTo>
                    <a:lnTo>
                      <a:pt x="2144" y="929"/>
                    </a:lnTo>
                    <a:lnTo>
                      <a:pt x="1953" y="1066"/>
                    </a:lnTo>
                    <a:lnTo>
                      <a:pt x="1762" y="1216"/>
                    </a:lnTo>
                    <a:lnTo>
                      <a:pt x="1584" y="1380"/>
                    </a:lnTo>
                    <a:lnTo>
                      <a:pt x="1420" y="1557"/>
                    </a:lnTo>
                    <a:lnTo>
                      <a:pt x="1257" y="1735"/>
                    </a:lnTo>
                    <a:lnTo>
                      <a:pt x="1093" y="1912"/>
                    </a:lnTo>
                    <a:lnTo>
                      <a:pt x="956" y="2117"/>
                    </a:lnTo>
                    <a:lnTo>
                      <a:pt x="806" y="2322"/>
                    </a:lnTo>
                    <a:lnTo>
                      <a:pt x="683" y="2526"/>
                    </a:lnTo>
                    <a:lnTo>
                      <a:pt x="574" y="2745"/>
                    </a:lnTo>
                    <a:lnTo>
                      <a:pt x="465" y="2963"/>
                    </a:lnTo>
                    <a:lnTo>
                      <a:pt x="369" y="3195"/>
                    </a:lnTo>
                    <a:lnTo>
                      <a:pt x="274" y="3441"/>
                    </a:lnTo>
                    <a:lnTo>
                      <a:pt x="205" y="3687"/>
                    </a:lnTo>
                    <a:lnTo>
                      <a:pt x="137" y="3933"/>
                    </a:lnTo>
                    <a:lnTo>
                      <a:pt x="123" y="4028"/>
                    </a:lnTo>
                    <a:lnTo>
                      <a:pt x="69" y="4288"/>
                    </a:lnTo>
                    <a:lnTo>
                      <a:pt x="42" y="4533"/>
                    </a:lnTo>
                    <a:lnTo>
                      <a:pt x="14" y="4793"/>
                    </a:lnTo>
                    <a:lnTo>
                      <a:pt x="1" y="5039"/>
                    </a:lnTo>
                    <a:lnTo>
                      <a:pt x="1" y="5284"/>
                    </a:lnTo>
                    <a:lnTo>
                      <a:pt x="14" y="5544"/>
                    </a:lnTo>
                    <a:lnTo>
                      <a:pt x="42" y="5776"/>
                    </a:lnTo>
                    <a:lnTo>
                      <a:pt x="82" y="6022"/>
                    </a:lnTo>
                    <a:lnTo>
                      <a:pt x="137" y="6267"/>
                    </a:lnTo>
                    <a:lnTo>
                      <a:pt x="192" y="6499"/>
                    </a:lnTo>
                    <a:lnTo>
                      <a:pt x="260" y="6731"/>
                    </a:lnTo>
                    <a:lnTo>
                      <a:pt x="356" y="6950"/>
                    </a:lnTo>
                    <a:lnTo>
                      <a:pt x="437" y="7182"/>
                    </a:lnTo>
                    <a:lnTo>
                      <a:pt x="547" y="7400"/>
                    </a:lnTo>
                    <a:lnTo>
                      <a:pt x="670" y="7605"/>
                    </a:lnTo>
                    <a:lnTo>
                      <a:pt x="792" y="7810"/>
                    </a:lnTo>
                    <a:lnTo>
                      <a:pt x="915" y="8015"/>
                    </a:lnTo>
                    <a:lnTo>
                      <a:pt x="1065" y="8206"/>
                    </a:lnTo>
                    <a:lnTo>
                      <a:pt x="1216" y="8397"/>
                    </a:lnTo>
                    <a:lnTo>
                      <a:pt x="1380" y="8575"/>
                    </a:lnTo>
                    <a:lnTo>
                      <a:pt x="1543" y="8738"/>
                    </a:lnTo>
                    <a:lnTo>
                      <a:pt x="1734" y="8902"/>
                    </a:lnTo>
                    <a:lnTo>
                      <a:pt x="1912" y="9066"/>
                    </a:lnTo>
                    <a:lnTo>
                      <a:pt x="2117" y="9203"/>
                    </a:lnTo>
                    <a:lnTo>
                      <a:pt x="2308" y="9339"/>
                    </a:lnTo>
                    <a:lnTo>
                      <a:pt x="2526" y="9476"/>
                    </a:lnTo>
                    <a:lnTo>
                      <a:pt x="2745" y="9585"/>
                    </a:lnTo>
                    <a:lnTo>
                      <a:pt x="2963" y="9694"/>
                    </a:lnTo>
                    <a:lnTo>
                      <a:pt x="3195" y="9790"/>
                    </a:lnTo>
                    <a:lnTo>
                      <a:pt x="3441" y="9872"/>
                    </a:lnTo>
                    <a:lnTo>
                      <a:pt x="3687" y="9954"/>
                    </a:lnTo>
                    <a:lnTo>
                      <a:pt x="3933" y="10008"/>
                    </a:lnTo>
                    <a:lnTo>
                      <a:pt x="22609" y="14159"/>
                    </a:lnTo>
                    <a:lnTo>
                      <a:pt x="22869" y="14199"/>
                    </a:lnTo>
                    <a:lnTo>
                      <a:pt x="23115" y="14240"/>
                    </a:lnTo>
                    <a:lnTo>
                      <a:pt x="23374" y="14268"/>
                    </a:lnTo>
                    <a:lnTo>
                      <a:pt x="23865" y="14268"/>
                    </a:lnTo>
                    <a:lnTo>
                      <a:pt x="24111" y="14254"/>
                    </a:lnTo>
                    <a:lnTo>
                      <a:pt x="24357" y="14227"/>
                    </a:lnTo>
                    <a:lnTo>
                      <a:pt x="24603" y="14186"/>
                    </a:lnTo>
                    <a:lnTo>
                      <a:pt x="24835" y="14145"/>
                    </a:lnTo>
                    <a:lnTo>
                      <a:pt x="25081" y="14077"/>
                    </a:lnTo>
                    <a:lnTo>
                      <a:pt x="25313" y="14008"/>
                    </a:lnTo>
                    <a:lnTo>
                      <a:pt x="25531" y="13926"/>
                    </a:lnTo>
                    <a:lnTo>
                      <a:pt x="25763" y="13831"/>
                    </a:lnTo>
                    <a:lnTo>
                      <a:pt x="25968" y="13722"/>
                    </a:lnTo>
                    <a:lnTo>
                      <a:pt x="26186" y="13612"/>
                    </a:lnTo>
                    <a:lnTo>
                      <a:pt x="26391" y="13490"/>
                    </a:lnTo>
                    <a:lnTo>
                      <a:pt x="26596" y="13353"/>
                    </a:lnTo>
                    <a:lnTo>
                      <a:pt x="26787" y="13203"/>
                    </a:lnTo>
                    <a:lnTo>
                      <a:pt x="26965" y="13053"/>
                    </a:lnTo>
                    <a:lnTo>
                      <a:pt x="27156" y="12889"/>
                    </a:lnTo>
                    <a:lnTo>
                      <a:pt x="27320" y="12725"/>
                    </a:lnTo>
                    <a:lnTo>
                      <a:pt x="27483" y="12548"/>
                    </a:lnTo>
                    <a:lnTo>
                      <a:pt x="27634" y="12356"/>
                    </a:lnTo>
                    <a:lnTo>
                      <a:pt x="27784" y="12165"/>
                    </a:lnTo>
                    <a:lnTo>
                      <a:pt x="27920" y="11960"/>
                    </a:lnTo>
                    <a:lnTo>
                      <a:pt x="28057" y="11756"/>
                    </a:lnTo>
                    <a:lnTo>
                      <a:pt x="28166" y="11537"/>
                    </a:lnTo>
                    <a:lnTo>
                      <a:pt x="28275" y="11305"/>
                    </a:lnTo>
                    <a:lnTo>
                      <a:pt x="28371" y="11073"/>
                    </a:lnTo>
                    <a:lnTo>
                      <a:pt x="28453" y="10841"/>
                    </a:lnTo>
                    <a:lnTo>
                      <a:pt x="28535" y="10595"/>
                    </a:lnTo>
                    <a:lnTo>
                      <a:pt x="28589" y="10349"/>
                    </a:lnTo>
                    <a:lnTo>
                      <a:pt x="28617" y="10240"/>
                    </a:lnTo>
                    <a:lnTo>
                      <a:pt x="28658" y="9994"/>
                    </a:lnTo>
                    <a:lnTo>
                      <a:pt x="28698" y="9735"/>
                    </a:lnTo>
                    <a:lnTo>
                      <a:pt x="28726" y="9489"/>
                    </a:lnTo>
                    <a:lnTo>
                      <a:pt x="28739" y="9230"/>
                    </a:lnTo>
                    <a:lnTo>
                      <a:pt x="28726" y="8984"/>
                    </a:lnTo>
                    <a:lnTo>
                      <a:pt x="28712" y="8738"/>
                    </a:lnTo>
                    <a:lnTo>
                      <a:pt x="28685" y="8493"/>
                    </a:lnTo>
                    <a:lnTo>
                      <a:pt x="28658" y="8247"/>
                    </a:lnTo>
                    <a:lnTo>
                      <a:pt x="28603" y="8015"/>
                    </a:lnTo>
                    <a:lnTo>
                      <a:pt x="28535" y="7783"/>
                    </a:lnTo>
                    <a:lnTo>
                      <a:pt x="28466" y="7551"/>
                    </a:lnTo>
                    <a:lnTo>
                      <a:pt x="28384" y="7319"/>
                    </a:lnTo>
                    <a:lnTo>
                      <a:pt x="28289" y="7100"/>
                    </a:lnTo>
                    <a:lnTo>
                      <a:pt x="28193" y="6882"/>
                    </a:lnTo>
                    <a:lnTo>
                      <a:pt x="28070" y="6677"/>
                    </a:lnTo>
                    <a:lnTo>
                      <a:pt x="27948" y="6458"/>
                    </a:lnTo>
                    <a:lnTo>
                      <a:pt x="27811" y="6267"/>
                    </a:lnTo>
                    <a:lnTo>
                      <a:pt x="27675" y="6076"/>
                    </a:lnTo>
                    <a:lnTo>
                      <a:pt x="27524" y="5885"/>
                    </a:lnTo>
                    <a:lnTo>
                      <a:pt x="27361" y="5708"/>
                    </a:lnTo>
                    <a:lnTo>
                      <a:pt x="27183" y="5530"/>
                    </a:lnTo>
                    <a:lnTo>
                      <a:pt x="27006" y="5366"/>
                    </a:lnTo>
                    <a:lnTo>
                      <a:pt x="26814" y="5216"/>
                    </a:lnTo>
                    <a:lnTo>
                      <a:pt x="26623" y="5066"/>
                    </a:lnTo>
                    <a:lnTo>
                      <a:pt x="26418" y="4929"/>
                    </a:lnTo>
                    <a:lnTo>
                      <a:pt x="26214" y="4806"/>
                    </a:lnTo>
                    <a:lnTo>
                      <a:pt x="25995" y="4684"/>
                    </a:lnTo>
                    <a:lnTo>
                      <a:pt x="25763" y="4574"/>
                    </a:lnTo>
                    <a:lnTo>
                      <a:pt x="25531" y="4479"/>
                    </a:lnTo>
                    <a:lnTo>
                      <a:pt x="25299" y="4397"/>
                    </a:lnTo>
                    <a:lnTo>
                      <a:pt x="25053" y="4329"/>
                    </a:lnTo>
                    <a:lnTo>
                      <a:pt x="24807" y="4260"/>
                    </a:lnTo>
                    <a:lnTo>
                      <a:pt x="6117" y="124"/>
                    </a:lnTo>
                    <a:lnTo>
                      <a:pt x="5871" y="69"/>
                    </a:lnTo>
                    <a:lnTo>
                      <a:pt x="5612" y="42"/>
                    </a:lnTo>
                    <a:lnTo>
                      <a:pt x="5366" y="14"/>
                    </a:lnTo>
                    <a:lnTo>
                      <a:pt x="5120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3" name="Google Shape;834;p24">
                <a:extLst>
                  <a:ext uri="{FF2B5EF4-FFF2-40B4-BE49-F238E27FC236}">
                    <a16:creationId xmlns:a16="http://schemas.microsoft.com/office/drawing/2014/main" id="{2C79BE6E-F9D9-59D7-C792-99A40534AF09}"/>
                  </a:ext>
                </a:extLst>
              </p:cNvPr>
              <p:cNvSpPr/>
              <p:nvPr/>
            </p:nvSpPr>
            <p:spPr>
              <a:xfrm>
                <a:off x="8234900" y="3032801"/>
                <a:ext cx="22770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6393" extrusionOk="0">
                    <a:moveTo>
                      <a:pt x="1" y="0"/>
                    </a:moveTo>
                    <a:lnTo>
                      <a:pt x="1" y="66393"/>
                    </a:lnTo>
                    <a:lnTo>
                      <a:pt x="9107" y="66393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4" name="Google Shape;835;p24">
                <a:extLst>
                  <a:ext uri="{FF2B5EF4-FFF2-40B4-BE49-F238E27FC236}">
                    <a16:creationId xmlns:a16="http://schemas.microsoft.com/office/drawing/2014/main" id="{93E86D83-A90F-E9D6-8F4A-6CC6ED134F7A}"/>
                  </a:ext>
                </a:extLst>
              </p:cNvPr>
              <p:cNvSpPr/>
              <p:nvPr/>
            </p:nvSpPr>
            <p:spPr>
              <a:xfrm>
                <a:off x="7788800" y="1866526"/>
                <a:ext cx="669700" cy="738625"/>
              </a:xfrm>
              <a:custGeom>
                <a:avLst/>
                <a:gdLst/>
                <a:ahLst/>
                <a:cxnLst/>
                <a:rect l="l" t="t" r="r" b="b"/>
                <a:pathLst>
                  <a:path w="26788" h="29545" extrusionOk="0">
                    <a:moveTo>
                      <a:pt x="20971" y="0"/>
                    </a:moveTo>
                    <a:lnTo>
                      <a:pt x="20725" y="28"/>
                    </a:lnTo>
                    <a:lnTo>
                      <a:pt x="20493" y="55"/>
                    </a:lnTo>
                    <a:lnTo>
                      <a:pt x="20248" y="96"/>
                    </a:lnTo>
                    <a:lnTo>
                      <a:pt x="20016" y="137"/>
                    </a:lnTo>
                    <a:lnTo>
                      <a:pt x="19783" y="205"/>
                    </a:lnTo>
                    <a:lnTo>
                      <a:pt x="19551" y="273"/>
                    </a:lnTo>
                    <a:lnTo>
                      <a:pt x="19333" y="369"/>
                    </a:lnTo>
                    <a:lnTo>
                      <a:pt x="19114" y="451"/>
                    </a:lnTo>
                    <a:lnTo>
                      <a:pt x="18896" y="560"/>
                    </a:lnTo>
                    <a:lnTo>
                      <a:pt x="18678" y="683"/>
                    </a:lnTo>
                    <a:lnTo>
                      <a:pt x="18473" y="806"/>
                    </a:lnTo>
                    <a:lnTo>
                      <a:pt x="18268" y="942"/>
                    </a:lnTo>
                    <a:lnTo>
                      <a:pt x="18077" y="1093"/>
                    </a:lnTo>
                    <a:lnTo>
                      <a:pt x="17886" y="1243"/>
                    </a:lnTo>
                    <a:lnTo>
                      <a:pt x="17708" y="1420"/>
                    </a:lnTo>
                    <a:lnTo>
                      <a:pt x="17531" y="1598"/>
                    </a:lnTo>
                    <a:lnTo>
                      <a:pt x="17367" y="1789"/>
                    </a:lnTo>
                    <a:lnTo>
                      <a:pt x="17203" y="1980"/>
                    </a:lnTo>
                    <a:lnTo>
                      <a:pt x="17053" y="2185"/>
                    </a:lnTo>
                    <a:lnTo>
                      <a:pt x="16916" y="2403"/>
                    </a:lnTo>
                    <a:lnTo>
                      <a:pt x="1079" y="21121"/>
                    </a:lnTo>
                    <a:lnTo>
                      <a:pt x="861" y="21408"/>
                    </a:lnTo>
                    <a:lnTo>
                      <a:pt x="656" y="21722"/>
                    </a:lnTo>
                    <a:lnTo>
                      <a:pt x="479" y="22036"/>
                    </a:lnTo>
                    <a:lnTo>
                      <a:pt x="397" y="22213"/>
                    </a:lnTo>
                    <a:lnTo>
                      <a:pt x="328" y="22377"/>
                    </a:lnTo>
                    <a:lnTo>
                      <a:pt x="246" y="22582"/>
                    </a:lnTo>
                    <a:lnTo>
                      <a:pt x="192" y="22800"/>
                    </a:lnTo>
                    <a:lnTo>
                      <a:pt x="137" y="23005"/>
                    </a:lnTo>
                    <a:lnTo>
                      <a:pt x="83" y="23223"/>
                    </a:lnTo>
                    <a:lnTo>
                      <a:pt x="55" y="23442"/>
                    </a:lnTo>
                    <a:lnTo>
                      <a:pt x="28" y="23647"/>
                    </a:lnTo>
                    <a:lnTo>
                      <a:pt x="1" y="23865"/>
                    </a:lnTo>
                    <a:lnTo>
                      <a:pt x="1" y="24084"/>
                    </a:lnTo>
                    <a:lnTo>
                      <a:pt x="1" y="24302"/>
                    </a:lnTo>
                    <a:lnTo>
                      <a:pt x="1" y="24507"/>
                    </a:lnTo>
                    <a:lnTo>
                      <a:pt x="28" y="24725"/>
                    </a:lnTo>
                    <a:lnTo>
                      <a:pt x="55" y="24944"/>
                    </a:lnTo>
                    <a:lnTo>
                      <a:pt x="96" y="25149"/>
                    </a:lnTo>
                    <a:lnTo>
                      <a:pt x="137" y="25353"/>
                    </a:lnTo>
                    <a:lnTo>
                      <a:pt x="192" y="25558"/>
                    </a:lnTo>
                    <a:lnTo>
                      <a:pt x="260" y="25763"/>
                    </a:lnTo>
                    <a:lnTo>
                      <a:pt x="328" y="25968"/>
                    </a:lnTo>
                    <a:lnTo>
                      <a:pt x="410" y="26172"/>
                    </a:lnTo>
                    <a:lnTo>
                      <a:pt x="492" y="26364"/>
                    </a:lnTo>
                    <a:lnTo>
                      <a:pt x="601" y="26555"/>
                    </a:lnTo>
                    <a:lnTo>
                      <a:pt x="697" y="26746"/>
                    </a:lnTo>
                    <a:lnTo>
                      <a:pt x="820" y="26923"/>
                    </a:lnTo>
                    <a:lnTo>
                      <a:pt x="943" y="27101"/>
                    </a:lnTo>
                    <a:lnTo>
                      <a:pt x="1066" y="27278"/>
                    </a:lnTo>
                    <a:lnTo>
                      <a:pt x="1202" y="27442"/>
                    </a:lnTo>
                    <a:lnTo>
                      <a:pt x="1352" y="27606"/>
                    </a:lnTo>
                    <a:lnTo>
                      <a:pt x="1503" y="27770"/>
                    </a:lnTo>
                    <a:lnTo>
                      <a:pt x="1666" y="27920"/>
                    </a:lnTo>
                    <a:lnTo>
                      <a:pt x="1844" y="28057"/>
                    </a:lnTo>
                    <a:lnTo>
                      <a:pt x="2021" y="28193"/>
                    </a:lnTo>
                    <a:lnTo>
                      <a:pt x="2199" y="28330"/>
                    </a:lnTo>
                    <a:lnTo>
                      <a:pt x="2404" y="28452"/>
                    </a:lnTo>
                    <a:lnTo>
                      <a:pt x="2977" y="28807"/>
                    </a:lnTo>
                    <a:lnTo>
                      <a:pt x="3209" y="28944"/>
                    </a:lnTo>
                    <a:lnTo>
                      <a:pt x="3428" y="29053"/>
                    </a:lnTo>
                    <a:lnTo>
                      <a:pt x="3660" y="29162"/>
                    </a:lnTo>
                    <a:lnTo>
                      <a:pt x="3905" y="29244"/>
                    </a:lnTo>
                    <a:lnTo>
                      <a:pt x="4137" y="29326"/>
                    </a:lnTo>
                    <a:lnTo>
                      <a:pt x="4370" y="29394"/>
                    </a:lnTo>
                    <a:lnTo>
                      <a:pt x="4615" y="29449"/>
                    </a:lnTo>
                    <a:lnTo>
                      <a:pt x="4847" y="29490"/>
                    </a:lnTo>
                    <a:lnTo>
                      <a:pt x="5093" y="29517"/>
                    </a:lnTo>
                    <a:lnTo>
                      <a:pt x="5339" y="29531"/>
                    </a:lnTo>
                    <a:lnTo>
                      <a:pt x="5585" y="29545"/>
                    </a:lnTo>
                    <a:lnTo>
                      <a:pt x="5817" y="29531"/>
                    </a:lnTo>
                    <a:lnTo>
                      <a:pt x="6063" y="29517"/>
                    </a:lnTo>
                    <a:lnTo>
                      <a:pt x="6295" y="29490"/>
                    </a:lnTo>
                    <a:lnTo>
                      <a:pt x="6540" y="29449"/>
                    </a:lnTo>
                    <a:lnTo>
                      <a:pt x="6772" y="29394"/>
                    </a:lnTo>
                    <a:lnTo>
                      <a:pt x="7005" y="29340"/>
                    </a:lnTo>
                    <a:lnTo>
                      <a:pt x="7237" y="29258"/>
                    </a:lnTo>
                    <a:lnTo>
                      <a:pt x="7455" y="29176"/>
                    </a:lnTo>
                    <a:lnTo>
                      <a:pt x="7674" y="29080"/>
                    </a:lnTo>
                    <a:lnTo>
                      <a:pt x="7892" y="28985"/>
                    </a:lnTo>
                    <a:lnTo>
                      <a:pt x="8110" y="28862"/>
                    </a:lnTo>
                    <a:lnTo>
                      <a:pt x="8315" y="28739"/>
                    </a:lnTo>
                    <a:lnTo>
                      <a:pt x="8520" y="28603"/>
                    </a:lnTo>
                    <a:lnTo>
                      <a:pt x="8711" y="28452"/>
                    </a:lnTo>
                    <a:lnTo>
                      <a:pt x="8902" y="28289"/>
                    </a:lnTo>
                    <a:lnTo>
                      <a:pt x="9080" y="28125"/>
                    </a:lnTo>
                    <a:lnTo>
                      <a:pt x="9257" y="27947"/>
                    </a:lnTo>
                    <a:lnTo>
                      <a:pt x="9421" y="27756"/>
                    </a:lnTo>
                    <a:lnTo>
                      <a:pt x="9585" y="27565"/>
                    </a:lnTo>
                    <a:lnTo>
                      <a:pt x="9735" y="27360"/>
                    </a:lnTo>
                    <a:lnTo>
                      <a:pt x="9872" y="27142"/>
                    </a:lnTo>
                    <a:lnTo>
                      <a:pt x="25709" y="8424"/>
                    </a:lnTo>
                    <a:lnTo>
                      <a:pt x="25927" y="8124"/>
                    </a:lnTo>
                    <a:lnTo>
                      <a:pt x="26132" y="7823"/>
                    </a:lnTo>
                    <a:lnTo>
                      <a:pt x="26309" y="7496"/>
                    </a:lnTo>
                    <a:lnTo>
                      <a:pt x="26391" y="7332"/>
                    </a:lnTo>
                    <a:lnTo>
                      <a:pt x="26460" y="7168"/>
                    </a:lnTo>
                    <a:lnTo>
                      <a:pt x="26541" y="6950"/>
                    </a:lnTo>
                    <a:lnTo>
                      <a:pt x="26596" y="6745"/>
                    </a:lnTo>
                    <a:lnTo>
                      <a:pt x="26651" y="6526"/>
                    </a:lnTo>
                    <a:lnTo>
                      <a:pt x="26705" y="6322"/>
                    </a:lnTo>
                    <a:lnTo>
                      <a:pt x="26733" y="6103"/>
                    </a:lnTo>
                    <a:lnTo>
                      <a:pt x="26760" y="5885"/>
                    </a:lnTo>
                    <a:lnTo>
                      <a:pt x="26787" y="5680"/>
                    </a:lnTo>
                    <a:lnTo>
                      <a:pt x="26787" y="5461"/>
                    </a:lnTo>
                    <a:lnTo>
                      <a:pt x="26787" y="5243"/>
                    </a:lnTo>
                    <a:lnTo>
                      <a:pt x="26787" y="5025"/>
                    </a:lnTo>
                    <a:lnTo>
                      <a:pt x="26760" y="4820"/>
                    </a:lnTo>
                    <a:lnTo>
                      <a:pt x="26733" y="4601"/>
                    </a:lnTo>
                    <a:lnTo>
                      <a:pt x="26692" y="4397"/>
                    </a:lnTo>
                    <a:lnTo>
                      <a:pt x="26651" y="4192"/>
                    </a:lnTo>
                    <a:lnTo>
                      <a:pt x="26596" y="3973"/>
                    </a:lnTo>
                    <a:lnTo>
                      <a:pt x="26528" y="3769"/>
                    </a:lnTo>
                    <a:lnTo>
                      <a:pt x="26460" y="3577"/>
                    </a:lnTo>
                    <a:lnTo>
                      <a:pt x="26378" y="3373"/>
                    </a:lnTo>
                    <a:lnTo>
                      <a:pt x="26296" y="3181"/>
                    </a:lnTo>
                    <a:lnTo>
                      <a:pt x="26187" y="2990"/>
                    </a:lnTo>
                    <a:lnTo>
                      <a:pt x="26091" y="2799"/>
                    </a:lnTo>
                    <a:lnTo>
                      <a:pt x="25968" y="2622"/>
                    </a:lnTo>
                    <a:lnTo>
                      <a:pt x="25845" y="2444"/>
                    </a:lnTo>
                    <a:lnTo>
                      <a:pt x="25722" y="2267"/>
                    </a:lnTo>
                    <a:lnTo>
                      <a:pt x="25586" y="2103"/>
                    </a:lnTo>
                    <a:lnTo>
                      <a:pt x="25436" y="1939"/>
                    </a:lnTo>
                    <a:lnTo>
                      <a:pt x="25285" y="1775"/>
                    </a:lnTo>
                    <a:lnTo>
                      <a:pt x="25122" y="1625"/>
                    </a:lnTo>
                    <a:lnTo>
                      <a:pt x="24944" y="1489"/>
                    </a:lnTo>
                    <a:lnTo>
                      <a:pt x="24767" y="1338"/>
                    </a:lnTo>
                    <a:lnTo>
                      <a:pt x="24589" y="1215"/>
                    </a:lnTo>
                    <a:lnTo>
                      <a:pt x="24384" y="1093"/>
                    </a:lnTo>
                    <a:lnTo>
                      <a:pt x="23811" y="738"/>
                    </a:lnTo>
                    <a:lnTo>
                      <a:pt x="23579" y="601"/>
                    </a:lnTo>
                    <a:lnTo>
                      <a:pt x="23347" y="492"/>
                    </a:lnTo>
                    <a:lnTo>
                      <a:pt x="23128" y="383"/>
                    </a:lnTo>
                    <a:lnTo>
                      <a:pt x="22883" y="301"/>
                    </a:lnTo>
                    <a:lnTo>
                      <a:pt x="22650" y="219"/>
                    </a:lnTo>
                    <a:lnTo>
                      <a:pt x="22418" y="151"/>
                    </a:lnTo>
                    <a:lnTo>
                      <a:pt x="22173" y="96"/>
                    </a:lnTo>
                    <a:lnTo>
                      <a:pt x="21941" y="55"/>
                    </a:lnTo>
                    <a:lnTo>
                      <a:pt x="21695" y="28"/>
                    </a:lnTo>
                    <a:lnTo>
                      <a:pt x="2144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5" name="Google Shape;836;p24">
                <a:extLst>
                  <a:ext uri="{FF2B5EF4-FFF2-40B4-BE49-F238E27FC236}">
                    <a16:creationId xmlns:a16="http://schemas.microsoft.com/office/drawing/2014/main" id="{79209C09-3792-D94A-A1D1-3654AA69B1AA}"/>
                  </a:ext>
                </a:extLst>
              </p:cNvPr>
              <p:cNvSpPr/>
              <p:nvPr/>
            </p:nvSpPr>
            <p:spPr>
              <a:xfrm>
                <a:off x="8575200" y="3032801"/>
                <a:ext cx="22735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094" h="66393" extrusionOk="0">
                    <a:moveTo>
                      <a:pt x="0" y="0"/>
                    </a:moveTo>
                    <a:lnTo>
                      <a:pt x="0" y="66393"/>
                    </a:lnTo>
                    <a:lnTo>
                      <a:pt x="9093" y="66393"/>
                    </a:lnTo>
                    <a:lnTo>
                      <a:pt x="9093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6" name="Google Shape;837;p24">
                <a:extLst>
                  <a:ext uri="{FF2B5EF4-FFF2-40B4-BE49-F238E27FC236}">
                    <a16:creationId xmlns:a16="http://schemas.microsoft.com/office/drawing/2014/main" id="{DA95E330-9718-C1F8-C02B-14E7FF71B689}"/>
                  </a:ext>
                </a:extLst>
              </p:cNvPr>
              <p:cNvSpPr/>
              <p:nvPr/>
            </p:nvSpPr>
            <p:spPr>
              <a:xfrm>
                <a:off x="8379975" y="1801326"/>
                <a:ext cx="308900" cy="1179950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47198" extrusionOk="0">
                    <a:moveTo>
                      <a:pt x="4301" y="1"/>
                    </a:moveTo>
                    <a:lnTo>
                      <a:pt x="3741" y="14"/>
                    </a:lnTo>
                    <a:lnTo>
                      <a:pt x="3181" y="55"/>
                    </a:lnTo>
                    <a:lnTo>
                      <a:pt x="2635" y="110"/>
                    </a:lnTo>
                    <a:lnTo>
                      <a:pt x="2089" y="178"/>
                    </a:lnTo>
                    <a:lnTo>
                      <a:pt x="1557" y="274"/>
                    </a:lnTo>
                    <a:lnTo>
                      <a:pt x="1024" y="369"/>
                    </a:lnTo>
                    <a:lnTo>
                      <a:pt x="0" y="588"/>
                    </a:lnTo>
                    <a:lnTo>
                      <a:pt x="0" y="47198"/>
                    </a:lnTo>
                    <a:lnTo>
                      <a:pt x="12356" y="47198"/>
                    </a:lnTo>
                    <a:lnTo>
                      <a:pt x="12356" y="287"/>
                    </a:lnTo>
                    <a:lnTo>
                      <a:pt x="11632" y="178"/>
                    </a:lnTo>
                    <a:lnTo>
                      <a:pt x="10895" y="96"/>
                    </a:lnTo>
                    <a:lnTo>
                      <a:pt x="10513" y="55"/>
                    </a:lnTo>
                    <a:lnTo>
                      <a:pt x="10144" y="28"/>
                    </a:lnTo>
                    <a:lnTo>
                      <a:pt x="9762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FA2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7" name="Google Shape;838;p24">
                <a:extLst>
                  <a:ext uri="{FF2B5EF4-FFF2-40B4-BE49-F238E27FC236}">
                    <a16:creationId xmlns:a16="http://schemas.microsoft.com/office/drawing/2014/main" id="{58A81403-4D0C-E443-108D-7AD510ADAF96}"/>
                  </a:ext>
                </a:extLst>
              </p:cNvPr>
              <p:cNvSpPr/>
              <p:nvPr/>
            </p:nvSpPr>
            <p:spPr>
              <a:xfrm>
                <a:off x="8379975" y="2981251"/>
                <a:ext cx="308900" cy="178875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7155" extrusionOk="0">
                    <a:moveTo>
                      <a:pt x="3181" y="1"/>
                    </a:moveTo>
                    <a:lnTo>
                      <a:pt x="2089" y="14"/>
                    </a:lnTo>
                    <a:lnTo>
                      <a:pt x="1024" y="42"/>
                    </a:lnTo>
                    <a:lnTo>
                      <a:pt x="0" y="69"/>
                    </a:lnTo>
                    <a:lnTo>
                      <a:pt x="0" y="7155"/>
                    </a:lnTo>
                    <a:lnTo>
                      <a:pt x="12356" y="7155"/>
                    </a:lnTo>
                    <a:lnTo>
                      <a:pt x="12356" y="28"/>
                    </a:lnTo>
                    <a:lnTo>
                      <a:pt x="10895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8" name="Google Shape;839;p24">
                <a:extLst>
                  <a:ext uri="{FF2B5EF4-FFF2-40B4-BE49-F238E27FC236}">
                    <a16:creationId xmlns:a16="http://schemas.microsoft.com/office/drawing/2014/main" id="{65FD3624-A346-B5A2-D640-F2870CBB61BF}"/>
                  </a:ext>
                </a:extLst>
              </p:cNvPr>
              <p:cNvSpPr/>
              <p:nvPr/>
            </p:nvSpPr>
            <p:spPr>
              <a:xfrm>
                <a:off x="8077225" y="4675901"/>
                <a:ext cx="38537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14" y="1966"/>
                    </a:lnTo>
                    <a:lnTo>
                      <a:pt x="154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9" name="Google Shape;840;p24">
                <a:extLst>
                  <a:ext uri="{FF2B5EF4-FFF2-40B4-BE49-F238E27FC236}">
                    <a16:creationId xmlns:a16="http://schemas.microsoft.com/office/drawing/2014/main" id="{5CDD3224-ACC0-A062-2BB5-24B923ACDD72}"/>
                  </a:ext>
                </a:extLst>
              </p:cNvPr>
              <p:cNvSpPr/>
              <p:nvPr/>
            </p:nvSpPr>
            <p:spPr>
              <a:xfrm>
                <a:off x="8575200" y="4675901"/>
                <a:ext cx="3850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01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01" y="1966"/>
                    </a:lnTo>
                    <a:lnTo>
                      <a:pt x="154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0" name="Google Shape;841;p24">
                <a:extLst>
                  <a:ext uri="{FF2B5EF4-FFF2-40B4-BE49-F238E27FC236}">
                    <a16:creationId xmlns:a16="http://schemas.microsoft.com/office/drawing/2014/main" id="{7AD00C73-4C77-9009-5EF1-7E9843DBCD19}"/>
                  </a:ext>
                </a:extLst>
              </p:cNvPr>
              <p:cNvSpPr/>
              <p:nvPr/>
            </p:nvSpPr>
            <p:spPr>
              <a:xfrm>
                <a:off x="8439025" y="1803051"/>
                <a:ext cx="181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2" extrusionOk="0">
                    <a:moveTo>
                      <a:pt x="0" y="82"/>
                    </a:moveTo>
                    <a:lnTo>
                      <a:pt x="0" y="82"/>
                    </a:lnTo>
                    <a:lnTo>
                      <a:pt x="355" y="41"/>
                    </a:lnTo>
                    <a:lnTo>
                      <a:pt x="724" y="0"/>
                    </a:lnTo>
                    <a:lnTo>
                      <a:pt x="724" y="0"/>
                    </a:lnTo>
                    <a:lnTo>
                      <a:pt x="355" y="41"/>
                    </a:lnTo>
                    <a:lnTo>
                      <a:pt x="0" y="82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1" name="Google Shape;842;p24">
                <a:extLst>
                  <a:ext uri="{FF2B5EF4-FFF2-40B4-BE49-F238E27FC236}">
                    <a16:creationId xmlns:a16="http://schemas.microsoft.com/office/drawing/2014/main" id="{DD167FCC-4A0E-BB96-F33D-8594CE3B1043}"/>
                  </a:ext>
                </a:extLst>
              </p:cNvPr>
              <p:cNvSpPr/>
              <p:nvPr/>
            </p:nvSpPr>
            <p:spPr>
              <a:xfrm>
                <a:off x="8135925" y="1819076"/>
                <a:ext cx="244075" cy="1742450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69698" extrusionOk="0">
                    <a:moveTo>
                      <a:pt x="8697" y="124"/>
                    </a:moveTo>
                    <a:lnTo>
                      <a:pt x="8533" y="151"/>
                    </a:lnTo>
                    <a:lnTo>
                      <a:pt x="8522" y="163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47" y="151"/>
                    </a:lnTo>
                    <a:lnTo>
                      <a:pt x="8629" y="139"/>
                    </a:lnTo>
                    <a:lnTo>
                      <a:pt x="8697" y="124"/>
                    </a:lnTo>
                    <a:close/>
                    <a:moveTo>
                      <a:pt x="9639" y="1"/>
                    </a:moveTo>
                    <a:lnTo>
                      <a:pt x="9434" y="28"/>
                    </a:lnTo>
                    <a:lnTo>
                      <a:pt x="8916" y="96"/>
                    </a:lnTo>
                    <a:lnTo>
                      <a:pt x="8629" y="139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20" y="165"/>
                    </a:lnTo>
                    <a:lnTo>
                      <a:pt x="8522" y="163"/>
                    </a:lnTo>
                    <a:lnTo>
                      <a:pt x="8329" y="205"/>
                    </a:lnTo>
                    <a:lnTo>
                      <a:pt x="7974" y="315"/>
                    </a:lnTo>
                    <a:lnTo>
                      <a:pt x="7605" y="451"/>
                    </a:lnTo>
                    <a:lnTo>
                      <a:pt x="7250" y="601"/>
                    </a:lnTo>
                    <a:lnTo>
                      <a:pt x="6881" y="793"/>
                    </a:lnTo>
                    <a:lnTo>
                      <a:pt x="6513" y="997"/>
                    </a:lnTo>
                    <a:lnTo>
                      <a:pt x="6158" y="1216"/>
                    </a:lnTo>
                    <a:lnTo>
                      <a:pt x="5789" y="1462"/>
                    </a:lnTo>
                    <a:lnTo>
                      <a:pt x="5434" y="1721"/>
                    </a:lnTo>
                    <a:lnTo>
                      <a:pt x="5093" y="2021"/>
                    </a:lnTo>
                    <a:lnTo>
                      <a:pt x="4738" y="2322"/>
                    </a:lnTo>
                    <a:lnTo>
                      <a:pt x="4397" y="2649"/>
                    </a:lnTo>
                    <a:lnTo>
                      <a:pt x="4069" y="2991"/>
                    </a:lnTo>
                    <a:lnTo>
                      <a:pt x="3755" y="3359"/>
                    </a:lnTo>
                    <a:lnTo>
                      <a:pt x="3441" y="3742"/>
                    </a:lnTo>
                    <a:lnTo>
                      <a:pt x="3127" y="4137"/>
                    </a:lnTo>
                    <a:lnTo>
                      <a:pt x="2840" y="4561"/>
                    </a:lnTo>
                    <a:lnTo>
                      <a:pt x="2554" y="4984"/>
                    </a:lnTo>
                    <a:lnTo>
                      <a:pt x="2294" y="5434"/>
                    </a:lnTo>
                    <a:lnTo>
                      <a:pt x="2035" y="5899"/>
                    </a:lnTo>
                    <a:lnTo>
                      <a:pt x="1803" y="6390"/>
                    </a:lnTo>
                    <a:lnTo>
                      <a:pt x="1584" y="6882"/>
                    </a:lnTo>
                    <a:lnTo>
                      <a:pt x="1379" y="7387"/>
                    </a:lnTo>
                    <a:lnTo>
                      <a:pt x="1188" y="7906"/>
                    </a:lnTo>
                    <a:lnTo>
                      <a:pt x="1011" y="8452"/>
                    </a:lnTo>
                    <a:lnTo>
                      <a:pt x="861" y="8998"/>
                    </a:lnTo>
                    <a:lnTo>
                      <a:pt x="738" y="9558"/>
                    </a:lnTo>
                    <a:lnTo>
                      <a:pt x="629" y="10131"/>
                    </a:lnTo>
                    <a:lnTo>
                      <a:pt x="547" y="10718"/>
                    </a:lnTo>
                    <a:lnTo>
                      <a:pt x="478" y="11305"/>
                    </a:lnTo>
                    <a:lnTo>
                      <a:pt x="437" y="11919"/>
                    </a:lnTo>
                    <a:lnTo>
                      <a:pt x="424" y="12534"/>
                    </a:lnTo>
                    <a:lnTo>
                      <a:pt x="0" y="69697"/>
                    </a:lnTo>
                    <a:lnTo>
                      <a:pt x="9762" y="69697"/>
                    </a:lnTo>
                    <a:lnTo>
                      <a:pt x="976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2" name="Google Shape;843;p24">
                <a:extLst>
                  <a:ext uri="{FF2B5EF4-FFF2-40B4-BE49-F238E27FC236}">
                    <a16:creationId xmlns:a16="http://schemas.microsoft.com/office/drawing/2014/main" id="{36C28BAB-2C30-AAE9-AE98-7B03710AEDCB}"/>
                  </a:ext>
                </a:extLst>
              </p:cNvPr>
              <p:cNvSpPr/>
              <p:nvPr/>
            </p:nvSpPr>
            <p:spPr>
              <a:xfrm>
                <a:off x="8688850" y="1808501"/>
                <a:ext cx="251250" cy="175335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70134" extrusionOk="0">
                    <a:moveTo>
                      <a:pt x="1" y="0"/>
                    </a:moveTo>
                    <a:lnTo>
                      <a:pt x="1" y="70120"/>
                    </a:lnTo>
                    <a:lnTo>
                      <a:pt x="9626" y="70134"/>
                    </a:lnTo>
                    <a:lnTo>
                      <a:pt x="10049" y="12957"/>
                    </a:lnTo>
                    <a:lnTo>
                      <a:pt x="10035" y="12301"/>
                    </a:lnTo>
                    <a:lnTo>
                      <a:pt x="9981" y="11660"/>
                    </a:lnTo>
                    <a:lnTo>
                      <a:pt x="9899" y="11018"/>
                    </a:lnTo>
                    <a:lnTo>
                      <a:pt x="9803" y="10390"/>
                    </a:lnTo>
                    <a:lnTo>
                      <a:pt x="9667" y="9776"/>
                    </a:lnTo>
                    <a:lnTo>
                      <a:pt x="9503" y="9175"/>
                    </a:lnTo>
                    <a:lnTo>
                      <a:pt x="9312" y="8588"/>
                    </a:lnTo>
                    <a:lnTo>
                      <a:pt x="9107" y="8015"/>
                    </a:lnTo>
                    <a:lnTo>
                      <a:pt x="8875" y="7455"/>
                    </a:lnTo>
                    <a:lnTo>
                      <a:pt x="8616" y="6909"/>
                    </a:lnTo>
                    <a:lnTo>
                      <a:pt x="8343" y="6376"/>
                    </a:lnTo>
                    <a:lnTo>
                      <a:pt x="8056" y="5857"/>
                    </a:lnTo>
                    <a:lnTo>
                      <a:pt x="7742" y="5366"/>
                    </a:lnTo>
                    <a:lnTo>
                      <a:pt x="7414" y="4888"/>
                    </a:lnTo>
                    <a:lnTo>
                      <a:pt x="7073" y="4424"/>
                    </a:lnTo>
                    <a:lnTo>
                      <a:pt x="6704" y="3973"/>
                    </a:lnTo>
                    <a:lnTo>
                      <a:pt x="6336" y="3550"/>
                    </a:lnTo>
                    <a:lnTo>
                      <a:pt x="5953" y="3154"/>
                    </a:lnTo>
                    <a:lnTo>
                      <a:pt x="5557" y="2772"/>
                    </a:lnTo>
                    <a:lnTo>
                      <a:pt x="5148" y="2403"/>
                    </a:lnTo>
                    <a:lnTo>
                      <a:pt x="4738" y="2062"/>
                    </a:lnTo>
                    <a:lnTo>
                      <a:pt x="4315" y="1748"/>
                    </a:lnTo>
                    <a:lnTo>
                      <a:pt x="3892" y="1461"/>
                    </a:lnTo>
                    <a:lnTo>
                      <a:pt x="3469" y="1188"/>
                    </a:lnTo>
                    <a:lnTo>
                      <a:pt x="3032" y="942"/>
                    </a:lnTo>
                    <a:lnTo>
                      <a:pt x="2595" y="724"/>
                    </a:lnTo>
                    <a:lnTo>
                      <a:pt x="2158" y="533"/>
                    </a:lnTo>
                    <a:lnTo>
                      <a:pt x="1721" y="369"/>
                    </a:lnTo>
                    <a:lnTo>
                      <a:pt x="1284" y="233"/>
                    </a:lnTo>
                    <a:lnTo>
                      <a:pt x="861" y="123"/>
                    </a:lnTo>
                    <a:lnTo>
                      <a:pt x="424" y="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3" name="Google Shape;844;p24">
                <a:extLst>
                  <a:ext uri="{FF2B5EF4-FFF2-40B4-BE49-F238E27FC236}">
                    <a16:creationId xmlns:a16="http://schemas.microsoft.com/office/drawing/2014/main" id="{890C4EF4-612C-DCC7-7FFC-5F8BAB0F2781}"/>
                  </a:ext>
                </a:extLst>
              </p:cNvPr>
              <p:cNvSpPr/>
              <p:nvPr/>
            </p:nvSpPr>
            <p:spPr>
              <a:xfrm>
                <a:off x="8340025" y="1795526"/>
                <a:ext cx="809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0295" extrusionOk="0">
                    <a:moveTo>
                      <a:pt x="3236" y="1"/>
                    </a:moveTo>
                    <a:lnTo>
                      <a:pt x="2800" y="14"/>
                    </a:lnTo>
                    <a:lnTo>
                      <a:pt x="2390" y="55"/>
                    </a:lnTo>
                    <a:lnTo>
                      <a:pt x="2008" y="124"/>
                    </a:lnTo>
                    <a:lnTo>
                      <a:pt x="1830" y="178"/>
                    </a:lnTo>
                    <a:lnTo>
                      <a:pt x="1653" y="233"/>
                    </a:lnTo>
                    <a:lnTo>
                      <a:pt x="1489" y="287"/>
                    </a:lnTo>
                    <a:lnTo>
                      <a:pt x="1339" y="356"/>
                    </a:lnTo>
                    <a:lnTo>
                      <a:pt x="1189" y="424"/>
                    </a:lnTo>
                    <a:lnTo>
                      <a:pt x="1052" y="506"/>
                    </a:lnTo>
                    <a:lnTo>
                      <a:pt x="916" y="588"/>
                    </a:lnTo>
                    <a:lnTo>
                      <a:pt x="793" y="683"/>
                    </a:lnTo>
                    <a:lnTo>
                      <a:pt x="670" y="779"/>
                    </a:lnTo>
                    <a:lnTo>
                      <a:pt x="561" y="888"/>
                    </a:lnTo>
                    <a:lnTo>
                      <a:pt x="465" y="1011"/>
                    </a:lnTo>
                    <a:lnTo>
                      <a:pt x="369" y="1134"/>
                    </a:lnTo>
                    <a:lnTo>
                      <a:pt x="287" y="1243"/>
                    </a:lnTo>
                    <a:lnTo>
                      <a:pt x="233" y="1366"/>
                    </a:lnTo>
                    <a:lnTo>
                      <a:pt x="124" y="1598"/>
                    </a:lnTo>
                    <a:lnTo>
                      <a:pt x="69" y="1803"/>
                    </a:lnTo>
                    <a:lnTo>
                      <a:pt x="28" y="1980"/>
                    </a:lnTo>
                    <a:lnTo>
                      <a:pt x="14" y="2117"/>
                    </a:lnTo>
                    <a:lnTo>
                      <a:pt x="1" y="2253"/>
                    </a:lnTo>
                    <a:lnTo>
                      <a:pt x="1" y="10295"/>
                    </a:lnTo>
                    <a:lnTo>
                      <a:pt x="615" y="10295"/>
                    </a:lnTo>
                    <a:lnTo>
                      <a:pt x="615" y="2240"/>
                    </a:lnTo>
                    <a:lnTo>
                      <a:pt x="615" y="2144"/>
                    </a:lnTo>
                    <a:lnTo>
                      <a:pt x="629" y="2049"/>
                    </a:lnTo>
                    <a:lnTo>
                      <a:pt x="656" y="1926"/>
                    </a:lnTo>
                    <a:lnTo>
                      <a:pt x="711" y="1789"/>
                    </a:lnTo>
                    <a:lnTo>
                      <a:pt x="779" y="1639"/>
                    </a:lnTo>
                    <a:lnTo>
                      <a:pt x="875" y="1475"/>
                    </a:lnTo>
                    <a:lnTo>
                      <a:pt x="1011" y="1311"/>
                    </a:lnTo>
                    <a:lnTo>
                      <a:pt x="1093" y="1229"/>
                    </a:lnTo>
                    <a:lnTo>
                      <a:pt x="1189" y="1147"/>
                    </a:lnTo>
                    <a:lnTo>
                      <a:pt x="1284" y="1079"/>
                    </a:lnTo>
                    <a:lnTo>
                      <a:pt x="1393" y="1011"/>
                    </a:lnTo>
                    <a:lnTo>
                      <a:pt x="1625" y="888"/>
                    </a:lnTo>
                    <a:lnTo>
                      <a:pt x="1898" y="793"/>
                    </a:lnTo>
                    <a:lnTo>
                      <a:pt x="2185" y="711"/>
                    </a:lnTo>
                    <a:lnTo>
                      <a:pt x="2513" y="656"/>
                    </a:lnTo>
                    <a:lnTo>
                      <a:pt x="2854" y="629"/>
                    </a:lnTo>
                    <a:lnTo>
                      <a:pt x="3236" y="615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4" name="Google Shape;845;p24">
                <a:extLst>
                  <a:ext uri="{FF2B5EF4-FFF2-40B4-BE49-F238E27FC236}">
                    <a16:creationId xmlns:a16="http://schemas.microsoft.com/office/drawing/2014/main" id="{340DEC77-6C30-B39D-543E-5DBBBD60165C}"/>
                  </a:ext>
                </a:extLst>
              </p:cNvPr>
              <p:cNvSpPr/>
              <p:nvPr/>
            </p:nvSpPr>
            <p:spPr>
              <a:xfrm>
                <a:off x="8660875" y="1795526"/>
                <a:ext cx="70675" cy="5714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22856" extrusionOk="0">
                    <a:moveTo>
                      <a:pt x="0" y="1"/>
                    </a:moveTo>
                    <a:lnTo>
                      <a:pt x="69" y="615"/>
                    </a:lnTo>
                    <a:lnTo>
                      <a:pt x="219" y="601"/>
                    </a:lnTo>
                    <a:lnTo>
                      <a:pt x="383" y="615"/>
                    </a:lnTo>
                    <a:lnTo>
                      <a:pt x="601" y="642"/>
                    </a:lnTo>
                    <a:lnTo>
                      <a:pt x="833" y="683"/>
                    </a:lnTo>
                    <a:lnTo>
                      <a:pt x="956" y="724"/>
                    </a:lnTo>
                    <a:lnTo>
                      <a:pt x="1092" y="765"/>
                    </a:lnTo>
                    <a:lnTo>
                      <a:pt x="1215" y="820"/>
                    </a:lnTo>
                    <a:lnTo>
                      <a:pt x="1338" y="888"/>
                    </a:lnTo>
                    <a:lnTo>
                      <a:pt x="1461" y="970"/>
                    </a:lnTo>
                    <a:lnTo>
                      <a:pt x="1584" y="1066"/>
                    </a:lnTo>
                    <a:lnTo>
                      <a:pt x="1734" y="1216"/>
                    </a:lnTo>
                    <a:lnTo>
                      <a:pt x="1857" y="1393"/>
                    </a:lnTo>
                    <a:lnTo>
                      <a:pt x="1966" y="1584"/>
                    </a:lnTo>
                    <a:lnTo>
                      <a:pt x="2048" y="1789"/>
                    </a:lnTo>
                    <a:lnTo>
                      <a:pt x="2116" y="2021"/>
                    </a:lnTo>
                    <a:lnTo>
                      <a:pt x="2171" y="2267"/>
                    </a:lnTo>
                    <a:lnTo>
                      <a:pt x="2198" y="2540"/>
                    </a:lnTo>
                    <a:lnTo>
                      <a:pt x="2212" y="2827"/>
                    </a:lnTo>
                    <a:lnTo>
                      <a:pt x="2212" y="22855"/>
                    </a:lnTo>
                    <a:lnTo>
                      <a:pt x="2826" y="22855"/>
                    </a:lnTo>
                    <a:lnTo>
                      <a:pt x="2826" y="2827"/>
                    </a:lnTo>
                    <a:lnTo>
                      <a:pt x="2813" y="2472"/>
                    </a:lnTo>
                    <a:lnTo>
                      <a:pt x="2772" y="2130"/>
                    </a:lnTo>
                    <a:lnTo>
                      <a:pt x="2703" y="1830"/>
                    </a:lnTo>
                    <a:lnTo>
                      <a:pt x="2608" y="1530"/>
                    </a:lnTo>
                    <a:lnTo>
                      <a:pt x="2553" y="1393"/>
                    </a:lnTo>
                    <a:lnTo>
                      <a:pt x="2499" y="1270"/>
                    </a:lnTo>
                    <a:lnTo>
                      <a:pt x="2430" y="1147"/>
                    </a:lnTo>
                    <a:lnTo>
                      <a:pt x="2349" y="1025"/>
                    </a:lnTo>
                    <a:lnTo>
                      <a:pt x="2267" y="915"/>
                    </a:lnTo>
                    <a:lnTo>
                      <a:pt x="2185" y="806"/>
                    </a:lnTo>
                    <a:lnTo>
                      <a:pt x="2089" y="711"/>
                    </a:lnTo>
                    <a:lnTo>
                      <a:pt x="1980" y="615"/>
                    </a:lnTo>
                    <a:lnTo>
                      <a:pt x="1830" y="479"/>
                    </a:lnTo>
                    <a:lnTo>
                      <a:pt x="1666" y="369"/>
                    </a:lnTo>
                    <a:lnTo>
                      <a:pt x="1502" y="287"/>
                    </a:lnTo>
                    <a:lnTo>
                      <a:pt x="1338" y="205"/>
                    </a:lnTo>
                    <a:lnTo>
                      <a:pt x="1161" y="137"/>
                    </a:lnTo>
                    <a:lnTo>
                      <a:pt x="1011" y="96"/>
                    </a:lnTo>
                    <a:lnTo>
                      <a:pt x="847" y="55"/>
                    </a:lnTo>
                    <a:lnTo>
                      <a:pt x="697" y="28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5" name="Google Shape;846;p24">
                <a:extLst>
                  <a:ext uri="{FF2B5EF4-FFF2-40B4-BE49-F238E27FC236}">
                    <a16:creationId xmlns:a16="http://schemas.microsoft.com/office/drawing/2014/main" id="{1F1F4DE4-68A6-1434-793D-306037ADB319}"/>
                  </a:ext>
                </a:extLst>
              </p:cNvPr>
              <p:cNvSpPr/>
              <p:nvPr/>
            </p:nvSpPr>
            <p:spPr>
              <a:xfrm>
                <a:off x="8714125" y="2323876"/>
                <a:ext cx="41650" cy="9765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3906" extrusionOk="0">
                    <a:moveTo>
                      <a:pt x="819" y="1"/>
                    </a:moveTo>
                    <a:lnTo>
                      <a:pt x="655" y="15"/>
                    </a:lnTo>
                    <a:lnTo>
                      <a:pt x="505" y="56"/>
                    </a:lnTo>
                    <a:lnTo>
                      <a:pt x="355" y="110"/>
                    </a:lnTo>
                    <a:lnTo>
                      <a:pt x="232" y="192"/>
                    </a:lnTo>
                    <a:lnTo>
                      <a:pt x="137" y="288"/>
                    </a:lnTo>
                    <a:lnTo>
                      <a:pt x="55" y="397"/>
                    </a:lnTo>
                    <a:lnTo>
                      <a:pt x="14" y="520"/>
                    </a:lnTo>
                    <a:lnTo>
                      <a:pt x="0" y="588"/>
                    </a:lnTo>
                    <a:lnTo>
                      <a:pt x="0" y="643"/>
                    </a:lnTo>
                    <a:lnTo>
                      <a:pt x="0" y="3264"/>
                    </a:lnTo>
                    <a:lnTo>
                      <a:pt x="0" y="3332"/>
                    </a:lnTo>
                    <a:lnTo>
                      <a:pt x="14" y="3400"/>
                    </a:lnTo>
                    <a:lnTo>
                      <a:pt x="55" y="3510"/>
                    </a:lnTo>
                    <a:lnTo>
                      <a:pt x="137" y="3619"/>
                    </a:lnTo>
                    <a:lnTo>
                      <a:pt x="232" y="3714"/>
                    </a:lnTo>
                    <a:lnTo>
                      <a:pt x="355" y="3796"/>
                    </a:lnTo>
                    <a:lnTo>
                      <a:pt x="505" y="3851"/>
                    </a:lnTo>
                    <a:lnTo>
                      <a:pt x="655" y="3892"/>
                    </a:lnTo>
                    <a:lnTo>
                      <a:pt x="819" y="3906"/>
                    </a:lnTo>
                    <a:lnTo>
                      <a:pt x="833" y="3906"/>
                    </a:lnTo>
                    <a:lnTo>
                      <a:pt x="997" y="3892"/>
                    </a:lnTo>
                    <a:lnTo>
                      <a:pt x="1161" y="3851"/>
                    </a:lnTo>
                    <a:lnTo>
                      <a:pt x="1297" y="3796"/>
                    </a:lnTo>
                    <a:lnTo>
                      <a:pt x="1420" y="3714"/>
                    </a:lnTo>
                    <a:lnTo>
                      <a:pt x="1516" y="3619"/>
                    </a:lnTo>
                    <a:lnTo>
                      <a:pt x="1597" y="3510"/>
                    </a:lnTo>
                    <a:lnTo>
                      <a:pt x="1652" y="3400"/>
                    </a:lnTo>
                    <a:lnTo>
                      <a:pt x="1652" y="3332"/>
                    </a:lnTo>
                    <a:lnTo>
                      <a:pt x="1666" y="3264"/>
                    </a:lnTo>
                    <a:lnTo>
                      <a:pt x="1666" y="643"/>
                    </a:lnTo>
                    <a:lnTo>
                      <a:pt x="1652" y="588"/>
                    </a:lnTo>
                    <a:lnTo>
                      <a:pt x="1652" y="520"/>
                    </a:lnTo>
                    <a:lnTo>
                      <a:pt x="1597" y="397"/>
                    </a:lnTo>
                    <a:lnTo>
                      <a:pt x="1516" y="288"/>
                    </a:lnTo>
                    <a:lnTo>
                      <a:pt x="1420" y="192"/>
                    </a:lnTo>
                    <a:lnTo>
                      <a:pt x="1297" y="110"/>
                    </a:lnTo>
                    <a:lnTo>
                      <a:pt x="1161" y="56"/>
                    </a:lnTo>
                    <a:lnTo>
                      <a:pt x="997" y="15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6" name="Google Shape;847;p24">
                <a:extLst>
                  <a:ext uri="{FF2B5EF4-FFF2-40B4-BE49-F238E27FC236}">
                    <a16:creationId xmlns:a16="http://schemas.microsoft.com/office/drawing/2014/main" id="{3ED74226-C679-7A7A-F500-6BB9A5CBC82E}"/>
                  </a:ext>
                </a:extLst>
              </p:cNvPr>
              <p:cNvSpPr/>
              <p:nvPr/>
            </p:nvSpPr>
            <p:spPr>
              <a:xfrm>
                <a:off x="8734925" y="2309901"/>
                <a:ext cx="41675" cy="125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025" extrusionOk="0">
                    <a:moveTo>
                      <a:pt x="820" y="0"/>
                    </a:moveTo>
                    <a:lnTo>
                      <a:pt x="738" y="14"/>
                    </a:lnTo>
                    <a:lnTo>
                      <a:pt x="656" y="27"/>
                    </a:lnTo>
                    <a:lnTo>
                      <a:pt x="506" y="68"/>
                    </a:lnTo>
                    <a:lnTo>
                      <a:pt x="356" y="150"/>
                    </a:lnTo>
                    <a:lnTo>
                      <a:pt x="233" y="246"/>
                    </a:lnTo>
                    <a:lnTo>
                      <a:pt x="137" y="369"/>
                    </a:lnTo>
                    <a:lnTo>
                      <a:pt x="56" y="505"/>
                    </a:lnTo>
                    <a:lnTo>
                      <a:pt x="15" y="669"/>
                    </a:lnTo>
                    <a:lnTo>
                      <a:pt x="1" y="751"/>
                    </a:lnTo>
                    <a:lnTo>
                      <a:pt x="1" y="833"/>
                    </a:lnTo>
                    <a:lnTo>
                      <a:pt x="1" y="4205"/>
                    </a:lnTo>
                    <a:lnTo>
                      <a:pt x="1" y="4287"/>
                    </a:lnTo>
                    <a:lnTo>
                      <a:pt x="15" y="4369"/>
                    </a:lnTo>
                    <a:lnTo>
                      <a:pt x="56" y="4519"/>
                    </a:lnTo>
                    <a:lnTo>
                      <a:pt x="137" y="4656"/>
                    </a:lnTo>
                    <a:lnTo>
                      <a:pt x="233" y="4779"/>
                    </a:lnTo>
                    <a:lnTo>
                      <a:pt x="356" y="4888"/>
                    </a:lnTo>
                    <a:lnTo>
                      <a:pt x="506" y="4956"/>
                    </a:lnTo>
                    <a:lnTo>
                      <a:pt x="656" y="5011"/>
                    </a:lnTo>
                    <a:lnTo>
                      <a:pt x="738" y="5024"/>
                    </a:lnTo>
                    <a:lnTo>
                      <a:pt x="929" y="5024"/>
                    </a:lnTo>
                    <a:lnTo>
                      <a:pt x="1011" y="5011"/>
                    </a:lnTo>
                    <a:lnTo>
                      <a:pt x="1161" y="4956"/>
                    </a:lnTo>
                    <a:lnTo>
                      <a:pt x="1298" y="4888"/>
                    </a:lnTo>
                    <a:lnTo>
                      <a:pt x="1421" y="4779"/>
                    </a:lnTo>
                    <a:lnTo>
                      <a:pt x="1530" y="4656"/>
                    </a:lnTo>
                    <a:lnTo>
                      <a:pt x="1598" y="4519"/>
                    </a:lnTo>
                    <a:lnTo>
                      <a:pt x="1653" y="4369"/>
                    </a:lnTo>
                    <a:lnTo>
                      <a:pt x="1667" y="4287"/>
                    </a:lnTo>
                    <a:lnTo>
                      <a:pt x="1667" y="4205"/>
                    </a:lnTo>
                    <a:lnTo>
                      <a:pt x="1667" y="833"/>
                    </a:lnTo>
                    <a:lnTo>
                      <a:pt x="1667" y="751"/>
                    </a:lnTo>
                    <a:lnTo>
                      <a:pt x="1653" y="669"/>
                    </a:lnTo>
                    <a:lnTo>
                      <a:pt x="1598" y="505"/>
                    </a:lnTo>
                    <a:lnTo>
                      <a:pt x="1530" y="369"/>
                    </a:lnTo>
                    <a:lnTo>
                      <a:pt x="1421" y="246"/>
                    </a:lnTo>
                    <a:lnTo>
                      <a:pt x="1298" y="150"/>
                    </a:lnTo>
                    <a:lnTo>
                      <a:pt x="1161" y="68"/>
                    </a:lnTo>
                    <a:lnTo>
                      <a:pt x="1011" y="27"/>
                    </a:lnTo>
                    <a:lnTo>
                      <a:pt x="929" y="14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7" name="Google Shape;848;p24">
                <a:extLst>
                  <a:ext uri="{FF2B5EF4-FFF2-40B4-BE49-F238E27FC236}">
                    <a16:creationId xmlns:a16="http://schemas.microsoft.com/office/drawing/2014/main" id="{591009F0-F717-2E24-3841-F37EDB14B7C0}"/>
                  </a:ext>
                </a:extLst>
              </p:cNvPr>
              <p:cNvSpPr/>
              <p:nvPr/>
            </p:nvSpPr>
            <p:spPr>
              <a:xfrm>
                <a:off x="8190525" y="2045376"/>
                <a:ext cx="308925" cy="440650"/>
              </a:xfrm>
              <a:custGeom>
                <a:avLst/>
                <a:gdLst/>
                <a:ahLst/>
                <a:cxnLst/>
                <a:rect l="l" t="t" r="r" b="b"/>
                <a:pathLst>
                  <a:path w="12357" h="17626" extrusionOk="0">
                    <a:moveTo>
                      <a:pt x="5448" y="0"/>
                    </a:moveTo>
                    <a:lnTo>
                      <a:pt x="5162" y="28"/>
                    </a:lnTo>
                    <a:lnTo>
                      <a:pt x="4875" y="69"/>
                    </a:lnTo>
                    <a:lnTo>
                      <a:pt x="4588" y="110"/>
                    </a:lnTo>
                    <a:lnTo>
                      <a:pt x="4315" y="178"/>
                    </a:lnTo>
                    <a:lnTo>
                      <a:pt x="4042" y="260"/>
                    </a:lnTo>
                    <a:lnTo>
                      <a:pt x="3769" y="342"/>
                    </a:lnTo>
                    <a:lnTo>
                      <a:pt x="3510" y="451"/>
                    </a:lnTo>
                    <a:lnTo>
                      <a:pt x="3264" y="560"/>
                    </a:lnTo>
                    <a:lnTo>
                      <a:pt x="3004" y="697"/>
                    </a:lnTo>
                    <a:lnTo>
                      <a:pt x="2772" y="833"/>
                    </a:lnTo>
                    <a:lnTo>
                      <a:pt x="2540" y="983"/>
                    </a:lnTo>
                    <a:lnTo>
                      <a:pt x="2308" y="1134"/>
                    </a:lnTo>
                    <a:lnTo>
                      <a:pt x="2090" y="1311"/>
                    </a:lnTo>
                    <a:lnTo>
                      <a:pt x="1885" y="1489"/>
                    </a:lnTo>
                    <a:lnTo>
                      <a:pt x="1680" y="1680"/>
                    </a:lnTo>
                    <a:lnTo>
                      <a:pt x="1503" y="1884"/>
                    </a:lnTo>
                    <a:lnTo>
                      <a:pt x="1312" y="2089"/>
                    </a:lnTo>
                    <a:lnTo>
                      <a:pt x="1148" y="2308"/>
                    </a:lnTo>
                    <a:lnTo>
                      <a:pt x="984" y="2526"/>
                    </a:lnTo>
                    <a:lnTo>
                      <a:pt x="834" y="2772"/>
                    </a:lnTo>
                    <a:lnTo>
                      <a:pt x="697" y="3004"/>
                    </a:lnTo>
                    <a:lnTo>
                      <a:pt x="574" y="3250"/>
                    </a:lnTo>
                    <a:lnTo>
                      <a:pt x="451" y="3509"/>
                    </a:lnTo>
                    <a:lnTo>
                      <a:pt x="356" y="3768"/>
                    </a:lnTo>
                    <a:lnTo>
                      <a:pt x="260" y="4042"/>
                    </a:lnTo>
                    <a:lnTo>
                      <a:pt x="178" y="4315"/>
                    </a:lnTo>
                    <a:lnTo>
                      <a:pt x="124" y="4588"/>
                    </a:lnTo>
                    <a:lnTo>
                      <a:pt x="69" y="4874"/>
                    </a:lnTo>
                    <a:lnTo>
                      <a:pt x="28" y="5161"/>
                    </a:lnTo>
                    <a:lnTo>
                      <a:pt x="15" y="5448"/>
                    </a:lnTo>
                    <a:lnTo>
                      <a:pt x="1" y="5748"/>
                    </a:lnTo>
                    <a:lnTo>
                      <a:pt x="1" y="13926"/>
                    </a:lnTo>
                    <a:lnTo>
                      <a:pt x="1" y="14172"/>
                    </a:lnTo>
                    <a:lnTo>
                      <a:pt x="28" y="14418"/>
                    </a:lnTo>
                    <a:lnTo>
                      <a:pt x="42" y="14650"/>
                    </a:lnTo>
                    <a:lnTo>
                      <a:pt x="83" y="14882"/>
                    </a:lnTo>
                    <a:lnTo>
                      <a:pt x="124" y="15127"/>
                    </a:lnTo>
                    <a:lnTo>
                      <a:pt x="178" y="15360"/>
                    </a:lnTo>
                    <a:lnTo>
                      <a:pt x="247" y="15592"/>
                    </a:lnTo>
                    <a:lnTo>
                      <a:pt x="315" y="15810"/>
                    </a:lnTo>
                    <a:lnTo>
                      <a:pt x="397" y="16029"/>
                    </a:lnTo>
                    <a:lnTo>
                      <a:pt x="492" y="16261"/>
                    </a:lnTo>
                    <a:lnTo>
                      <a:pt x="588" y="16465"/>
                    </a:lnTo>
                    <a:lnTo>
                      <a:pt x="697" y="16684"/>
                    </a:lnTo>
                    <a:lnTo>
                      <a:pt x="820" y="16889"/>
                    </a:lnTo>
                    <a:lnTo>
                      <a:pt x="957" y="17093"/>
                    </a:lnTo>
                    <a:lnTo>
                      <a:pt x="1093" y="17298"/>
                    </a:lnTo>
                    <a:lnTo>
                      <a:pt x="1243" y="17489"/>
                    </a:lnTo>
                    <a:lnTo>
                      <a:pt x="1721" y="17107"/>
                    </a:lnTo>
                    <a:lnTo>
                      <a:pt x="1585" y="16930"/>
                    </a:lnTo>
                    <a:lnTo>
                      <a:pt x="1462" y="16752"/>
                    </a:lnTo>
                    <a:lnTo>
                      <a:pt x="1353" y="16575"/>
                    </a:lnTo>
                    <a:lnTo>
                      <a:pt x="1243" y="16384"/>
                    </a:lnTo>
                    <a:lnTo>
                      <a:pt x="1148" y="16192"/>
                    </a:lnTo>
                    <a:lnTo>
                      <a:pt x="1052" y="16001"/>
                    </a:lnTo>
                    <a:lnTo>
                      <a:pt x="970" y="15810"/>
                    </a:lnTo>
                    <a:lnTo>
                      <a:pt x="888" y="15605"/>
                    </a:lnTo>
                    <a:lnTo>
                      <a:pt x="834" y="15414"/>
                    </a:lnTo>
                    <a:lnTo>
                      <a:pt x="779" y="15209"/>
                    </a:lnTo>
                    <a:lnTo>
                      <a:pt x="725" y="14991"/>
                    </a:lnTo>
                    <a:lnTo>
                      <a:pt x="684" y="14786"/>
                    </a:lnTo>
                    <a:lnTo>
                      <a:pt x="656" y="14568"/>
                    </a:lnTo>
                    <a:lnTo>
                      <a:pt x="629" y="14363"/>
                    </a:lnTo>
                    <a:lnTo>
                      <a:pt x="615" y="14144"/>
                    </a:lnTo>
                    <a:lnTo>
                      <a:pt x="615" y="13926"/>
                    </a:lnTo>
                    <a:lnTo>
                      <a:pt x="615" y="5748"/>
                    </a:lnTo>
                    <a:lnTo>
                      <a:pt x="615" y="5475"/>
                    </a:lnTo>
                    <a:lnTo>
                      <a:pt x="643" y="5216"/>
                    </a:lnTo>
                    <a:lnTo>
                      <a:pt x="670" y="4956"/>
                    </a:lnTo>
                    <a:lnTo>
                      <a:pt x="725" y="4711"/>
                    </a:lnTo>
                    <a:lnTo>
                      <a:pt x="779" y="4465"/>
                    </a:lnTo>
                    <a:lnTo>
                      <a:pt x="847" y="4219"/>
                    </a:lnTo>
                    <a:lnTo>
                      <a:pt x="929" y="3973"/>
                    </a:lnTo>
                    <a:lnTo>
                      <a:pt x="1011" y="3741"/>
                    </a:lnTo>
                    <a:lnTo>
                      <a:pt x="1120" y="3523"/>
                    </a:lnTo>
                    <a:lnTo>
                      <a:pt x="1230" y="3291"/>
                    </a:lnTo>
                    <a:lnTo>
                      <a:pt x="1353" y="3086"/>
                    </a:lnTo>
                    <a:lnTo>
                      <a:pt x="1489" y="2867"/>
                    </a:lnTo>
                    <a:lnTo>
                      <a:pt x="1639" y="2676"/>
                    </a:lnTo>
                    <a:lnTo>
                      <a:pt x="1789" y="2485"/>
                    </a:lnTo>
                    <a:lnTo>
                      <a:pt x="1953" y="2294"/>
                    </a:lnTo>
                    <a:lnTo>
                      <a:pt x="2117" y="2117"/>
                    </a:lnTo>
                    <a:lnTo>
                      <a:pt x="2295" y="1939"/>
                    </a:lnTo>
                    <a:lnTo>
                      <a:pt x="2486" y="1789"/>
                    </a:lnTo>
                    <a:lnTo>
                      <a:pt x="2677" y="1625"/>
                    </a:lnTo>
                    <a:lnTo>
                      <a:pt x="2882" y="1489"/>
                    </a:lnTo>
                    <a:lnTo>
                      <a:pt x="3086" y="1352"/>
                    </a:lnTo>
                    <a:lnTo>
                      <a:pt x="3305" y="1229"/>
                    </a:lnTo>
                    <a:lnTo>
                      <a:pt x="3523" y="1120"/>
                    </a:lnTo>
                    <a:lnTo>
                      <a:pt x="3755" y="1011"/>
                    </a:lnTo>
                    <a:lnTo>
                      <a:pt x="3987" y="915"/>
                    </a:lnTo>
                    <a:lnTo>
                      <a:pt x="4220" y="833"/>
                    </a:lnTo>
                    <a:lnTo>
                      <a:pt x="4465" y="765"/>
                    </a:lnTo>
                    <a:lnTo>
                      <a:pt x="4711" y="710"/>
                    </a:lnTo>
                    <a:lnTo>
                      <a:pt x="4970" y="669"/>
                    </a:lnTo>
                    <a:lnTo>
                      <a:pt x="5230" y="628"/>
                    </a:lnTo>
                    <a:lnTo>
                      <a:pt x="5489" y="615"/>
                    </a:lnTo>
                    <a:lnTo>
                      <a:pt x="6868" y="615"/>
                    </a:lnTo>
                    <a:lnTo>
                      <a:pt x="7141" y="628"/>
                    </a:lnTo>
                    <a:lnTo>
                      <a:pt x="7387" y="669"/>
                    </a:lnTo>
                    <a:lnTo>
                      <a:pt x="7646" y="710"/>
                    </a:lnTo>
                    <a:lnTo>
                      <a:pt x="7892" y="765"/>
                    </a:lnTo>
                    <a:lnTo>
                      <a:pt x="8138" y="833"/>
                    </a:lnTo>
                    <a:lnTo>
                      <a:pt x="8370" y="915"/>
                    </a:lnTo>
                    <a:lnTo>
                      <a:pt x="8602" y="1011"/>
                    </a:lnTo>
                    <a:lnTo>
                      <a:pt x="8834" y="1120"/>
                    </a:lnTo>
                    <a:lnTo>
                      <a:pt x="9053" y="1229"/>
                    </a:lnTo>
                    <a:lnTo>
                      <a:pt x="9271" y="1352"/>
                    </a:lnTo>
                    <a:lnTo>
                      <a:pt x="9476" y="1489"/>
                    </a:lnTo>
                    <a:lnTo>
                      <a:pt x="9681" y="1625"/>
                    </a:lnTo>
                    <a:lnTo>
                      <a:pt x="9872" y="1789"/>
                    </a:lnTo>
                    <a:lnTo>
                      <a:pt x="10063" y="1939"/>
                    </a:lnTo>
                    <a:lnTo>
                      <a:pt x="10240" y="2117"/>
                    </a:lnTo>
                    <a:lnTo>
                      <a:pt x="10404" y="2294"/>
                    </a:lnTo>
                    <a:lnTo>
                      <a:pt x="10568" y="2485"/>
                    </a:lnTo>
                    <a:lnTo>
                      <a:pt x="10718" y="2676"/>
                    </a:lnTo>
                    <a:lnTo>
                      <a:pt x="10868" y="2867"/>
                    </a:lnTo>
                    <a:lnTo>
                      <a:pt x="11005" y="3086"/>
                    </a:lnTo>
                    <a:lnTo>
                      <a:pt x="11128" y="3291"/>
                    </a:lnTo>
                    <a:lnTo>
                      <a:pt x="11237" y="3523"/>
                    </a:lnTo>
                    <a:lnTo>
                      <a:pt x="11346" y="3741"/>
                    </a:lnTo>
                    <a:lnTo>
                      <a:pt x="11428" y="3973"/>
                    </a:lnTo>
                    <a:lnTo>
                      <a:pt x="11510" y="4219"/>
                    </a:lnTo>
                    <a:lnTo>
                      <a:pt x="11578" y="4465"/>
                    </a:lnTo>
                    <a:lnTo>
                      <a:pt x="11647" y="4711"/>
                    </a:lnTo>
                    <a:lnTo>
                      <a:pt x="11688" y="4956"/>
                    </a:lnTo>
                    <a:lnTo>
                      <a:pt x="11715" y="5216"/>
                    </a:lnTo>
                    <a:lnTo>
                      <a:pt x="11742" y="5475"/>
                    </a:lnTo>
                    <a:lnTo>
                      <a:pt x="11742" y="5748"/>
                    </a:lnTo>
                    <a:lnTo>
                      <a:pt x="11742" y="13926"/>
                    </a:lnTo>
                    <a:lnTo>
                      <a:pt x="11742" y="14144"/>
                    </a:lnTo>
                    <a:lnTo>
                      <a:pt x="11729" y="14377"/>
                    </a:lnTo>
                    <a:lnTo>
                      <a:pt x="11701" y="14595"/>
                    </a:lnTo>
                    <a:lnTo>
                      <a:pt x="11660" y="14827"/>
                    </a:lnTo>
                    <a:lnTo>
                      <a:pt x="11619" y="15046"/>
                    </a:lnTo>
                    <a:lnTo>
                      <a:pt x="11565" y="15264"/>
                    </a:lnTo>
                    <a:lnTo>
                      <a:pt x="11510" y="15469"/>
                    </a:lnTo>
                    <a:lnTo>
                      <a:pt x="11428" y="15687"/>
                    </a:lnTo>
                    <a:lnTo>
                      <a:pt x="11346" y="15892"/>
                    </a:lnTo>
                    <a:lnTo>
                      <a:pt x="11264" y="16097"/>
                    </a:lnTo>
                    <a:lnTo>
                      <a:pt x="11169" y="16302"/>
                    </a:lnTo>
                    <a:lnTo>
                      <a:pt x="11060" y="16493"/>
                    </a:lnTo>
                    <a:lnTo>
                      <a:pt x="10937" y="16684"/>
                    </a:lnTo>
                    <a:lnTo>
                      <a:pt x="10814" y="16875"/>
                    </a:lnTo>
                    <a:lnTo>
                      <a:pt x="10677" y="17052"/>
                    </a:lnTo>
                    <a:lnTo>
                      <a:pt x="10541" y="17230"/>
                    </a:lnTo>
                    <a:lnTo>
                      <a:pt x="11005" y="17626"/>
                    </a:lnTo>
                    <a:lnTo>
                      <a:pt x="11169" y="17435"/>
                    </a:lnTo>
                    <a:lnTo>
                      <a:pt x="11319" y="17230"/>
                    </a:lnTo>
                    <a:lnTo>
                      <a:pt x="11455" y="17012"/>
                    </a:lnTo>
                    <a:lnTo>
                      <a:pt x="11578" y="16807"/>
                    </a:lnTo>
                    <a:lnTo>
                      <a:pt x="11701" y="16588"/>
                    </a:lnTo>
                    <a:lnTo>
                      <a:pt x="11810" y="16356"/>
                    </a:lnTo>
                    <a:lnTo>
                      <a:pt x="11920" y="16124"/>
                    </a:lnTo>
                    <a:lnTo>
                      <a:pt x="12002" y="15892"/>
                    </a:lnTo>
                    <a:lnTo>
                      <a:pt x="12084" y="15660"/>
                    </a:lnTo>
                    <a:lnTo>
                      <a:pt x="12165" y="15414"/>
                    </a:lnTo>
                    <a:lnTo>
                      <a:pt x="12220" y="15168"/>
                    </a:lnTo>
                    <a:lnTo>
                      <a:pt x="12275" y="14923"/>
                    </a:lnTo>
                    <a:lnTo>
                      <a:pt x="12302" y="14677"/>
                    </a:lnTo>
                    <a:lnTo>
                      <a:pt x="12329" y="14431"/>
                    </a:lnTo>
                    <a:lnTo>
                      <a:pt x="12357" y="14172"/>
                    </a:lnTo>
                    <a:lnTo>
                      <a:pt x="12357" y="13926"/>
                    </a:lnTo>
                    <a:lnTo>
                      <a:pt x="12357" y="5748"/>
                    </a:lnTo>
                    <a:lnTo>
                      <a:pt x="12343" y="5448"/>
                    </a:lnTo>
                    <a:lnTo>
                      <a:pt x="12329" y="5161"/>
                    </a:lnTo>
                    <a:lnTo>
                      <a:pt x="12288" y="4874"/>
                    </a:lnTo>
                    <a:lnTo>
                      <a:pt x="12234" y="4588"/>
                    </a:lnTo>
                    <a:lnTo>
                      <a:pt x="12179" y="4315"/>
                    </a:lnTo>
                    <a:lnTo>
                      <a:pt x="12097" y="4042"/>
                    </a:lnTo>
                    <a:lnTo>
                      <a:pt x="12002" y="3768"/>
                    </a:lnTo>
                    <a:lnTo>
                      <a:pt x="11906" y="3509"/>
                    </a:lnTo>
                    <a:lnTo>
                      <a:pt x="11783" y="3250"/>
                    </a:lnTo>
                    <a:lnTo>
                      <a:pt x="11660" y="3004"/>
                    </a:lnTo>
                    <a:lnTo>
                      <a:pt x="11524" y="2772"/>
                    </a:lnTo>
                    <a:lnTo>
                      <a:pt x="11374" y="2526"/>
                    </a:lnTo>
                    <a:lnTo>
                      <a:pt x="11210" y="2308"/>
                    </a:lnTo>
                    <a:lnTo>
                      <a:pt x="11046" y="2089"/>
                    </a:lnTo>
                    <a:lnTo>
                      <a:pt x="10868" y="1884"/>
                    </a:lnTo>
                    <a:lnTo>
                      <a:pt x="10677" y="1680"/>
                    </a:lnTo>
                    <a:lnTo>
                      <a:pt x="10472" y="1489"/>
                    </a:lnTo>
                    <a:lnTo>
                      <a:pt x="10268" y="1311"/>
                    </a:lnTo>
                    <a:lnTo>
                      <a:pt x="10049" y="1134"/>
                    </a:lnTo>
                    <a:lnTo>
                      <a:pt x="9817" y="983"/>
                    </a:lnTo>
                    <a:lnTo>
                      <a:pt x="9585" y="833"/>
                    </a:lnTo>
                    <a:lnTo>
                      <a:pt x="9353" y="697"/>
                    </a:lnTo>
                    <a:lnTo>
                      <a:pt x="9094" y="560"/>
                    </a:lnTo>
                    <a:lnTo>
                      <a:pt x="8848" y="451"/>
                    </a:lnTo>
                    <a:lnTo>
                      <a:pt x="8588" y="342"/>
                    </a:lnTo>
                    <a:lnTo>
                      <a:pt x="8315" y="260"/>
                    </a:lnTo>
                    <a:lnTo>
                      <a:pt x="8042" y="178"/>
                    </a:lnTo>
                    <a:lnTo>
                      <a:pt x="7769" y="110"/>
                    </a:lnTo>
                    <a:lnTo>
                      <a:pt x="7483" y="69"/>
                    </a:lnTo>
                    <a:lnTo>
                      <a:pt x="7196" y="28"/>
                    </a:lnTo>
                    <a:lnTo>
                      <a:pt x="690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8" name="Google Shape;849;p24">
                <a:extLst>
                  <a:ext uri="{FF2B5EF4-FFF2-40B4-BE49-F238E27FC236}">
                    <a16:creationId xmlns:a16="http://schemas.microsoft.com/office/drawing/2014/main" id="{5E378B62-CEE9-43A0-05CE-A381BE78741E}"/>
                  </a:ext>
                </a:extLst>
              </p:cNvPr>
              <p:cNvSpPr/>
              <p:nvPr/>
            </p:nvSpPr>
            <p:spPr>
              <a:xfrm>
                <a:off x="8211700" y="2453926"/>
                <a:ext cx="495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94" extrusionOk="0">
                    <a:moveTo>
                      <a:pt x="1243" y="1"/>
                    </a:moveTo>
                    <a:lnTo>
                      <a:pt x="1106" y="28"/>
                    </a:lnTo>
                    <a:lnTo>
                      <a:pt x="997" y="82"/>
                    </a:lnTo>
                    <a:lnTo>
                      <a:pt x="328" y="465"/>
                    </a:lnTo>
                    <a:lnTo>
                      <a:pt x="219" y="533"/>
                    </a:lnTo>
                    <a:lnTo>
                      <a:pt x="137" y="629"/>
                    </a:lnTo>
                    <a:lnTo>
                      <a:pt x="69" y="738"/>
                    </a:lnTo>
                    <a:lnTo>
                      <a:pt x="28" y="861"/>
                    </a:lnTo>
                    <a:lnTo>
                      <a:pt x="0" y="984"/>
                    </a:lnTo>
                    <a:lnTo>
                      <a:pt x="14" y="1106"/>
                    </a:lnTo>
                    <a:lnTo>
                      <a:pt x="41" y="1229"/>
                    </a:lnTo>
                    <a:lnTo>
                      <a:pt x="96" y="1352"/>
                    </a:lnTo>
                    <a:lnTo>
                      <a:pt x="96" y="1366"/>
                    </a:lnTo>
                    <a:lnTo>
                      <a:pt x="178" y="1475"/>
                    </a:lnTo>
                    <a:lnTo>
                      <a:pt x="273" y="1557"/>
                    </a:lnTo>
                    <a:lnTo>
                      <a:pt x="383" y="1625"/>
                    </a:lnTo>
                    <a:lnTo>
                      <a:pt x="492" y="1666"/>
                    </a:lnTo>
                    <a:lnTo>
                      <a:pt x="615" y="1693"/>
                    </a:lnTo>
                    <a:lnTo>
                      <a:pt x="738" y="1693"/>
                    </a:lnTo>
                    <a:lnTo>
                      <a:pt x="874" y="1666"/>
                    </a:lnTo>
                    <a:lnTo>
                      <a:pt x="997" y="1612"/>
                    </a:lnTo>
                    <a:lnTo>
                      <a:pt x="1652" y="1229"/>
                    </a:lnTo>
                    <a:lnTo>
                      <a:pt x="1762" y="1147"/>
                    </a:lnTo>
                    <a:lnTo>
                      <a:pt x="1843" y="1065"/>
                    </a:lnTo>
                    <a:lnTo>
                      <a:pt x="1912" y="956"/>
                    </a:lnTo>
                    <a:lnTo>
                      <a:pt x="1953" y="833"/>
                    </a:lnTo>
                    <a:lnTo>
                      <a:pt x="1980" y="710"/>
                    </a:lnTo>
                    <a:lnTo>
                      <a:pt x="1966" y="588"/>
                    </a:lnTo>
                    <a:lnTo>
                      <a:pt x="1939" y="465"/>
                    </a:lnTo>
                    <a:lnTo>
                      <a:pt x="1884" y="342"/>
                    </a:lnTo>
                    <a:lnTo>
                      <a:pt x="1884" y="328"/>
                    </a:lnTo>
                    <a:lnTo>
                      <a:pt x="1803" y="219"/>
                    </a:lnTo>
                    <a:lnTo>
                      <a:pt x="1707" y="123"/>
                    </a:lnTo>
                    <a:lnTo>
                      <a:pt x="1611" y="69"/>
                    </a:lnTo>
                    <a:lnTo>
                      <a:pt x="1489" y="14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9" name="Google Shape;850;p24">
                <a:extLst>
                  <a:ext uri="{FF2B5EF4-FFF2-40B4-BE49-F238E27FC236}">
                    <a16:creationId xmlns:a16="http://schemas.microsoft.com/office/drawing/2014/main" id="{F2749956-A54A-6F4F-F754-005A5F9976D4}"/>
                  </a:ext>
                </a:extLst>
              </p:cNvPr>
              <p:cNvSpPr/>
              <p:nvPr/>
            </p:nvSpPr>
            <p:spPr>
              <a:xfrm>
                <a:off x="8429450" y="2450526"/>
                <a:ext cx="423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966" extrusionOk="0">
                    <a:moveTo>
                      <a:pt x="588" y="0"/>
                    </a:moveTo>
                    <a:lnTo>
                      <a:pt x="465" y="27"/>
                    </a:lnTo>
                    <a:lnTo>
                      <a:pt x="342" y="82"/>
                    </a:lnTo>
                    <a:lnTo>
                      <a:pt x="328" y="82"/>
                    </a:lnTo>
                    <a:lnTo>
                      <a:pt x="219" y="164"/>
                    </a:lnTo>
                    <a:lnTo>
                      <a:pt x="124" y="259"/>
                    </a:lnTo>
                    <a:lnTo>
                      <a:pt x="69" y="369"/>
                    </a:lnTo>
                    <a:lnTo>
                      <a:pt x="14" y="478"/>
                    </a:lnTo>
                    <a:lnTo>
                      <a:pt x="1" y="614"/>
                    </a:lnTo>
                    <a:lnTo>
                      <a:pt x="1" y="737"/>
                    </a:lnTo>
                    <a:lnTo>
                      <a:pt x="28" y="860"/>
                    </a:lnTo>
                    <a:lnTo>
                      <a:pt x="83" y="983"/>
                    </a:lnTo>
                    <a:lnTo>
                      <a:pt x="465" y="1638"/>
                    </a:lnTo>
                    <a:lnTo>
                      <a:pt x="533" y="1748"/>
                    </a:lnTo>
                    <a:lnTo>
                      <a:pt x="629" y="1829"/>
                    </a:lnTo>
                    <a:lnTo>
                      <a:pt x="738" y="1898"/>
                    </a:lnTo>
                    <a:lnTo>
                      <a:pt x="861" y="1939"/>
                    </a:lnTo>
                    <a:lnTo>
                      <a:pt x="984" y="1966"/>
                    </a:lnTo>
                    <a:lnTo>
                      <a:pt x="1107" y="1966"/>
                    </a:lnTo>
                    <a:lnTo>
                      <a:pt x="1230" y="1939"/>
                    </a:lnTo>
                    <a:lnTo>
                      <a:pt x="1352" y="1884"/>
                    </a:lnTo>
                    <a:lnTo>
                      <a:pt x="1366" y="1870"/>
                    </a:lnTo>
                    <a:lnTo>
                      <a:pt x="1475" y="1802"/>
                    </a:lnTo>
                    <a:lnTo>
                      <a:pt x="1557" y="1707"/>
                    </a:lnTo>
                    <a:lnTo>
                      <a:pt x="1625" y="1597"/>
                    </a:lnTo>
                    <a:lnTo>
                      <a:pt x="1666" y="1474"/>
                    </a:lnTo>
                    <a:lnTo>
                      <a:pt x="1694" y="1352"/>
                    </a:lnTo>
                    <a:lnTo>
                      <a:pt x="1694" y="1229"/>
                    </a:lnTo>
                    <a:lnTo>
                      <a:pt x="1666" y="1106"/>
                    </a:lnTo>
                    <a:lnTo>
                      <a:pt x="1612" y="983"/>
                    </a:lnTo>
                    <a:lnTo>
                      <a:pt x="1230" y="328"/>
                    </a:lnTo>
                    <a:lnTo>
                      <a:pt x="1148" y="218"/>
                    </a:lnTo>
                    <a:lnTo>
                      <a:pt x="1066" y="123"/>
                    </a:lnTo>
                    <a:lnTo>
                      <a:pt x="956" y="55"/>
                    </a:lnTo>
                    <a:lnTo>
                      <a:pt x="834" y="14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0" name="Google Shape;851;p24">
                <a:extLst>
                  <a:ext uri="{FF2B5EF4-FFF2-40B4-BE49-F238E27FC236}">
                    <a16:creationId xmlns:a16="http://schemas.microsoft.com/office/drawing/2014/main" id="{22F3FA38-DEF4-5957-DEC2-2FC3BF68A92A}"/>
                  </a:ext>
                </a:extLst>
              </p:cNvPr>
              <p:cNvSpPr/>
              <p:nvPr/>
            </p:nvSpPr>
            <p:spPr>
              <a:xfrm>
                <a:off x="8424325" y="1577076"/>
                <a:ext cx="219850" cy="36935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14774" extrusionOk="0">
                    <a:moveTo>
                      <a:pt x="4124" y="1"/>
                    </a:moveTo>
                    <a:lnTo>
                      <a:pt x="3906" y="28"/>
                    </a:lnTo>
                    <a:lnTo>
                      <a:pt x="3687" y="56"/>
                    </a:lnTo>
                    <a:lnTo>
                      <a:pt x="3482" y="83"/>
                    </a:lnTo>
                    <a:lnTo>
                      <a:pt x="3264" y="138"/>
                    </a:lnTo>
                    <a:lnTo>
                      <a:pt x="3059" y="192"/>
                    </a:lnTo>
                    <a:lnTo>
                      <a:pt x="2854" y="260"/>
                    </a:lnTo>
                    <a:lnTo>
                      <a:pt x="2663" y="342"/>
                    </a:lnTo>
                    <a:lnTo>
                      <a:pt x="2472" y="424"/>
                    </a:lnTo>
                    <a:lnTo>
                      <a:pt x="2281" y="533"/>
                    </a:lnTo>
                    <a:lnTo>
                      <a:pt x="2090" y="629"/>
                    </a:lnTo>
                    <a:lnTo>
                      <a:pt x="1912" y="738"/>
                    </a:lnTo>
                    <a:lnTo>
                      <a:pt x="1749" y="861"/>
                    </a:lnTo>
                    <a:lnTo>
                      <a:pt x="1585" y="998"/>
                    </a:lnTo>
                    <a:lnTo>
                      <a:pt x="1421" y="1134"/>
                    </a:lnTo>
                    <a:lnTo>
                      <a:pt x="1271" y="1271"/>
                    </a:lnTo>
                    <a:lnTo>
                      <a:pt x="1134" y="1435"/>
                    </a:lnTo>
                    <a:lnTo>
                      <a:pt x="998" y="1585"/>
                    </a:lnTo>
                    <a:lnTo>
                      <a:pt x="861" y="1749"/>
                    </a:lnTo>
                    <a:lnTo>
                      <a:pt x="738" y="1926"/>
                    </a:lnTo>
                    <a:lnTo>
                      <a:pt x="629" y="2103"/>
                    </a:lnTo>
                    <a:lnTo>
                      <a:pt x="520" y="2281"/>
                    </a:lnTo>
                    <a:lnTo>
                      <a:pt x="424" y="2472"/>
                    </a:lnTo>
                    <a:lnTo>
                      <a:pt x="342" y="2663"/>
                    </a:lnTo>
                    <a:lnTo>
                      <a:pt x="260" y="2854"/>
                    </a:lnTo>
                    <a:lnTo>
                      <a:pt x="192" y="3059"/>
                    </a:lnTo>
                    <a:lnTo>
                      <a:pt x="138" y="3264"/>
                    </a:lnTo>
                    <a:lnTo>
                      <a:pt x="83" y="3482"/>
                    </a:lnTo>
                    <a:lnTo>
                      <a:pt x="42" y="3687"/>
                    </a:lnTo>
                    <a:lnTo>
                      <a:pt x="15" y="3906"/>
                    </a:lnTo>
                    <a:lnTo>
                      <a:pt x="1" y="4138"/>
                    </a:lnTo>
                    <a:lnTo>
                      <a:pt x="1" y="4356"/>
                    </a:lnTo>
                    <a:lnTo>
                      <a:pt x="1" y="9312"/>
                    </a:lnTo>
                    <a:lnTo>
                      <a:pt x="1" y="9626"/>
                    </a:lnTo>
                    <a:lnTo>
                      <a:pt x="28" y="9940"/>
                    </a:lnTo>
                    <a:lnTo>
                      <a:pt x="69" y="10254"/>
                    </a:lnTo>
                    <a:lnTo>
                      <a:pt x="110" y="10568"/>
                    </a:lnTo>
                    <a:lnTo>
                      <a:pt x="178" y="10868"/>
                    </a:lnTo>
                    <a:lnTo>
                      <a:pt x="260" y="11182"/>
                    </a:lnTo>
                    <a:lnTo>
                      <a:pt x="356" y="11483"/>
                    </a:lnTo>
                    <a:lnTo>
                      <a:pt x="452" y="11783"/>
                    </a:lnTo>
                    <a:lnTo>
                      <a:pt x="602" y="12138"/>
                    </a:lnTo>
                    <a:lnTo>
                      <a:pt x="738" y="12466"/>
                    </a:lnTo>
                    <a:lnTo>
                      <a:pt x="888" y="12766"/>
                    </a:lnTo>
                    <a:lnTo>
                      <a:pt x="1066" y="13053"/>
                    </a:lnTo>
                    <a:lnTo>
                      <a:pt x="1271" y="13312"/>
                    </a:lnTo>
                    <a:lnTo>
                      <a:pt x="1475" y="13544"/>
                    </a:lnTo>
                    <a:lnTo>
                      <a:pt x="1708" y="13763"/>
                    </a:lnTo>
                    <a:lnTo>
                      <a:pt x="1940" y="13968"/>
                    </a:lnTo>
                    <a:lnTo>
                      <a:pt x="2199" y="14131"/>
                    </a:lnTo>
                    <a:lnTo>
                      <a:pt x="2458" y="14295"/>
                    </a:lnTo>
                    <a:lnTo>
                      <a:pt x="2732" y="14418"/>
                    </a:lnTo>
                    <a:lnTo>
                      <a:pt x="3018" y="14527"/>
                    </a:lnTo>
                    <a:lnTo>
                      <a:pt x="3305" y="14623"/>
                    </a:lnTo>
                    <a:lnTo>
                      <a:pt x="3592" y="14691"/>
                    </a:lnTo>
                    <a:lnTo>
                      <a:pt x="3892" y="14746"/>
                    </a:lnTo>
                    <a:lnTo>
                      <a:pt x="4179" y="14773"/>
                    </a:lnTo>
                    <a:lnTo>
                      <a:pt x="4479" y="14773"/>
                    </a:lnTo>
                    <a:lnTo>
                      <a:pt x="4779" y="14759"/>
                    </a:lnTo>
                    <a:lnTo>
                      <a:pt x="5080" y="14719"/>
                    </a:lnTo>
                    <a:lnTo>
                      <a:pt x="5380" y="14664"/>
                    </a:lnTo>
                    <a:lnTo>
                      <a:pt x="5667" y="14596"/>
                    </a:lnTo>
                    <a:lnTo>
                      <a:pt x="5954" y="14486"/>
                    </a:lnTo>
                    <a:lnTo>
                      <a:pt x="6227" y="14377"/>
                    </a:lnTo>
                    <a:lnTo>
                      <a:pt x="6486" y="14227"/>
                    </a:lnTo>
                    <a:lnTo>
                      <a:pt x="6745" y="14063"/>
                    </a:lnTo>
                    <a:lnTo>
                      <a:pt x="6991" y="13886"/>
                    </a:lnTo>
                    <a:lnTo>
                      <a:pt x="7237" y="13681"/>
                    </a:lnTo>
                    <a:lnTo>
                      <a:pt x="7455" y="13462"/>
                    </a:lnTo>
                    <a:lnTo>
                      <a:pt x="7660" y="13217"/>
                    </a:lnTo>
                    <a:lnTo>
                      <a:pt x="7838" y="12944"/>
                    </a:lnTo>
                    <a:lnTo>
                      <a:pt x="8015" y="12671"/>
                    </a:lnTo>
                    <a:lnTo>
                      <a:pt x="8165" y="12357"/>
                    </a:lnTo>
                    <a:lnTo>
                      <a:pt x="8288" y="12029"/>
                    </a:lnTo>
                    <a:lnTo>
                      <a:pt x="8575" y="11223"/>
                    </a:lnTo>
                    <a:lnTo>
                      <a:pt x="8670" y="10896"/>
                    </a:lnTo>
                    <a:lnTo>
                      <a:pt x="8739" y="10582"/>
                    </a:lnTo>
                    <a:lnTo>
                      <a:pt x="8780" y="10254"/>
                    </a:lnTo>
                    <a:lnTo>
                      <a:pt x="8793" y="9913"/>
                    </a:lnTo>
                    <a:lnTo>
                      <a:pt x="8793" y="4356"/>
                    </a:lnTo>
                    <a:lnTo>
                      <a:pt x="8793" y="4138"/>
                    </a:lnTo>
                    <a:lnTo>
                      <a:pt x="8780" y="3906"/>
                    </a:lnTo>
                    <a:lnTo>
                      <a:pt x="8752" y="3687"/>
                    </a:lnTo>
                    <a:lnTo>
                      <a:pt x="8711" y="3482"/>
                    </a:lnTo>
                    <a:lnTo>
                      <a:pt x="8657" y="3264"/>
                    </a:lnTo>
                    <a:lnTo>
                      <a:pt x="8602" y="3059"/>
                    </a:lnTo>
                    <a:lnTo>
                      <a:pt x="8534" y="2854"/>
                    </a:lnTo>
                    <a:lnTo>
                      <a:pt x="8452" y="2663"/>
                    </a:lnTo>
                    <a:lnTo>
                      <a:pt x="8370" y="2472"/>
                    </a:lnTo>
                    <a:lnTo>
                      <a:pt x="8274" y="2281"/>
                    </a:lnTo>
                    <a:lnTo>
                      <a:pt x="8165" y="2103"/>
                    </a:lnTo>
                    <a:lnTo>
                      <a:pt x="8056" y="1926"/>
                    </a:lnTo>
                    <a:lnTo>
                      <a:pt x="7933" y="1749"/>
                    </a:lnTo>
                    <a:lnTo>
                      <a:pt x="7797" y="1585"/>
                    </a:lnTo>
                    <a:lnTo>
                      <a:pt x="7660" y="1435"/>
                    </a:lnTo>
                    <a:lnTo>
                      <a:pt x="7524" y="1271"/>
                    </a:lnTo>
                    <a:lnTo>
                      <a:pt x="7373" y="1134"/>
                    </a:lnTo>
                    <a:lnTo>
                      <a:pt x="7210" y="998"/>
                    </a:lnTo>
                    <a:lnTo>
                      <a:pt x="7046" y="861"/>
                    </a:lnTo>
                    <a:lnTo>
                      <a:pt x="6882" y="738"/>
                    </a:lnTo>
                    <a:lnTo>
                      <a:pt x="6704" y="629"/>
                    </a:lnTo>
                    <a:lnTo>
                      <a:pt x="6513" y="533"/>
                    </a:lnTo>
                    <a:lnTo>
                      <a:pt x="6336" y="424"/>
                    </a:lnTo>
                    <a:lnTo>
                      <a:pt x="6131" y="342"/>
                    </a:lnTo>
                    <a:lnTo>
                      <a:pt x="5940" y="260"/>
                    </a:lnTo>
                    <a:lnTo>
                      <a:pt x="5735" y="192"/>
                    </a:lnTo>
                    <a:lnTo>
                      <a:pt x="5530" y="138"/>
                    </a:lnTo>
                    <a:lnTo>
                      <a:pt x="5326" y="83"/>
                    </a:lnTo>
                    <a:lnTo>
                      <a:pt x="5107" y="56"/>
                    </a:lnTo>
                    <a:lnTo>
                      <a:pt x="4889" y="28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1" name="Google Shape;852;p24">
                <a:extLst>
                  <a:ext uri="{FF2B5EF4-FFF2-40B4-BE49-F238E27FC236}">
                    <a16:creationId xmlns:a16="http://schemas.microsoft.com/office/drawing/2014/main" id="{9C24CD31-5EE4-8429-6D98-ABBBB748C2FE}"/>
                  </a:ext>
                </a:extLst>
              </p:cNvPr>
              <p:cNvSpPr/>
              <p:nvPr/>
            </p:nvSpPr>
            <p:spPr>
              <a:xfrm>
                <a:off x="8225350" y="995476"/>
                <a:ext cx="612675" cy="788125"/>
              </a:xfrm>
              <a:custGeom>
                <a:avLst/>
                <a:gdLst/>
                <a:ahLst/>
                <a:cxnLst/>
                <a:rect l="l" t="t" r="r" b="b"/>
                <a:pathLst>
                  <a:path w="24507" h="31525" extrusionOk="0">
                    <a:moveTo>
                      <a:pt x="10841" y="1"/>
                    </a:moveTo>
                    <a:lnTo>
                      <a:pt x="10281" y="15"/>
                    </a:lnTo>
                    <a:lnTo>
                      <a:pt x="9735" y="56"/>
                    </a:lnTo>
                    <a:lnTo>
                      <a:pt x="9189" y="124"/>
                    </a:lnTo>
                    <a:lnTo>
                      <a:pt x="8656" y="219"/>
                    </a:lnTo>
                    <a:lnTo>
                      <a:pt x="8137" y="342"/>
                    </a:lnTo>
                    <a:lnTo>
                      <a:pt x="7619" y="492"/>
                    </a:lnTo>
                    <a:lnTo>
                      <a:pt x="7114" y="656"/>
                    </a:lnTo>
                    <a:lnTo>
                      <a:pt x="6622" y="861"/>
                    </a:lnTo>
                    <a:lnTo>
                      <a:pt x="6144" y="1066"/>
                    </a:lnTo>
                    <a:lnTo>
                      <a:pt x="5680" y="1312"/>
                    </a:lnTo>
                    <a:lnTo>
                      <a:pt x="5216" y="1571"/>
                    </a:lnTo>
                    <a:lnTo>
                      <a:pt x="4779" y="1858"/>
                    </a:lnTo>
                    <a:lnTo>
                      <a:pt x="4356" y="2158"/>
                    </a:lnTo>
                    <a:lnTo>
                      <a:pt x="3946" y="2486"/>
                    </a:lnTo>
                    <a:lnTo>
                      <a:pt x="3550" y="2827"/>
                    </a:lnTo>
                    <a:lnTo>
                      <a:pt x="3182" y="3182"/>
                    </a:lnTo>
                    <a:lnTo>
                      <a:pt x="2813" y="3551"/>
                    </a:lnTo>
                    <a:lnTo>
                      <a:pt x="2472" y="3947"/>
                    </a:lnTo>
                    <a:lnTo>
                      <a:pt x="2158" y="4356"/>
                    </a:lnTo>
                    <a:lnTo>
                      <a:pt x="1857" y="4779"/>
                    </a:lnTo>
                    <a:lnTo>
                      <a:pt x="1571" y="5230"/>
                    </a:lnTo>
                    <a:lnTo>
                      <a:pt x="1311" y="5680"/>
                    </a:lnTo>
                    <a:lnTo>
                      <a:pt x="1065" y="6145"/>
                    </a:lnTo>
                    <a:lnTo>
                      <a:pt x="861" y="6622"/>
                    </a:lnTo>
                    <a:lnTo>
                      <a:pt x="656" y="7128"/>
                    </a:lnTo>
                    <a:lnTo>
                      <a:pt x="492" y="7619"/>
                    </a:lnTo>
                    <a:lnTo>
                      <a:pt x="342" y="8138"/>
                    </a:lnTo>
                    <a:lnTo>
                      <a:pt x="219" y="8670"/>
                    </a:lnTo>
                    <a:lnTo>
                      <a:pt x="123" y="9203"/>
                    </a:lnTo>
                    <a:lnTo>
                      <a:pt x="55" y="9735"/>
                    </a:lnTo>
                    <a:lnTo>
                      <a:pt x="14" y="10295"/>
                    </a:lnTo>
                    <a:lnTo>
                      <a:pt x="0" y="10855"/>
                    </a:lnTo>
                    <a:lnTo>
                      <a:pt x="274" y="19538"/>
                    </a:lnTo>
                    <a:lnTo>
                      <a:pt x="301" y="20152"/>
                    </a:lnTo>
                    <a:lnTo>
                      <a:pt x="342" y="20767"/>
                    </a:lnTo>
                    <a:lnTo>
                      <a:pt x="424" y="21367"/>
                    </a:lnTo>
                    <a:lnTo>
                      <a:pt x="519" y="21954"/>
                    </a:lnTo>
                    <a:lnTo>
                      <a:pt x="656" y="22541"/>
                    </a:lnTo>
                    <a:lnTo>
                      <a:pt x="820" y="23101"/>
                    </a:lnTo>
                    <a:lnTo>
                      <a:pt x="1011" y="23661"/>
                    </a:lnTo>
                    <a:lnTo>
                      <a:pt x="1229" y="24207"/>
                    </a:lnTo>
                    <a:lnTo>
                      <a:pt x="1461" y="24739"/>
                    </a:lnTo>
                    <a:lnTo>
                      <a:pt x="1734" y="25258"/>
                    </a:lnTo>
                    <a:lnTo>
                      <a:pt x="2021" y="25763"/>
                    </a:lnTo>
                    <a:lnTo>
                      <a:pt x="2335" y="26241"/>
                    </a:lnTo>
                    <a:lnTo>
                      <a:pt x="2663" y="26719"/>
                    </a:lnTo>
                    <a:lnTo>
                      <a:pt x="3018" y="27170"/>
                    </a:lnTo>
                    <a:lnTo>
                      <a:pt x="3400" y="27607"/>
                    </a:lnTo>
                    <a:lnTo>
                      <a:pt x="3796" y="28016"/>
                    </a:lnTo>
                    <a:lnTo>
                      <a:pt x="4219" y="28412"/>
                    </a:lnTo>
                    <a:lnTo>
                      <a:pt x="4642" y="28794"/>
                    </a:lnTo>
                    <a:lnTo>
                      <a:pt x="5107" y="29149"/>
                    </a:lnTo>
                    <a:lnTo>
                      <a:pt x="5571" y="29477"/>
                    </a:lnTo>
                    <a:lnTo>
                      <a:pt x="6062" y="29791"/>
                    </a:lnTo>
                    <a:lnTo>
                      <a:pt x="6567" y="30078"/>
                    </a:lnTo>
                    <a:lnTo>
                      <a:pt x="7086" y="30351"/>
                    </a:lnTo>
                    <a:lnTo>
                      <a:pt x="7605" y="30583"/>
                    </a:lnTo>
                    <a:lnTo>
                      <a:pt x="8151" y="30801"/>
                    </a:lnTo>
                    <a:lnTo>
                      <a:pt x="8711" y="30992"/>
                    </a:lnTo>
                    <a:lnTo>
                      <a:pt x="9284" y="31156"/>
                    </a:lnTo>
                    <a:lnTo>
                      <a:pt x="9858" y="31279"/>
                    </a:lnTo>
                    <a:lnTo>
                      <a:pt x="10458" y="31388"/>
                    </a:lnTo>
                    <a:lnTo>
                      <a:pt x="11059" y="31470"/>
                    </a:lnTo>
                    <a:lnTo>
                      <a:pt x="11660" y="31511"/>
                    </a:lnTo>
                    <a:lnTo>
                      <a:pt x="12274" y="31525"/>
                    </a:lnTo>
                    <a:lnTo>
                      <a:pt x="12520" y="31525"/>
                    </a:lnTo>
                    <a:lnTo>
                      <a:pt x="13134" y="31511"/>
                    </a:lnTo>
                    <a:lnTo>
                      <a:pt x="13749" y="31457"/>
                    </a:lnTo>
                    <a:lnTo>
                      <a:pt x="14349" y="31388"/>
                    </a:lnTo>
                    <a:lnTo>
                      <a:pt x="14936" y="31279"/>
                    </a:lnTo>
                    <a:lnTo>
                      <a:pt x="15524" y="31143"/>
                    </a:lnTo>
                    <a:lnTo>
                      <a:pt x="16083" y="30979"/>
                    </a:lnTo>
                    <a:lnTo>
                      <a:pt x="16643" y="30801"/>
                    </a:lnTo>
                    <a:lnTo>
                      <a:pt x="17189" y="30583"/>
                    </a:lnTo>
                    <a:lnTo>
                      <a:pt x="17722" y="30337"/>
                    </a:lnTo>
                    <a:lnTo>
                      <a:pt x="18240" y="30078"/>
                    </a:lnTo>
                    <a:lnTo>
                      <a:pt x="18746" y="29791"/>
                    </a:lnTo>
                    <a:lnTo>
                      <a:pt x="19223" y="29477"/>
                    </a:lnTo>
                    <a:lnTo>
                      <a:pt x="19701" y="29136"/>
                    </a:lnTo>
                    <a:lnTo>
                      <a:pt x="20152" y="28781"/>
                    </a:lnTo>
                    <a:lnTo>
                      <a:pt x="20589" y="28412"/>
                    </a:lnTo>
                    <a:lnTo>
                      <a:pt x="20998" y="28002"/>
                    </a:lnTo>
                    <a:lnTo>
                      <a:pt x="21394" y="27593"/>
                    </a:lnTo>
                    <a:lnTo>
                      <a:pt x="21776" y="27156"/>
                    </a:lnTo>
                    <a:lnTo>
                      <a:pt x="22131" y="26705"/>
                    </a:lnTo>
                    <a:lnTo>
                      <a:pt x="22459" y="26228"/>
                    </a:lnTo>
                    <a:lnTo>
                      <a:pt x="22773" y="25750"/>
                    </a:lnTo>
                    <a:lnTo>
                      <a:pt x="23060" y="25245"/>
                    </a:lnTo>
                    <a:lnTo>
                      <a:pt x="23333" y="24726"/>
                    </a:lnTo>
                    <a:lnTo>
                      <a:pt x="23565" y="24193"/>
                    </a:lnTo>
                    <a:lnTo>
                      <a:pt x="23783" y="23647"/>
                    </a:lnTo>
                    <a:lnTo>
                      <a:pt x="23975" y="23088"/>
                    </a:lnTo>
                    <a:lnTo>
                      <a:pt x="24138" y="22528"/>
                    </a:lnTo>
                    <a:lnTo>
                      <a:pt x="24261" y="21941"/>
                    </a:lnTo>
                    <a:lnTo>
                      <a:pt x="24370" y="21354"/>
                    </a:lnTo>
                    <a:lnTo>
                      <a:pt x="24452" y="20753"/>
                    </a:lnTo>
                    <a:lnTo>
                      <a:pt x="24493" y="20139"/>
                    </a:lnTo>
                    <a:lnTo>
                      <a:pt x="24507" y="19524"/>
                    </a:lnTo>
                    <a:lnTo>
                      <a:pt x="24234" y="10841"/>
                    </a:lnTo>
                    <a:lnTo>
                      <a:pt x="24220" y="10281"/>
                    </a:lnTo>
                    <a:lnTo>
                      <a:pt x="24179" y="9722"/>
                    </a:lnTo>
                    <a:lnTo>
                      <a:pt x="24111" y="9189"/>
                    </a:lnTo>
                    <a:lnTo>
                      <a:pt x="24016" y="8657"/>
                    </a:lnTo>
                    <a:lnTo>
                      <a:pt x="23893" y="8124"/>
                    </a:lnTo>
                    <a:lnTo>
                      <a:pt x="23742" y="7605"/>
                    </a:lnTo>
                    <a:lnTo>
                      <a:pt x="23579" y="7114"/>
                    </a:lnTo>
                    <a:lnTo>
                      <a:pt x="23387" y="6609"/>
                    </a:lnTo>
                    <a:lnTo>
                      <a:pt x="23169" y="6131"/>
                    </a:lnTo>
                    <a:lnTo>
                      <a:pt x="22923" y="5667"/>
                    </a:lnTo>
                    <a:lnTo>
                      <a:pt x="22664" y="5216"/>
                    </a:lnTo>
                    <a:lnTo>
                      <a:pt x="22377" y="4779"/>
                    </a:lnTo>
                    <a:lnTo>
                      <a:pt x="22077" y="4342"/>
                    </a:lnTo>
                    <a:lnTo>
                      <a:pt x="21763" y="3933"/>
                    </a:lnTo>
                    <a:lnTo>
                      <a:pt x="21422" y="3551"/>
                    </a:lnTo>
                    <a:lnTo>
                      <a:pt x="21053" y="3168"/>
                    </a:lnTo>
                    <a:lnTo>
                      <a:pt x="20684" y="2813"/>
                    </a:lnTo>
                    <a:lnTo>
                      <a:pt x="20288" y="2472"/>
                    </a:lnTo>
                    <a:lnTo>
                      <a:pt x="19879" y="2144"/>
                    </a:lnTo>
                    <a:lnTo>
                      <a:pt x="19456" y="1844"/>
                    </a:lnTo>
                    <a:lnTo>
                      <a:pt x="19005" y="1571"/>
                    </a:lnTo>
                    <a:lnTo>
                      <a:pt x="18554" y="1298"/>
                    </a:lnTo>
                    <a:lnTo>
                      <a:pt x="18090" y="1066"/>
                    </a:lnTo>
                    <a:lnTo>
                      <a:pt x="17612" y="847"/>
                    </a:lnTo>
                    <a:lnTo>
                      <a:pt x="17121" y="656"/>
                    </a:lnTo>
                    <a:lnTo>
                      <a:pt x="16616" y="479"/>
                    </a:lnTo>
                    <a:lnTo>
                      <a:pt x="16097" y="342"/>
                    </a:lnTo>
                    <a:lnTo>
                      <a:pt x="15578" y="219"/>
                    </a:lnTo>
                    <a:lnTo>
                      <a:pt x="15032" y="124"/>
                    </a:lnTo>
                    <a:lnTo>
                      <a:pt x="14500" y="56"/>
                    </a:lnTo>
                    <a:lnTo>
                      <a:pt x="13940" y="15"/>
                    </a:lnTo>
                    <a:lnTo>
                      <a:pt x="1338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2" name="Google Shape;853;p24">
                <a:extLst>
                  <a:ext uri="{FF2B5EF4-FFF2-40B4-BE49-F238E27FC236}">
                    <a16:creationId xmlns:a16="http://schemas.microsoft.com/office/drawing/2014/main" id="{ADE92825-83E8-1FA3-B074-0421DE9C2399}"/>
                  </a:ext>
                </a:extLst>
              </p:cNvPr>
              <p:cNvSpPr/>
              <p:nvPr/>
            </p:nvSpPr>
            <p:spPr>
              <a:xfrm>
                <a:off x="8229450" y="1517351"/>
                <a:ext cx="60960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4384" h="13968" extrusionOk="0">
                    <a:moveTo>
                      <a:pt x="0" y="1"/>
                    </a:moveTo>
                    <a:lnTo>
                      <a:pt x="0" y="3236"/>
                    </a:lnTo>
                    <a:lnTo>
                      <a:pt x="28" y="3796"/>
                    </a:lnTo>
                    <a:lnTo>
                      <a:pt x="69" y="4342"/>
                    </a:lnTo>
                    <a:lnTo>
                      <a:pt x="150" y="4875"/>
                    </a:lnTo>
                    <a:lnTo>
                      <a:pt x="246" y="5407"/>
                    </a:lnTo>
                    <a:lnTo>
                      <a:pt x="383" y="5926"/>
                    </a:lnTo>
                    <a:lnTo>
                      <a:pt x="546" y="6431"/>
                    </a:lnTo>
                    <a:lnTo>
                      <a:pt x="738" y="6936"/>
                    </a:lnTo>
                    <a:lnTo>
                      <a:pt x="956" y="7414"/>
                    </a:lnTo>
                    <a:lnTo>
                      <a:pt x="1202" y="7892"/>
                    </a:lnTo>
                    <a:lnTo>
                      <a:pt x="1461" y="8356"/>
                    </a:lnTo>
                    <a:lnTo>
                      <a:pt x="1748" y="8807"/>
                    </a:lnTo>
                    <a:lnTo>
                      <a:pt x="2062" y="9244"/>
                    </a:lnTo>
                    <a:lnTo>
                      <a:pt x="2403" y="9653"/>
                    </a:lnTo>
                    <a:lnTo>
                      <a:pt x="2758" y="10063"/>
                    </a:lnTo>
                    <a:lnTo>
                      <a:pt x="3140" y="10459"/>
                    </a:lnTo>
                    <a:lnTo>
                      <a:pt x="3536" y="10827"/>
                    </a:lnTo>
                    <a:lnTo>
                      <a:pt x="3960" y="11182"/>
                    </a:lnTo>
                    <a:lnTo>
                      <a:pt x="4396" y="11524"/>
                    </a:lnTo>
                    <a:lnTo>
                      <a:pt x="4847" y="11838"/>
                    </a:lnTo>
                    <a:lnTo>
                      <a:pt x="5325" y="12138"/>
                    </a:lnTo>
                    <a:lnTo>
                      <a:pt x="5816" y="12411"/>
                    </a:lnTo>
                    <a:lnTo>
                      <a:pt x="6321" y="12670"/>
                    </a:lnTo>
                    <a:lnTo>
                      <a:pt x="6840" y="12916"/>
                    </a:lnTo>
                    <a:lnTo>
                      <a:pt x="7373" y="13121"/>
                    </a:lnTo>
                    <a:lnTo>
                      <a:pt x="7919" y="13312"/>
                    </a:lnTo>
                    <a:lnTo>
                      <a:pt x="8492" y="13490"/>
                    </a:lnTo>
                    <a:lnTo>
                      <a:pt x="9052" y="13626"/>
                    </a:lnTo>
                    <a:lnTo>
                      <a:pt x="9639" y="13749"/>
                    </a:lnTo>
                    <a:lnTo>
                      <a:pt x="10240" y="13845"/>
                    </a:lnTo>
                    <a:lnTo>
                      <a:pt x="10841" y="13913"/>
                    </a:lnTo>
                    <a:lnTo>
                      <a:pt x="11455" y="13954"/>
                    </a:lnTo>
                    <a:lnTo>
                      <a:pt x="12069" y="13967"/>
                    </a:lnTo>
                    <a:lnTo>
                      <a:pt x="12315" y="13967"/>
                    </a:lnTo>
                    <a:lnTo>
                      <a:pt x="12943" y="13954"/>
                    </a:lnTo>
                    <a:lnTo>
                      <a:pt x="13557" y="13913"/>
                    </a:lnTo>
                    <a:lnTo>
                      <a:pt x="14158" y="13845"/>
                    </a:lnTo>
                    <a:lnTo>
                      <a:pt x="14745" y="13749"/>
                    </a:lnTo>
                    <a:lnTo>
                      <a:pt x="15332" y="13626"/>
                    </a:lnTo>
                    <a:lnTo>
                      <a:pt x="15906" y="13490"/>
                    </a:lnTo>
                    <a:lnTo>
                      <a:pt x="16465" y="13312"/>
                    </a:lnTo>
                    <a:lnTo>
                      <a:pt x="17012" y="13121"/>
                    </a:lnTo>
                    <a:lnTo>
                      <a:pt x="17558" y="12916"/>
                    </a:lnTo>
                    <a:lnTo>
                      <a:pt x="18076" y="12670"/>
                    </a:lnTo>
                    <a:lnTo>
                      <a:pt x="18582" y="12411"/>
                    </a:lnTo>
                    <a:lnTo>
                      <a:pt x="19073" y="12138"/>
                    </a:lnTo>
                    <a:lnTo>
                      <a:pt x="19537" y="11838"/>
                    </a:lnTo>
                    <a:lnTo>
                      <a:pt x="20001" y="11524"/>
                    </a:lnTo>
                    <a:lnTo>
                      <a:pt x="20438" y="11182"/>
                    </a:lnTo>
                    <a:lnTo>
                      <a:pt x="20848" y="10827"/>
                    </a:lnTo>
                    <a:lnTo>
                      <a:pt x="21258" y="10459"/>
                    </a:lnTo>
                    <a:lnTo>
                      <a:pt x="21626" y="10063"/>
                    </a:lnTo>
                    <a:lnTo>
                      <a:pt x="21995" y="9653"/>
                    </a:lnTo>
                    <a:lnTo>
                      <a:pt x="22322" y="9244"/>
                    </a:lnTo>
                    <a:lnTo>
                      <a:pt x="22636" y="8807"/>
                    </a:lnTo>
                    <a:lnTo>
                      <a:pt x="22937" y="8356"/>
                    </a:lnTo>
                    <a:lnTo>
                      <a:pt x="23196" y="7892"/>
                    </a:lnTo>
                    <a:lnTo>
                      <a:pt x="23442" y="7414"/>
                    </a:lnTo>
                    <a:lnTo>
                      <a:pt x="23660" y="6936"/>
                    </a:lnTo>
                    <a:lnTo>
                      <a:pt x="23852" y="6431"/>
                    </a:lnTo>
                    <a:lnTo>
                      <a:pt x="24002" y="5926"/>
                    </a:lnTo>
                    <a:lnTo>
                      <a:pt x="24138" y="5407"/>
                    </a:lnTo>
                    <a:lnTo>
                      <a:pt x="24247" y="4875"/>
                    </a:lnTo>
                    <a:lnTo>
                      <a:pt x="24329" y="4342"/>
                    </a:lnTo>
                    <a:lnTo>
                      <a:pt x="24370" y="3796"/>
                    </a:lnTo>
                    <a:lnTo>
                      <a:pt x="24384" y="3236"/>
                    </a:lnTo>
                    <a:lnTo>
                      <a:pt x="24384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3" name="Google Shape;854;p24">
                <a:extLst>
                  <a:ext uri="{FF2B5EF4-FFF2-40B4-BE49-F238E27FC236}">
                    <a16:creationId xmlns:a16="http://schemas.microsoft.com/office/drawing/2014/main" id="{19D3F8AA-66EC-0BD1-9291-A8715CDD5559}"/>
                  </a:ext>
                </a:extLst>
              </p:cNvPr>
              <p:cNvSpPr/>
              <p:nvPr/>
            </p:nvSpPr>
            <p:spPr>
              <a:xfrm>
                <a:off x="8225350" y="1072276"/>
                <a:ext cx="86025" cy="32497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12999" extrusionOk="0">
                    <a:moveTo>
                      <a:pt x="3304" y="1"/>
                    </a:moveTo>
                    <a:lnTo>
                      <a:pt x="2922" y="369"/>
                    </a:lnTo>
                    <a:lnTo>
                      <a:pt x="2581" y="765"/>
                    </a:lnTo>
                    <a:lnTo>
                      <a:pt x="2240" y="1189"/>
                    </a:lnTo>
                    <a:lnTo>
                      <a:pt x="1926" y="1612"/>
                    </a:lnTo>
                    <a:lnTo>
                      <a:pt x="1639" y="2062"/>
                    </a:lnTo>
                    <a:lnTo>
                      <a:pt x="1366" y="2513"/>
                    </a:lnTo>
                    <a:lnTo>
                      <a:pt x="1120" y="2991"/>
                    </a:lnTo>
                    <a:lnTo>
                      <a:pt x="888" y="3482"/>
                    </a:lnTo>
                    <a:lnTo>
                      <a:pt x="683" y="3987"/>
                    </a:lnTo>
                    <a:lnTo>
                      <a:pt x="506" y="4492"/>
                    </a:lnTo>
                    <a:lnTo>
                      <a:pt x="355" y="5011"/>
                    </a:lnTo>
                    <a:lnTo>
                      <a:pt x="233" y="5544"/>
                    </a:lnTo>
                    <a:lnTo>
                      <a:pt x="137" y="6090"/>
                    </a:lnTo>
                    <a:lnTo>
                      <a:pt x="69" y="6650"/>
                    </a:lnTo>
                    <a:lnTo>
                      <a:pt x="14" y="7209"/>
                    </a:lnTo>
                    <a:lnTo>
                      <a:pt x="0" y="7783"/>
                    </a:lnTo>
                    <a:lnTo>
                      <a:pt x="164" y="12998"/>
                    </a:lnTo>
                    <a:lnTo>
                      <a:pt x="1762" y="12998"/>
                    </a:lnTo>
                    <a:lnTo>
                      <a:pt x="1762" y="8015"/>
                    </a:lnTo>
                    <a:lnTo>
                      <a:pt x="1762" y="7851"/>
                    </a:lnTo>
                    <a:lnTo>
                      <a:pt x="1775" y="7701"/>
                    </a:lnTo>
                    <a:lnTo>
                      <a:pt x="1803" y="7551"/>
                    </a:lnTo>
                    <a:lnTo>
                      <a:pt x="1844" y="7400"/>
                    </a:lnTo>
                    <a:lnTo>
                      <a:pt x="1885" y="7264"/>
                    </a:lnTo>
                    <a:lnTo>
                      <a:pt x="1939" y="7127"/>
                    </a:lnTo>
                    <a:lnTo>
                      <a:pt x="2007" y="6991"/>
                    </a:lnTo>
                    <a:lnTo>
                      <a:pt x="2076" y="6868"/>
                    </a:lnTo>
                    <a:lnTo>
                      <a:pt x="2253" y="6540"/>
                    </a:lnTo>
                    <a:lnTo>
                      <a:pt x="2417" y="6213"/>
                    </a:lnTo>
                    <a:lnTo>
                      <a:pt x="2581" y="5871"/>
                    </a:lnTo>
                    <a:lnTo>
                      <a:pt x="2717" y="5530"/>
                    </a:lnTo>
                    <a:lnTo>
                      <a:pt x="2840" y="5189"/>
                    </a:lnTo>
                    <a:lnTo>
                      <a:pt x="2949" y="4834"/>
                    </a:lnTo>
                    <a:lnTo>
                      <a:pt x="3045" y="4479"/>
                    </a:lnTo>
                    <a:lnTo>
                      <a:pt x="3141" y="4110"/>
                    </a:lnTo>
                    <a:lnTo>
                      <a:pt x="3209" y="3755"/>
                    </a:lnTo>
                    <a:lnTo>
                      <a:pt x="3277" y="3387"/>
                    </a:lnTo>
                    <a:lnTo>
                      <a:pt x="3332" y="3018"/>
                    </a:lnTo>
                    <a:lnTo>
                      <a:pt x="3373" y="2649"/>
                    </a:lnTo>
                    <a:lnTo>
                      <a:pt x="3400" y="2267"/>
                    </a:lnTo>
                    <a:lnTo>
                      <a:pt x="3427" y="1898"/>
                    </a:lnTo>
                    <a:lnTo>
                      <a:pt x="3441" y="1530"/>
                    </a:lnTo>
                    <a:lnTo>
                      <a:pt x="3441" y="1161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4" name="Google Shape;855;p24">
                <a:extLst>
                  <a:ext uri="{FF2B5EF4-FFF2-40B4-BE49-F238E27FC236}">
                    <a16:creationId xmlns:a16="http://schemas.microsoft.com/office/drawing/2014/main" id="{AB94F951-C17B-6E68-1AD7-1609D9A79A37}"/>
                  </a:ext>
                </a:extLst>
              </p:cNvPr>
              <p:cNvSpPr/>
              <p:nvPr/>
            </p:nvSpPr>
            <p:spPr>
              <a:xfrm>
                <a:off x="8748250" y="1073651"/>
                <a:ext cx="90800" cy="3236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12944" extrusionOk="0">
                    <a:moveTo>
                      <a:pt x="96" y="0"/>
                    </a:moveTo>
                    <a:lnTo>
                      <a:pt x="14" y="915"/>
                    </a:lnTo>
                    <a:lnTo>
                      <a:pt x="0" y="1161"/>
                    </a:lnTo>
                    <a:lnTo>
                      <a:pt x="0" y="1407"/>
                    </a:lnTo>
                    <a:lnTo>
                      <a:pt x="14" y="1762"/>
                    </a:lnTo>
                    <a:lnTo>
                      <a:pt x="55" y="2117"/>
                    </a:lnTo>
                    <a:lnTo>
                      <a:pt x="82" y="2472"/>
                    </a:lnTo>
                    <a:lnTo>
                      <a:pt x="137" y="2826"/>
                    </a:lnTo>
                    <a:lnTo>
                      <a:pt x="191" y="3181"/>
                    </a:lnTo>
                    <a:lnTo>
                      <a:pt x="260" y="3536"/>
                    </a:lnTo>
                    <a:lnTo>
                      <a:pt x="328" y="3878"/>
                    </a:lnTo>
                    <a:lnTo>
                      <a:pt x="424" y="4219"/>
                    </a:lnTo>
                    <a:lnTo>
                      <a:pt x="519" y="4560"/>
                    </a:lnTo>
                    <a:lnTo>
                      <a:pt x="628" y="4902"/>
                    </a:lnTo>
                    <a:lnTo>
                      <a:pt x="751" y="5229"/>
                    </a:lnTo>
                    <a:lnTo>
                      <a:pt x="874" y="5571"/>
                    </a:lnTo>
                    <a:lnTo>
                      <a:pt x="1024" y="5885"/>
                    </a:lnTo>
                    <a:lnTo>
                      <a:pt x="1188" y="6199"/>
                    </a:lnTo>
                    <a:lnTo>
                      <a:pt x="1352" y="6513"/>
                    </a:lnTo>
                    <a:lnTo>
                      <a:pt x="1543" y="6813"/>
                    </a:lnTo>
                    <a:lnTo>
                      <a:pt x="1611" y="6950"/>
                    </a:lnTo>
                    <a:lnTo>
                      <a:pt x="1680" y="7072"/>
                    </a:lnTo>
                    <a:lnTo>
                      <a:pt x="1734" y="7209"/>
                    </a:lnTo>
                    <a:lnTo>
                      <a:pt x="1789" y="7359"/>
                    </a:lnTo>
                    <a:lnTo>
                      <a:pt x="1830" y="7496"/>
                    </a:lnTo>
                    <a:lnTo>
                      <a:pt x="1857" y="7646"/>
                    </a:lnTo>
                    <a:lnTo>
                      <a:pt x="1884" y="7796"/>
                    </a:lnTo>
                    <a:lnTo>
                      <a:pt x="1884" y="7960"/>
                    </a:lnTo>
                    <a:lnTo>
                      <a:pt x="2048" y="12943"/>
                    </a:lnTo>
                    <a:lnTo>
                      <a:pt x="3632" y="12888"/>
                    </a:lnTo>
                    <a:lnTo>
                      <a:pt x="3632" y="7673"/>
                    </a:lnTo>
                    <a:lnTo>
                      <a:pt x="3605" y="7100"/>
                    </a:lnTo>
                    <a:lnTo>
                      <a:pt x="3536" y="6540"/>
                    </a:lnTo>
                    <a:lnTo>
                      <a:pt x="3454" y="5994"/>
                    </a:lnTo>
                    <a:lnTo>
                      <a:pt x="3332" y="5448"/>
                    </a:lnTo>
                    <a:lnTo>
                      <a:pt x="3195" y="4915"/>
                    </a:lnTo>
                    <a:lnTo>
                      <a:pt x="3018" y="4397"/>
                    </a:lnTo>
                    <a:lnTo>
                      <a:pt x="2826" y="3891"/>
                    </a:lnTo>
                    <a:lnTo>
                      <a:pt x="2608" y="3400"/>
                    </a:lnTo>
                    <a:lnTo>
                      <a:pt x="2376" y="2922"/>
                    </a:lnTo>
                    <a:lnTo>
                      <a:pt x="2103" y="2458"/>
                    </a:lnTo>
                    <a:lnTo>
                      <a:pt x="1816" y="2007"/>
                    </a:lnTo>
                    <a:lnTo>
                      <a:pt x="1516" y="1570"/>
                    </a:lnTo>
                    <a:lnTo>
                      <a:pt x="1188" y="1147"/>
                    </a:lnTo>
                    <a:lnTo>
                      <a:pt x="847" y="751"/>
                    </a:lnTo>
                    <a:lnTo>
                      <a:pt x="478" y="355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5" name="Google Shape;856;p24">
                <a:extLst>
                  <a:ext uri="{FF2B5EF4-FFF2-40B4-BE49-F238E27FC236}">
                    <a16:creationId xmlns:a16="http://schemas.microsoft.com/office/drawing/2014/main" id="{B1DB5643-21CE-CFDE-8BBD-A591A9FE78FE}"/>
                  </a:ext>
                </a:extLst>
              </p:cNvPr>
              <p:cNvSpPr/>
              <p:nvPr/>
            </p:nvSpPr>
            <p:spPr>
              <a:xfrm>
                <a:off x="8123300" y="1371626"/>
                <a:ext cx="14610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830" extrusionOk="0">
                    <a:moveTo>
                      <a:pt x="2758" y="0"/>
                    </a:moveTo>
                    <a:lnTo>
                      <a:pt x="2485" y="27"/>
                    </a:lnTo>
                    <a:lnTo>
                      <a:pt x="2212" y="82"/>
                    </a:lnTo>
                    <a:lnTo>
                      <a:pt x="1939" y="164"/>
                    </a:lnTo>
                    <a:lnTo>
                      <a:pt x="1680" y="273"/>
                    </a:lnTo>
                    <a:lnTo>
                      <a:pt x="1434" y="396"/>
                    </a:lnTo>
                    <a:lnTo>
                      <a:pt x="1188" y="560"/>
                    </a:lnTo>
                    <a:lnTo>
                      <a:pt x="970" y="737"/>
                    </a:lnTo>
                    <a:lnTo>
                      <a:pt x="751" y="942"/>
                    </a:lnTo>
                    <a:lnTo>
                      <a:pt x="574" y="1174"/>
                    </a:lnTo>
                    <a:lnTo>
                      <a:pt x="410" y="1434"/>
                    </a:lnTo>
                    <a:lnTo>
                      <a:pt x="260" y="1693"/>
                    </a:lnTo>
                    <a:lnTo>
                      <a:pt x="164" y="1952"/>
                    </a:lnTo>
                    <a:lnTo>
                      <a:pt x="82" y="2225"/>
                    </a:lnTo>
                    <a:lnTo>
                      <a:pt x="28" y="2512"/>
                    </a:lnTo>
                    <a:lnTo>
                      <a:pt x="0" y="2785"/>
                    </a:lnTo>
                    <a:lnTo>
                      <a:pt x="0" y="3072"/>
                    </a:lnTo>
                    <a:lnTo>
                      <a:pt x="28" y="3345"/>
                    </a:lnTo>
                    <a:lnTo>
                      <a:pt x="82" y="3618"/>
                    </a:lnTo>
                    <a:lnTo>
                      <a:pt x="164" y="3891"/>
                    </a:lnTo>
                    <a:lnTo>
                      <a:pt x="273" y="4151"/>
                    </a:lnTo>
                    <a:lnTo>
                      <a:pt x="410" y="4410"/>
                    </a:lnTo>
                    <a:lnTo>
                      <a:pt x="560" y="4642"/>
                    </a:lnTo>
                    <a:lnTo>
                      <a:pt x="751" y="4860"/>
                    </a:lnTo>
                    <a:lnTo>
                      <a:pt x="956" y="5079"/>
                    </a:lnTo>
                    <a:lnTo>
                      <a:pt x="1188" y="5270"/>
                    </a:lnTo>
                    <a:lnTo>
                      <a:pt x="1434" y="5434"/>
                    </a:lnTo>
                    <a:lnTo>
                      <a:pt x="1693" y="5570"/>
                    </a:lnTo>
                    <a:lnTo>
                      <a:pt x="1966" y="5680"/>
                    </a:lnTo>
                    <a:lnTo>
                      <a:pt x="2239" y="5762"/>
                    </a:lnTo>
                    <a:lnTo>
                      <a:pt x="2512" y="5802"/>
                    </a:lnTo>
                    <a:lnTo>
                      <a:pt x="2799" y="5830"/>
                    </a:lnTo>
                    <a:lnTo>
                      <a:pt x="3072" y="5830"/>
                    </a:lnTo>
                    <a:lnTo>
                      <a:pt x="3359" y="5802"/>
                    </a:lnTo>
                    <a:lnTo>
                      <a:pt x="3632" y="5748"/>
                    </a:lnTo>
                    <a:lnTo>
                      <a:pt x="3891" y="5666"/>
                    </a:lnTo>
                    <a:lnTo>
                      <a:pt x="4164" y="5557"/>
                    </a:lnTo>
                    <a:lnTo>
                      <a:pt x="4410" y="5434"/>
                    </a:lnTo>
                    <a:lnTo>
                      <a:pt x="4642" y="5270"/>
                    </a:lnTo>
                    <a:lnTo>
                      <a:pt x="4874" y="5093"/>
                    </a:lnTo>
                    <a:lnTo>
                      <a:pt x="5079" y="4874"/>
                    </a:lnTo>
                    <a:lnTo>
                      <a:pt x="5270" y="4642"/>
                    </a:lnTo>
                    <a:lnTo>
                      <a:pt x="5434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16" y="3318"/>
                    </a:lnTo>
                    <a:lnTo>
                      <a:pt x="5844" y="3045"/>
                    </a:lnTo>
                    <a:lnTo>
                      <a:pt x="5830" y="2758"/>
                    </a:lnTo>
                    <a:lnTo>
                      <a:pt x="5803" y="2485"/>
                    </a:lnTo>
                    <a:lnTo>
                      <a:pt x="5748" y="2198"/>
                    </a:lnTo>
                    <a:lnTo>
                      <a:pt x="5666" y="1939"/>
                    </a:lnTo>
                    <a:lnTo>
                      <a:pt x="5557" y="1679"/>
                    </a:lnTo>
                    <a:lnTo>
                      <a:pt x="5434" y="1420"/>
                    </a:lnTo>
                    <a:lnTo>
                      <a:pt x="5270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410" y="396"/>
                    </a:lnTo>
                    <a:lnTo>
                      <a:pt x="4151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6" name="Google Shape;857;p24">
                <a:extLst>
                  <a:ext uri="{FF2B5EF4-FFF2-40B4-BE49-F238E27FC236}">
                    <a16:creationId xmlns:a16="http://schemas.microsoft.com/office/drawing/2014/main" id="{5FC18A64-A8B2-4179-4CE7-7C55B35616A2}"/>
                  </a:ext>
                </a:extLst>
              </p:cNvPr>
              <p:cNvSpPr/>
              <p:nvPr/>
            </p:nvSpPr>
            <p:spPr>
              <a:xfrm>
                <a:off x="8193275" y="1397226"/>
                <a:ext cx="52225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823" extrusionOk="0">
                    <a:moveTo>
                      <a:pt x="123" y="0"/>
                    </a:moveTo>
                    <a:lnTo>
                      <a:pt x="68" y="14"/>
                    </a:lnTo>
                    <a:lnTo>
                      <a:pt x="27" y="41"/>
                    </a:lnTo>
                    <a:lnTo>
                      <a:pt x="14" y="82"/>
                    </a:lnTo>
                    <a:lnTo>
                      <a:pt x="0" y="123"/>
                    </a:lnTo>
                    <a:lnTo>
                      <a:pt x="14" y="178"/>
                    </a:lnTo>
                    <a:lnTo>
                      <a:pt x="41" y="219"/>
                    </a:lnTo>
                    <a:lnTo>
                      <a:pt x="82" y="232"/>
                    </a:lnTo>
                    <a:lnTo>
                      <a:pt x="123" y="246"/>
                    </a:lnTo>
                    <a:lnTo>
                      <a:pt x="287" y="246"/>
                    </a:lnTo>
                    <a:lnTo>
                      <a:pt x="451" y="273"/>
                    </a:lnTo>
                    <a:lnTo>
                      <a:pt x="615" y="300"/>
                    </a:lnTo>
                    <a:lnTo>
                      <a:pt x="765" y="355"/>
                    </a:lnTo>
                    <a:lnTo>
                      <a:pt x="915" y="423"/>
                    </a:lnTo>
                    <a:lnTo>
                      <a:pt x="1065" y="505"/>
                    </a:lnTo>
                    <a:lnTo>
                      <a:pt x="1188" y="587"/>
                    </a:lnTo>
                    <a:lnTo>
                      <a:pt x="1324" y="696"/>
                    </a:lnTo>
                    <a:lnTo>
                      <a:pt x="1434" y="819"/>
                    </a:lnTo>
                    <a:lnTo>
                      <a:pt x="1529" y="956"/>
                    </a:lnTo>
                    <a:lnTo>
                      <a:pt x="1625" y="1092"/>
                    </a:lnTo>
                    <a:lnTo>
                      <a:pt x="1693" y="1229"/>
                    </a:lnTo>
                    <a:lnTo>
                      <a:pt x="1761" y="1379"/>
                    </a:lnTo>
                    <a:lnTo>
                      <a:pt x="1802" y="1543"/>
                    </a:lnTo>
                    <a:lnTo>
                      <a:pt x="1830" y="1707"/>
                    </a:lnTo>
                    <a:lnTo>
                      <a:pt x="1843" y="1870"/>
                    </a:lnTo>
                    <a:lnTo>
                      <a:pt x="1843" y="2034"/>
                    </a:lnTo>
                    <a:lnTo>
                      <a:pt x="1816" y="2198"/>
                    </a:lnTo>
                    <a:lnTo>
                      <a:pt x="1775" y="2362"/>
                    </a:lnTo>
                    <a:lnTo>
                      <a:pt x="1734" y="2526"/>
                    </a:lnTo>
                    <a:lnTo>
                      <a:pt x="1666" y="2662"/>
                    </a:lnTo>
                    <a:lnTo>
                      <a:pt x="1584" y="2812"/>
                    </a:lnTo>
                    <a:lnTo>
                      <a:pt x="1488" y="2935"/>
                    </a:lnTo>
                    <a:lnTo>
                      <a:pt x="1379" y="3058"/>
                    </a:lnTo>
                    <a:lnTo>
                      <a:pt x="1270" y="3167"/>
                    </a:lnTo>
                    <a:lnTo>
                      <a:pt x="1147" y="3277"/>
                    </a:lnTo>
                    <a:lnTo>
                      <a:pt x="1010" y="3359"/>
                    </a:lnTo>
                    <a:lnTo>
                      <a:pt x="860" y="3441"/>
                    </a:lnTo>
                    <a:lnTo>
                      <a:pt x="710" y="3495"/>
                    </a:lnTo>
                    <a:lnTo>
                      <a:pt x="546" y="3536"/>
                    </a:lnTo>
                    <a:lnTo>
                      <a:pt x="382" y="3563"/>
                    </a:lnTo>
                    <a:lnTo>
                      <a:pt x="219" y="3577"/>
                    </a:lnTo>
                    <a:lnTo>
                      <a:pt x="164" y="3591"/>
                    </a:lnTo>
                    <a:lnTo>
                      <a:pt x="137" y="3618"/>
                    </a:lnTo>
                    <a:lnTo>
                      <a:pt x="109" y="3659"/>
                    </a:lnTo>
                    <a:lnTo>
                      <a:pt x="96" y="3714"/>
                    </a:lnTo>
                    <a:lnTo>
                      <a:pt x="109" y="3741"/>
                    </a:lnTo>
                    <a:lnTo>
                      <a:pt x="123" y="3782"/>
                    </a:lnTo>
                    <a:lnTo>
                      <a:pt x="150" y="3809"/>
                    </a:lnTo>
                    <a:lnTo>
                      <a:pt x="178" y="3823"/>
                    </a:lnTo>
                    <a:lnTo>
                      <a:pt x="219" y="3823"/>
                    </a:lnTo>
                    <a:lnTo>
                      <a:pt x="423" y="3809"/>
                    </a:lnTo>
                    <a:lnTo>
                      <a:pt x="615" y="3782"/>
                    </a:lnTo>
                    <a:lnTo>
                      <a:pt x="792" y="3727"/>
                    </a:lnTo>
                    <a:lnTo>
                      <a:pt x="969" y="3659"/>
                    </a:lnTo>
                    <a:lnTo>
                      <a:pt x="1133" y="3563"/>
                    </a:lnTo>
                    <a:lnTo>
                      <a:pt x="1283" y="3468"/>
                    </a:lnTo>
                    <a:lnTo>
                      <a:pt x="1434" y="3359"/>
                    </a:lnTo>
                    <a:lnTo>
                      <a:pt x="1557" y="3222"/>
                    </a:lnTo>
                    <a:lnTo>
                      <a:pt x="1679" y="3086"/>
                    </a:lnTo>
                    <a:lnTo>
                      <a:pt x="1789" y="2935"/>
                    </a:lnTo>
                    <a:lnTo>
                      <a:pt x="1884" y="2772"/>
                    </a:lnTo>
                    <a:lnTo>
                      <a:pt x="1952" y="2608"/>
                    </a:lnTo>
                    <a:lnTo>
                      <a:pt x="2007" y="2430"/>
                    </a:lnTo>
                    <a:lnTo>
                      <a:pt x="2062" y="2253"/>
                    </a:lnTo>
                    <a:lnTo>
                      <a:pt x="2075" y="2062"/>
                    </a:lnTo>
                    <a:lnTo>
                      <a:pt x="2089" y="1857"/>
                    </a:lnTo>
                    <a:lnTo>
                      <a:pt x="2075" y="1666"/>
                    </a:lnTo>
                    <a:lnTo>
                      <a:pt x="2034" y="1488"/>
                    </a:lnTo>
                    <a:lnTo>
                      <a:pt x="1980" y="1311"/>
                    </a:lnTo>
                    <a:lnTo>
                      <a:pt x="1925" y="1133"/>
                    </a:lnTo>
                    <a:lnTo>
                      <a:pt x="1830" y="969"/>
                    </a:lnTo>
                    <a:lnTo>
                      <a:pt x="1734" y="806"/>
                    </a:lnTo>
                    <a:lnTo>
                      <a:pt x="1625" y="655"/>
                    </a:lnTo>
                    <a:lnTo>
                      <a:pt x="1488" y="519"/>
                    </a:lnTo>
                    <a:lnTo>
                      <a:pt x="1338" y="396"/>
                    </a:lnTo>
                    <a:lnTo>
                      <a:pt x="1188" y="287"/>
                    </a:lnTo>
                    <a:lnTo>
                      <a:pt x="1024" y="205"/>
                    </a:lnTo>
                    <a:lnTo>
                      <a:pt x="860" y="123"/>
                    </a:lnTo>
                    <a:lnTo>
                      <a:pt x="683" y="68"/>
                    </a:lnTo>
                    <a:lnTo>
                      <a:pt x="492" y="2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7" name="Google Shape;858;p24">
                <a:extLst>
                  <a:ext uri="{FF2B5EF4-FFF2-40B4-BE49-F238E27FC236}">
                    <a16:creationId xmlns:a16="http://schemas.microsoft.com/office/drawing/2014/main" id="{22077B20-A812-9A63-8EFA-345AE69FD1CA}"/>
                  </a:ext>
                </a:extLst>
              </p:cNvPr>
              <p:cNvSpPr/>
              <p:nvPr/>
            </p:nvSpPr>
            <p:spPr>
              <a:xfrm>
                <a:off x="8194300" y="1439201"/>
                <a:ext cx="478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06" extrusionOk="0">
                    <a:moveTo>
                      <a:pt x="751" y="0"/>
                    </a:moveTo>
                    <a:lnTo>
                      <a:pt x="519" y="28"/>
                    </a:lnTo>
                    <a:lnTo>
                      <a:pt x="287" y="69"/>
                    </a:lnTo>
                    <a:lnTo>
                      <a:pt x="68" y="151"/>
                    </a:lnTo>
                    <a:lnTo>
                      <a:pt x="27" y="178"/>
                    </a:lnTo>
                    <a:lnTo>
                      <a:pt x="0" y="219"/>
                    </a:lnTo>
                    <a:lnTo>
                      <a:pt x="0" y="273"/>
                    </a:lnTo>
                    <a:lnTo>
                      <a:pt x="0" y="314"/>
                    </a:lnTo>
                    <a:lnTo>
                      <a:pt x="41" y="355"/>
                    </a:lnTo>
                    <a:lnTo>
                      <a:pt x="82" y="383"/>
                    </a:lnTo>
                    <a:lnTo>
                      <a:pt x="123" y="396"/>
                    </a:lnTo>
                    <a:lnTo>
                      <a:pt x="164" y="383"/>
                    </a:lnTo>
                    <a:lnTo>
                      <a:pt x="355" y="314"/>
                    </a:lnTo>
                    <a:lnTo>
                      <a:pt x="560" y="260"/>
                    </a:lnTo>
                    <a:lnTo>
                      <a:pt x="765" y="232"/>
                    </a:lnTo>
                    <a:lnTo>
                      <a:pt x="956" y="246"/>
                    </a:lnTo>
                    <a:lnTo>
                      <a:pt x="1161" y="273"/>
                    </a:lnTo>
                    <a:lnTo>
                      <a:pt x="1352" y="314"/>
                    </a:lnTo>
                    <a:lnTo>
                      <a:pt x="1543" y="396"/>
                    </a:lnTo>
                    <a:lnTo>
                      <a:pt x="1734" y="492"/>
                    </a:lnTo>
                    <a:lnTo>
                      <a:pt x="1775" y="505"/>
                    </a:lnTo>
                    <a:lnTo>
                      <a:pt x="1816" y="505"/>
                    </a:lnTo>
                    <a:lnTo>
                      <a:pt x="1871" y="492"/>
                    </a:lnTo>
                    <a:lnTo>
                      <a:pt x="1898" y="451"/>
                    </a:lnTo>
                    <a:lnTo>
                      <a:pt x="1911" y="410"/>
                    </a:lnTo>
                    <a:lnTo>
                      <a:pt x="1911" y="369"/>
                    </a:lnTo>
                    <a:lnTo>
                      <a:pt x="1898" y="328"/>
                    </a:lnTo>
                    <a:lnTo>
                      <a:pt x="1857" y="287"/>
                    </a:lnTo>
                    <a:lnTo>
                      <a:pt x="1652" y="178"/>
                    </a:lnTo>
                    <a:lnTo>
                      <a:pt x="1434" y="82"/>
                    </a:lnTo>
                    <a:lnTo>
                      <a:pt x="1215" y="28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8" name="Google Shape;859;p24">
                <a:extLst>
                  <a:ext uri="{FF2B5EF4-FFF2-40B4-BE49-F238E27FC236}">
                    <a16:creationId xmlns:a16="http://schemas.microsoft.com/office/drawing/2014/main" id="{912DC123-B5B3-AEF7-02C7-6E1BB4875B7E}"/>
                  </a:ext>
                </a:extLst>
              </p:cNvPr>
              <p:cNvSpPr/>
              <p:nvPr/>
            </p:nvSpPr>
            <p:spPr>
              <a:xfrm>
                <a:off x="8785100" y="1371626"/>
                <a:ext cx="145775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5830" extrusionOk="0">
                    <a:moveTo>
                      <a:pt x="2759" y="0"/>
                    </a:moveTo>
                    <a:lnTo>
                      <a:pt x="2486" y="27"/>
                    </a:lnTo>
                    <a:lnTo>
                      <a:pt x="2213" y="82"/>
                    </a:lnTo>
                    <a:lnTo>
                      <a:pt x="1940" y="164"/>
                    </a:lnTo>
                    <a:lnTo>
                      <a:pt x="1680" y="273"/>
                    </a:lnTo>
                    <a:lnTo>
                      <a:pt x="1421" y="396"/>
                    </a:lnTo>
                    <a:lnTo>
                      <a:pt x="1189" y="560"/>
                    </a:lnTo>
                    <a:lnTo>
                      <a:pt x="970" y="737"/>
                    </a:lnTo>
                    <a:lnTo>
                      <a:pt x="752" y="942"/>
                    </a:lnTo>
                    <a:lnTo>
                      <a:pt x="561" y="1174"/>
                    </a:lnTo>
                    <a:lnTo>
                      <a:pt x="397" y="1434"/>
                    </a:lnTo>
                    <a:lnTo>
                      <a:pt x="260" y="1693"/>
                    </a:lnTo>
                    <a:lnTo>
                      <a:pt x="151" y="1952"/>
                    </a:lnTo>
                    <a:lnTo>
                      <a:pt x="69" y="2225"/>
                    </a:lnTo>
                    <a:lnTo>
                      <a:pt x="28" y="2512"/>
                    </a:lnTo>
                    <a:lnTo>
                      <a:pt x="1" y="2785"/>
                    </a:lnTo>
                    <a:lnTo>
                      <a:pt x="1" y="3072"/>
                    </a:lnTo>
                    <a:lnTo>
                      <a:pt x="28" y="3345"/>
                    </a:lnTo>
                    <a:lnTo>
                      <a:pt x="83" y="3618"/>
                    </a:lnTo>
                    <a:lnTo>
                      <a:pt x="165" y="3891"/>
                    </a:lnTo>
                    <a:lnTo>
                      <a:pt x="274" y="4151"/>
                    </a:lnTo>
                    <a:lnTo>
                      <a:pt x="397" y="4410"/>
                    </a:lnTo>
                    <a:lnTo>
                      <a:pt x="561" y="4642"/>
                    </a:lnTo>
                    <a:lnTo>
                      <a:pt x="738" y="4860"/>
                    </a:lnTo>
                    <a:lnTo>
                      <a:pt x="957" y="5079"/>
                    </a:lnTo>
                    <a:lnTo>
                      <a:pt x="1175" y="5270"/>
                    </a:lnTo>
                    <a:lnTo>
                      <a:pt x="1434" y="5434"/>
                    </a:lnTo>
                    <a:lnTo>
                      <a:pt x="1694" y="5570"/>
                    </a:lnTo>
                    <a:lnTo>
                      <a:pt x="1953" y="5680"/>
                    </a:lnTo>
                    <a:lnTo>
                      <a:pt x="2226" y="5762"/>
                    </a:lnTo>
                    <a:lnTo>
                      <a:pt x="2513" y="5802"/>
                    </a:lnTo>
                    <a:lnTo>
                      <a:pt x="2786" y="5830"/>
                    </a:lnTo>
                    <a:lnTo>
                      <a:pt x="3073" y="5830"/>
                    </a:lnTo>
                    <a:lnTo>
                      <a:pt x="3346" y="5802"/>
                    </a:lnTo>
                    <a:lnTo>
                      <a:pt x="3632" y="5748"/>
                    </a:lnTo>
                    <a:lnTo>
                      <a:pt x="3892" y="5666"/>
                    </a:lnTo>
                    <a:lnTo>
                      <a:pt x="4151" y="5557"/>
                    </a:lnTo>
                    <a:lnTo>
                      <a:pt x="4411" y="5434"/>
                    </a:lnTo>
                    <a:lnTo>
                      <a:pt x="4643" y="5270"/>
                    </a:lnTo>
                    <a:lnTo>
                      <a:pt x="4875" y="5093"/>
                    </a:lnTo>
                    <a:lnTo>
                      <a:pt x="5080" y="4874"/>
                    </a:lnTo>
                    <a:lnTo>
                      <a:pt x="5271" y="4642"/>
                    </a:lnTo>
                    <a:lnTo>
                      <a:pt x="5435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03" y="3318"/>
                    </a:lnTo>
                    <a:lnTo>
                      <a:pt x="5831" y="3045"/>
                    </a:lnTo>
                    <a:lnTo>
                      <a:pt x="5831" y="2758"/>
                    </a:lnTo>
                    <a:lnTo>
                      <a:pt x="5803" y="2485"/>
                    </a:lnTo>
                    <a:lnTo>
                      <a:pt x="5749" y="2198"/>
                    </a:lnTo>
                    <a:lnTo>
                      <a:pt x="5667" y="1939"/>
                    </a:lnTo>
                    <a:lnTo>
                      <a:pt x="5557" y="1679"/>
                    </a:lnTo>
                    <a:lnTo>
                      <a:pt x="5435" y="1420"/>
                    </a:lnTo>
                    <a:lnTo>
                      <a:pt x="5271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397" y="396"/>
                    </a:lnTo>
                    <a:lnTo>
                      <a:pt x="4138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9" name="Google Shape;860;p24">
                <a:extLst>
                  <a:ext uri="{FF2B5EF4-FFF2-40B4-BE49-F238E27FC236}">
                    <a16:creationId xmlns:a16="http://schemas.microsoft.com/office/drawing/2014/main" id="{2285742F-6E11-F89B-BE27-89F688EEB830}"/>
                  </a:ext>
                </a:extLst>
              </p:cNvPr>
              <p:cNvSpPr/>
              <p:nvPr/>
            </p:nvSpPr>
            <p:spPr>
              <a:xfrm>
                <a:off x="8809000" y="1396201"/>
                <a:ext cx="5190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823" extrusionOk="0">
                    <a:moveTo>
                      <a:pt x="1857" y="0"/>
                    </a:moveTo>
                    <a:lnTo>
                      <a:pt x="1666" y="14"/>
                    </a:lnTo>
                    <a:lnTo>
                      <a:pt x="1475" y="41"/>
                    </a:lnTo>
                    <a:lnTo>
                      <a:pt x="1284" y="96"/>
                    </a:lnTo>
                    <a:lnTo>
                      <a:pt x="1120" y="164"/>
                    </a:lnTo>
                    <a:lnTo>
                      <a:pt x="956" y="246"/>
                    </a:lnTo>
                    <a:lnTo>
                      <a:pt x="792" y="355"/>
                    </a:lnTo>
                    <a:lnTo>
                      <a:pt x="656" y="464"/>
                    </a:lnTo>
                    <a:lnTo>
                      <a:pt x="519" y="587"/>
                    </a:lnTo>
                    <a:lnTo>
                      <a:pt x="396" y="737"/>
                    </a:lnTo>
                    <a:lnTo>
                      <a:pt x="287" y="888"/>
                    </a:lnTo>
                    <a:lnTo>
                      <a:pt x="205" y="1038"/>
                    </a:lnTo>
                    <a:lnTo>
                      <a:pt x="123" y="1215"/>
                    </a:lnTo>
                    <a:lnTo>
                      <a:pt x="69" y="1393"/>
                    </a:lnTo>
                    <a:lnTo>
                      <a:pt x="28" y="1570"/>
                    </a:lnTo>
                    <a:lnTo>
                      <a:pt x="1" y="1761"/>
                    </a:lnTo>
                    <a:lnTo>
                      <a:pt x="1" y="1966"/>
                    </a:lnTo>
                    <a:lnTo>
                      <a:pt x="14" y="2144"/>
                    </a:lnTo>
                    <a:lnTo>
                      <a:pt x="41" y="2335"/>
                    </a:lnTo>
                    <a:lnTo>
                      <a:pt x="96" y="2512"/>
                    </a:lnTo>
                    <a:lnTo>
                      <a:pt x="164" y="2690"/>
                    </a:lnTo>
                    <a:lnTo>
                      <a:pt x="246" y="2853"/>
                    </a:lnTo>
                    <a:lnTo>
                      <a:pt x="342" y="3017"/>
                    </a:lnTo>
                    <a:lnTo>
                      <a:pt x="465" y="3154"/>
                    </a:lnTo>
                    <a:lnTo>
                      <a:pt x="588" y="3290"/>
                    </a:lnTo>
                    <a:lnTo>
                      <a:pt x="738" y="3427"/>
                    </a:lnTo>
                    <a:lnTo>
                      <a:pt x="888" y="3522"/>
                    </a:lnTo>
                    <a:lnTo>
                      <a:pt x="1052" y="3618"/>
                    </a:lnTo>
                    <a:lnTo>
                      <a:pt x="1229" y="3700"/>
                    </a:lnTo>
                    <a:lnTo>
                      <a:pt x="1407" y="3755"/>
                    </a:lnTo>
                    <a:lnTo>
                      <a:pt x="1584" y="3796"/>
                    </a:lnTo>
                    <a:lnTo>
                      <a:pt x="1775" y="3809"/>
                    </a:lnTo>
                    <a:lnTo>
                      <a:pt x="1967" y="3823"/>
                    </a:lnTo>
                    <a:lnTo>
                      <a:pt x="2007" y="3809"/>
                    </a:lnTo>
                    <a:lnTo>
                      <a:pt x="2048" y="3782"/>
                    </a:lnTo>
                    <a:lnTo>
                      <a:pt x="2076" y="3741"/>
                    </a:lnTo>
                    <a:lnTo>
                      <a:pt x="2076" y="3700"/>
                    </a:lnTo>
                    <a:lnTo>
                      <a:pt x="2062" y="3645"/>
                    </a:lnTo>
                    <a:lnTo>
                      <a:pt x="2048" y="3604"/>
                    </a:lnTo>
                    <a:lnTo>
                      <a:pt x="2007" y="3591"/>
                    </a:lnTo>
                    <a:lnTo>
                      <a:pt x="1953" y="3577"/>
                    </a:lnTo>
                    <a:lnTo>
                      <a:pt x="1789" y="3577"/>
                    </a:lnTo>
                    <a:lnTo>
                      <a:pt x="1625" y="3550"/>
                    </a:lnTo>
                    <a:lnTo>
                      <a:pt x="1461" y="3522"/>
                    </a:lnTo>
                    <a:lnTo>
                      <a:pt x="1311" y="3468"/>
                    </a:lnTo>
                    <a:lnTo>
                      <a:pt x="1161" y="3400"/>
                    </a:lnTo>
                    <a:lnTo>
                      <a:pt x="1024" y="3318"/>
                    </a:lnTo>
                    <a:lnTo>
                      <a:pt x="888" y="3222"/>
                    </a:lnTo>
                    <a:lnTo>
                      <a:pt x="765" y="3127"/>
                    </a:lnTo>
                    <a:lnTo>
                      <a:pt x="642" y="3004"/>
                    </a:lnTo>
                    <a:lnTo>
                      <a:pt x="547" y="2867"/>
                    </a:lnTo>
                    <a:lnTo>
                      <a:pt x="451" y="2731"/>
                    </a:lnTo>
                    <a:lnTo>
                      <a:pt x="383" y="2594"/>
                    </a:lnTo>
                    <a:lnTo>
                      <a:pt x="328" y="2444"/>
                    </a:lnTo>
                    <a:lnTo>
                      <a:pt x="274" y="2280"/>
                    </a:lnTo>
                    <a:lnTo>
                      <a:pt x="246" y="2116"/>
                    </a:lnTo>
                    <a:lnTo>
                      <a:pt x="233" y="1952"/>
                    </a:lnTo>
                    <a:lnTo>
                      <a:pt x="246" y="1789"/>
                    </a:lnTo>
                    <a:lnTo>
                      <a:pt x="260" y="1611"/>
                    </a:lnTo>
                    <a:lnTo>
                      <a:pt x="301" y="1461"/>
                    </a:lnTo>
                    <a:lnTo>
                      <a:pt x="355" y="1297"/>
                    </a:lnTo>
                    <a:lnTo>
                      <a:pt x="424" y="1147"/>
                    </a:lnTo>
                    <a:lnTo>
                      <a:pt x="492" y="1010"/>
                    </a:lnTo>
                    <a:lnTo>
                      <a:pt x="588" y="888"/>
                    </a:lnTo>
                    <a:lnTo>
                      <a:pt x="697" y="765"/>
                    </a:lnTo>
                    <a:lnTo>
                      <a:pt x="806" y="655"/>
                    </a:lnTo>
                    <a:lnTo>
                      <a:pt x="943" y="546"/>
                    </a:lnTo>
                    <a:lnTo>
                      <a:pt x="1079" y="464"/>
                    </a:lnTo>
                    <a:lnTo>
                      <a:pt x="1216" y="382"/>
                    </a:lnTo>
                    <a:lnTo>
                      <a:pt x="1366" y="328"/>
                    </a:lnTo>
                    <a:lnTo>
                      <a:pt x="1530" y="287"/>
                    </a:lnTo>
                    <a:lnTo>
                      <a:pt x="1693" y="246"/>
                    </a:lnTo>
                    <a:lnTo>
                      <a:pt x="1857" y="232"/>
                    </a:lnTo>
                    <a:lnTo>
                      <a:pt x="1912" y="232"/>
                    </a:lnTo>
                    <a:lnTo>
                      <a:pt x="1953" y="205"/>
                    </a:lnTo>
                    <a:lnTo>
                      <a:pt x="1967" y="164"/>
                    </a:lnTo>
                    <a:lnTo>
                      <a:pt x="1980" y="109"/>
                    </a:lnTo>
                    <a:lnTo>
                      <a:pt x="1980" y="82"/>
                    </a:lnTo>
                    <a:lnTo>
                      <a:pt x="1953" y="41"/>
                    </a:lnTo>
                    <a:lnTo>
                      <a:pt x="1926" y="14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0" name="Google Shape;861;p24">
                <a:extLst>
                  <a:ext uri="{FF2B5EF4-FFF2-40B4-BE49-F238E27FC236}">
                    <a16:creationId xmlns:a16="http://schemas.microsoft.com/office/drawing/2014/main" id="{7824898E-6350-E9F5-CCB2-73B6BE51A01D}"/>
                  </a:ext>
                </a:extLst>
              </p:cNvPr>
              <p:cNvSpPr/>
              <p:nvPr/>
            </p:nvSpPr>
            <p:spPr>
              <a:xfrm>
                <a:off x="8812075" y="1436801"/>
                <a:ext cx="48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520" extrusionOk="0">
                    <a:moveTo>
                      <a:pt x="1161" y="1"/>
                    </a:moveTo>
                    <a:lnTo>
                      <a:pt x="942" y="14"/>
                    </a:lnTo>
                    <a:lnTo>
                      <a:pt x="710" y="42"/>
                    </a:lnTo>
                    <a:lnTo>
                      <a:pt x="478" y="96"/>
                    </a:lnTo>
                    <a:lnTo>
                      <a:pt x="260" y="192"/>
                    </a:lnTo>
                    <a:lnTo>
                      <a:pt x="55" y="301"/>
                    </a:lnTo>
                    <a:lnTo>
                      <a:pt x="28" y="328"/>
                    </a:lnTo>
                    <a:lnTo>
                      <a:pt x="0" y="369"/>
                    </a:lnTo>
                    <a:lnTo>
                      <a:pt x="0" y="424"/>
                    </a:lnTo>
                    <a:lnTo>
                      <a:pt x="14" y="465"/>
                    </a:lnTo>
                    <a:lnTo>
                      <a:pt x="55" y="506"/>
                    </a:lnTo>
                    <a:lnTo>
                      <a:pt x="96" y="520"/>
                    </a:lnTo>
                    <a:lnTo>
                      <a:pt x="137" y="520"/>
                    </a:lnTo>
                    <a:lnTo>
                      <a:pt x="192" y="506"/>
                    </a:lnTo>
                    <a:lnTo>
                      <a:pt x="369" y="410"/>
                    </a:lnTo>
                    <a:lnTo>
                      <a:pt x="560" y="328"/>
                    </a:lnTo>
                    <a:lnTo>
                      <a:pt x="751" y="274"/>
                    </a:lnTo>
                    <a:lnTo>
                      <a:pt x="956" y="247"/>
                    </a:lnTo>
                    <a:lnTo>
                      <a:pt x="1161" y="247"/>
                    </a:lnTo>
                    <a:lnTo>
                      <a:pt x="1352" y="274"/>
                    </a:lnTo>
                    <a:lnTo>
                      <a:pt x="1557" y="315"/>
                    </a:lnTo>
                    <a:lnTo>
                      <a:pt x="1748" y="397"/>
                    </a:lnTo>
                    <a:lnTo>
                      <a:pt x="1844" y="397"/>
                    </a:lnTo>
                    <a:lnTo>
                      <a:pt x="1884" y="369"/>
                    </a:lnTo>
                    <a:lnTo>
                      <a:pt x="1912" y="328"/>
                    </a:lnTo>
                    <a:lnTo>
                      <a:pt x="1925" y="287"/>
                    </a:lnTo>
                    <a:lnTo>
                      <a:pt x="1912" y="233"/>
                    </a:lnTo>
                    <a:lnTo>
                      <a:pt x="1884" y="192"/>
                    </a:lnTo>
                    <a:lnTo>
                      <a:pt x="1844" y="165"/>
                    </a:lnTo>
                    <a:lnTo>
                      <a:pt x="1625" y="83"/>
                    </a:lnTo>
                    <a:lnTo>
                      <a:pt x="1393" y="28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1" name="Google Shape;862;p24">
                <a:extLst>
                  <a:ext uri="{FF2B5EF4-FFF2-40B4-BE49-F238E27FC236}">
                    <a16:creationId xmlns:a16="http://schemas.microsoft.com/office/drawing/2014/main" id="{2B476AF0-B642-6106-B5DE-86F65F54981E}"/>
                  </a:ext>
                </a:extLst>
              </p:cNvPr>
              <p:cNvSpPr/>
              <p:nvPr/>
            </p:nvSpPr>
            <p:spPr>
              <a:xfrm>
                <a:off x="84362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2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410" y="151"/>
                    </a:lnTo>
                    <a:lnTo>
                      <a:pt x="328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65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28" y="724"/>
                    </a:lnTo>
                    <a:lnTo>
                      <a:pt x="14" y="820"/>
                    </a:lnTo>
                    <a:lnTo>
                      <a:pt x="1" y="901"/>
                    </a:lnTo>
                    <a:lnTo>
                      <a:pt x="14" y="997"/>
                    </a:lnTo>
                    <a:lnTo>
                      <a:pt x="28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65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8" y="1611"/>
                    </a:lnTo>
                    <a:lnTo>
                      <a:pt x="410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2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1011" y="1816"/>
                    </a:lnTo>
                    <a:lnTo>
                      <a:pt x="1093" y="1803"/>
                    </a:lnTo>
                    <a:lnTo>
                      <a:pt x="1189" y="1775"/>
                    </a:lnTo>
                    <a:lnTo>
                      <a:pt x="1271" y="1748"/>
                    </a:lnTo>
                    <a:lnTo>
                      <a:pt x="1352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6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6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52" y="110"/>
                    </a:lnTo>
                    <a:lnTo>
                      <a:pt x="1271" y="69"/>
                    </a:lnTo>
                    <a:lnTo>
                      <a:pt x="1189" y="41"/>
                    </a:lnTo>
                    <a:lnTo>
                      <a:pt x="1093" y="14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2" name="Google Shape;863;p24">
                <a:extLst>
                  <a:ext uri="{FF2B5EF4-FFF2-40B4-BE49-F238E27FC236}">
                    <a16:creationId xmlns:a16="http://schemas.microsoft.com/office/drawing/2014/main" id="{8D5B2217-8723-F7FC-2D3D-C6CE94BF68DC}"/>
                  </a:ext>
                </a:extLst>
              </p:cNvPr>
              <p:cNvSpPr/>
              <p:nvPr/>
            </p:nvSpPr>
            <p:spPr>
              <a:xfrm>
                <a:off x="85973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3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397" y="151"/>
                    </a:lnTo>
                    <a:lnTo>
                      <a:pt x="329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51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15" y="724"/>
                    </a:lnTo>
                    <a:lnTo>
                      <a:pt x="1" y="820"/>
                    </a:lnTo>
                    <a:lnTo>
                      <a:pt x="1" y="901"/>
                    </a:lnTo>
                    <a:lnTo>
                      <a:pt x="1" y="997"/>
                    </a:lnTo>
                    <a:lnTo>
                      <a:pt x="15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51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9" y="1611"/>
                    </a:lnTo>
                    <a:lnTo>
                      <a:pt x="397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3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998" y="1816"/>
                    </a:lnTo>
                    <a:lnTo>
                      <a:pt x="1093" y="1803"/>
                    </a:lnTo>
                    <a:lnTo>
                      <a:pt x="1175" y="1775"/>
                    </a:lnTo>
                    <a:lnTo>
                      <a:pt x="1271" y="1748"/>
                    </a:lnTo>
                    <a:lnTo>
                      <a:pt x="1339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7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7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39" y="110"/>
                    </a:lnTo>
                    <a:lnTo>
                      <a:pt x="1271" y="69"/>
                    </a:lnTo>
                    <a:lnTo>
                      <a:pt x="1175" y="41"/>
                    </a:lnTo>
                    <a:lnTo>
                      <a:pt x="1093" y="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3" name="Google Shape;864;p24">
                <a:extLst>
                  <a:ext uri="{FF2B5EF4-FFF2-40B4-BE49-F238E27FC236}">
                    <a16:creationId xmlns:a16="http://schemas.microsoft.com/office/drawing/2014/main" id="{D3A3FA82-30E8-6BC0-31A0-0064E327DE25}"/>
                  </a:ext>
                </a:extLst>
              </p:cNvPr>
              <p:cNvSpPr/>
              <p:nvPr/>
            </p:nvSpPr>
            <p:spPr>
              <a:xfrm>
                <a:off x="8434575" y="1517351"/>
                <a:ext cx="209600" cy="89450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3578" extrusionOk="0">
                    <a:moveTo>
                      <a:pt x="1" y="1"/>
                    </a:moveTo>
                    <a:lnTo>
                      <a:pt x="1" y="42"/>
                    </a:lnTo>
                    <a:lnTo>
                      <a:pt x="14" y="219"/>
                    </a:lnTo>
                    <a:lnTo>
                      <a:pt x="28" y="410"/>
                    </a:lnTo>
                    <a:lnTo>
                      <a:pt x="42" y="588"/>
                    </a:lnTo>
                    <a:lnTo>
                      <a:pt x="82" y="752"/>
                    </a:lnTo>
                    <a:lnTo>
                      <a:pt x="123" y="929"/>
                    </a:lnTo>
                    <a:lnTo>
                      <a:pt x="164" y="1093"/>
                    </a:lnTo>
                    <a:lnTo>
                      <a:pt x="219" y="1257"/>
                    </a:lnTo>
                    <a:lnTo>
                      <a:pt x="287" y="1421"/>
                    </a:lnTo>
                    <a:lnTo>
                      <a:pt x="356" y="1571"/>
                    </a:lnTo>
                    <a:lnTo>
                      <a:pt x="437" y="1735"/>
                    </a:lnTo>
                    <a:lnTo>
                      <a:pt x="519" y="1885"/>
                    </a:lnTo>
                    <a:lnTo>
                      <a:pt x="615" y="2021"/>
                    </a:lnTo>
                    <a:lnTo>
                      <a:pt x="820" y="2294"/>
                    </a:lnTo>
                    <a:lnTo>
                      <a:pt x="1038" y="2540"/>
                    </a:lnTo>
                    <a:lnTo>
                      <a:pt x="1298" y="2772"/>
                    </a:lnTo>
                    <a:lnTo>
                      <a:pt x="1571" y="2977"/>
                    </a:lnTo>
                    <a:lnTo>
                      <a:pt x="1707" y="3073"/>
                    </a:lnTo>
                    <a:lnTo>
                      <a:pt x="1857" y="3155"/>
                    </a:lnTo>
                    <a:lnTo>
                      <a:pt x="2008" y="3236"/>
                    </a:lnTo>
                    <a:lnTo>
                      <a:pt x="2171" y="3305"/>
                    </a:lnTo>
                    <a:lnTo>
                      <a:pt x="2335" y="3373"/>
                    </a:lnTo>
                    <a:lnTo>
                      <a:pt x="2499" y="3428"/>
                    </a:lnTo>
                    <a:lnTo>
                      <a:pt x="2663" y="3469"/>
                    </a:lnTo>
                    <a:lnTo>
                      <a:pt x="2827" y="3510"/>
                    </a:lnTo>
                    <a:lnTo>
                      <a:pt x="3004" y="3537"/>
                    </a:lnTo>
                    <a:lnTo>
                      <a:pt x="3182" y="3564"/>
                    </a:lnTo>
                    <a:lnTo>
                      <a:pt x="3359" y="3578"/>
                    </a:lnTo>
                    <a:lnTo>
                      <a:pt x="5025" y="3578"/>
                    </a:lnTo>
                    <a:lnTo>
                      <a:pt x="5202" y="3564"/>
                    </a:lnTo>
                    <a:lnTo>
                      <a:pt x="5380" y="3537"/>
                    </a:lnTo>
                    <a:lnTo>
                      <a:pt x="5557" y="3510"/>
                    </a:lnTo>
                    <a:lnTo>
                      <a:pt x="5735" y="3469"/>
                    </a:lnTo>
                    <a:lnTo>
                      <a:pt x="5899" y="3428"/>
                    </a:lnTo>
                    <a:lnTo>
                      <a:pt x="6062" y="3373"/>
                    </a:lnTo>
                    <a:lnTo>
                      <a:pt x="6226" y="3305"/>
                    </a:lnTo>
                    <a:lnTo>
                      <a:pt x="6376" y="3236"/>
                    </a:lnTo>
                    <a:lnTo>
                      <a:pt x="6540" y="3155"/>
                    </a:lnTo>
                    <a:lnTo>
                      <a:pt x="6677" y="3073"/>
                    </a:lnTo>
                    <a:lnTo>
                      <a:pt x="6827" y="2977"/>
                    </a:lnTo>
                    <a:lnTo>
                      <a:pt x="7100" y="2772"/>
                    </a:lnTo>
                    <a:lnTo>
                      <a:pt x="7346" y="2540"/>
                    </a:lnTo>
                    <a:lnTo>
                      <a:pt x="7578" y="2294"/>
                    </a:lnTo>
                    <a:lnTo>
                      <a:pt x="7783" y="2021"/>
                    </a:lnTo>
                    <a:lnTo>
                      <a:pt x="7878" y="1885"/>
                    </a:lnTo>
                    <a:lnTo>
                      <a:pt x="7960" y="1735"/>
                    </a:lnTo>
                    <a:lnTo>
                      <a:pt x="8042" y="1571"/>
                    </a:lnTo>
                    <a:lnTo>
                      <a:pt x="8110" y="1421"/>
                    </a:lnTo>
                    <a:lnTo>
                      <a:pt x="8179" y="1257"/>
                    </a:lnTo>
                    <a:lnTo>
                      <a:pt x="8233" y="1093"/>
                    </a:lnTo>
                    <a:lnTo>
                      <a:pt x="8274" y="929"/>
                    </a:lnTo>
                    <a:lnTo>
                      <a:pt x="8315" y="752"/>
                    </a:lnTo>
                    <a:lnTo>
                      <a:pt x="8342" y="588"/>
                    </a:lnTo>
                    <a:lnTo>
                      <a:pt x="8370" y="410"/>
                    </a:lnTo>
                    <a:lnTo>
                      <a:pt x="8383" y="219"/>
                    </a:lnTo>
                    <a:lnTo>
                      <a:pt x="8383" y="42"/>
                    </a:lnTo>
                    <a:lnTo>
                      <a:pt x="8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4" name="Google Shape;865;p24">
                <a:extLst>
                  <a:ext uri="{FF2B5EF4-FFF2-40B4-BE49-F238E27FC236}">
                    <a16:creationId xmlns:a16="http://schemas.microsoft.com/office/drawing/2014/main" id="{332FE67D-33B0-77A0-B277-528D220FEDD9}"/>
                  </a:ext>
                </a:extLst>
              </p:cNvPr>
              <p:cNvSpPr/>
              <p:nvPr/>
            </p:nvSpPr>
            <p:spPr>
              <a:xfrm>
                <a:off x="8345150" y="995476"/>
                <a:ext cx="366600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14664" h="4493" extrusionOk="0">
                    <a:moveTo>
                      <a:pt x="6049" y="1"/>
                    </a:moveTo>
                    <a:lnTo>
                      <a:pt x="5625" y="15"/>
                    </a:lnTo>
                    <a:lnTo>
                      <a:pt x="5216" y="28"/>
                    </a:lnTo>
                    <a:lnTo>
                      <a:pt x="4806" y="69"/>
                    </a:lnTo>
                    <a:lnTo>
                      <a:pt x="4397" y="124"/>
                    </a:lnTo>
                    <a:lnTo>
                      <a:pt x="4001" y="192"/>
                    </a:lnTo>
                    <a:lnTo>
                      <a:pt x="3605" y="274"/>
                    </a:lnTo>
                    <a:lnTo>
                      <a:pt x="3223" y="370"/>
                    </a:lnTo>
                    <a:lnTo>
                      <a:pt x="2840" y="492"/>
                    </a:lnTo>
                    <a:lnTo>
                      <a:pt x="2458" y="615"/>
                    </a:lnTo>
                    <a:lnTo>
                      <a:pt x="2089" y="752"/>
                    </a:lnTo>
                    <a:lnTo>
                      <a:pt x="1721" y="902"/>
                    </a:lnTo>
                    <a:lnTo>
                      <a:pt x="1366" y="1066"/>
                    </a:lnTo>
                    <a:lnTo>
                      <a:pt x="1011" y="1243"/>
                    </a:lnTo>
                    <a:lnTo>
                      <a:pt x="670" y="1434"/>
                    </a:lnTo>
                    <a:lnTo>
                      <a:pt x="328" y="1639"/>
                    </a:lnTo>
                    <a:lnTo>
                      <a:pt x="1" y="1844"/>
                    </a:lnTo>
                    <a:lnTo>
                      <a:pt x="137" y="2131"/>
                    </a:lnTo>
                    <a:lnTo>
                      <a:pt x="301" y="2404"/>
                    </a:lnTo>
                    <a:lnTo>
                      <a:pt x="478" y="2663"/>
                    </a:lnTo>
                    <a:lnTo>
                      <a:pt x="670" y="2909"/>
                    </a:lnTo>
                    <a:lnTo>
                      <a:pt x="874" y="3155"/>
                    </a:lnTo>
                    <a:lnTo>
                      <a:pt x="1106" y="3359"/>
                    </a:lnTo>
                    <a:lnTo>
                      <a:pt x="1352" y="3564"/>
                    </a:lnTo>
                    <a:lnTo>
                      <a:pt x="1598" y="3755"/>
                    </a:lnTo>
                    <a:lnTo>
                      <a:pt x="1871" y="3919"/>
                    </a:lnTo>
                    <a:lnTo>
                      <a:pt x="2158" y="4069"/>
                    </a:lnTo>
                    <a:lnTo>
                      <a:pt x="2444" y="4192"/>
                    </a:lnTo>
                    <a:lnTo>
                      <a:pt x="2745" y="4302"/>
                    </a:lnTo>
                    <a:lnTo>
                      <a:pt x="3059" y="4383"/>
                    </a:lnTo>
                    <a:lnTo>
                      <a:pt x="3386" y="4438"/>
                    </a:lnTo>
                    <a:lnTo>
                      <a:pt x="3714" y="4479"/>
                    </a:lnTo>
                    <a:lnTo>
                      <a:pt x="4042" y="4493"/>
                    </a:lnTo>
                    <a:lnTo>
                      <a:pt x="10622" y="4493"/>
                    </a:lnTo>
                    <a:lnTo>
                      <a:pt x="10950" y="4479"/>
                    </a:lnTo>
                    <a:lnTo>
                      <a:pt x="11278" y="4438"/>
                    </a:lnTo>
                    <a:lnTo>
                      <a:pt x="11605" y="4383"/>
                    </a:lnTo>
                    <a:lnTo>
                      <a:pt x="11919" y="4302"/>
                    </a:lnTo>
                    <a:lnTo>
                      <a:pt x="12220" y="4192"/>
                    </a:lnTo>
                    <a:lnTo>
                      <a:pt x="12506" y="4069"/>
                    </a:lnTo>
                    <a:lnTo>
                      <a:pt x="12793" y="3919"/>
                    </a:lnTo>
                    <a:lnTo>
                      <a:pt x="13066" y="3755"/>
                    </a:lnTo>
                    <a:lnTo>
                      <a:pt x="13312" y="3564"/>
                    </a:lnTo>
                    <a:lnTo>
                      <a:pt x="13558" y="3373"/>
                    </a:lnTo>
                    <a:lnTo>
                      <a:pt x="13790" y="3155"/>
                    </a:lnTo>
                    <a:lnTo>
                      <a:pt x="13995" y="2923"/>
                    </a:lnTo>
                    <a:lnTo>
                      <a:pt x="14186" y="2663"/>
                    </a:lnTo>
                    <a:lnTo>
                      <a:pt x="14363" y="2404"/>
                    </a:lnTo>
                    <a:lnTo>
                      <a:pt x="14513" y="2131"/>
                    </a:lnTo>
                    <a:lnTo>
                      <a:pt x="14664" y="1844"/>
                    </a:lnTo>
                    <a:lnTo>
                      <a:pt x="14336" y="1639"/>
                    </a:lnTo>
                    <a:lnTo>
                      <a:pt x="13995" y="1434"/>
                    </a:lnTo>
                    <a:lnTo>
                      <a:pt x="13653" y="1243"/>
                    </a:lnTo>
                    <a:lnTo>
                      <a:pt x="13298" y="1066"/>
                    </a:lnTo>
                    <a:lnTo>
                      <a:pt x="12943" y="902"/>
                    </a:lnTo>
                    <a:lnTo>
                      <a:pt x="12575" y="752"/>
                    </a:lnTo>
                    <a:lnTo>
                      <a:pt x="12192" y="615"/>
                    </a:lnTo>
                    <a:lnTo>
                      <a:pt x="11824" y="479"/>
                    </a:lnTo>
                    <a:lnTo>
                      <a:pt x="11428" y="370"/>
                    </a:lnTo>
                    <a:lnTo>
                      <a:pt x="11046" y="274"/>
                    </a:lnTo>
                    <a:lnTo>
                      <a:pt x="10650" y="192"/>
                    </a:lnTo>
                    <a:lnTo>
                      <a:pt x="10240" y="124"/>
                    </a:lnTo>
                    <a:lnTo>
                      <a:pt x="9844" y="69"/>
                    </a:lnTo>
                    <a:lnTo>
                      <a:pt x="9435" y="28"/>
                    </a:lnTo>
                    <a:lnTo>
                      <a:pt x="901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5" name="Google Shape;866;p24">
                <a:extLst>
                  <a:ext uri="{FF2B5EF4-FFF2-40B4-BE49-F238E27FC236}">
                    <a16:creationId xmlns:a16="http://schemas.microsoft.com/office/drawing/2014/main" id="{0000B4F5-552E-211E-4623-F90DDA82FD91}"/>
                  </a:ext>
                </a:extLst>
              </p:cNvPr>
              <p:cNvSpPr/>
              <p:nvPr/>
            </p:nvSpPr>
            <p:spPr>
              <a:xfrm>
                <a:off x="834787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2868" y="0"/>
                    </a:moveTo>
                    <a:lnTo>
                      <a:pt x="2567" y="14"/>
                    </a:lnTo>
                    <a:lnTo>
                      <a:pt x="2294" y="55"/>
                    </a:lnTo>
                    <a:lnTo>
                      <a:pt x="2008" y="137"/>
                    </a:lnTo>
                    <a:lnTo>
                      <a:pt x="1748" y="233"/>
                    </a:lnTo>
                    <a:lnTo>
                      <a:pt x="1503" y="355"/>
                    </a:lnTo>
                    <a:lnTo>
                      <a:pt x="1257" y="492"/>
                    </a:lnTo>
                    <a:lnTo>
                      <a:pt x="1038" y="656"/>
                    </a:lnTo>
                    <a:lnTo>
                      <a:pt x="834" y="847"/>
                    </a:lnTo>
                    <a:lnTo>
                      <a:pt x="656" y="1052"/>
                    </a:lnTo>
                    <a:lnTo>
                      <a:pt x="492" y="1270"/>
                    </a:lnTo>
                    <a:lnTo>
                      <a:pt x="342" y="1502"/>
                    </a:lnTo>
                    <a:lnTo>
                      <a:pt x="219" y="1748"/>
                    </a:lnTo>
                    <a:lnTo>
                      <a:pt x="124" y="2021"/>
                    </a:lnTo>
                    <a:lnTo>
                      <a:pt x="55" y="2294"/>
                    </a:lnTo>
                    <a:lnTo>
                      <a:pt x="14" y="2581"/>
                    </a:lnTo>
                    <a:lnTo>
                      <a:pt x="1" y="2867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1898"/>
                    </a:lnTo>
                    <a:lnTo>
                      <a:pt x="7715" y="1707"/>
                    </a:lnTo>
                    <a:lnTo>
                      <a:pt x="7687" y="1516"/>
                    </a:lnTo>
                    <a:lnTo>
                      <a:pt x="7633" y="1338"/>
                    </a:lnTo>
                    <a:lnTo>
                      <a:pt x="7578" y="1161"/>
                    </a:lnTo>
                    <a:lnTo>
                      <a:pt x="7496" y="997"/>
                    </a:lnTo>
                    <a:lnTo>
                      <a:pt x="7401" y="833"/>
                    </a:lnTo>
                    <a:lnTo>
                      <a:pt x="7291" y="697"/>
                    </a:lnTo>
                    <a:lnTo>
                      <a:pt x="7168" y="560"/>
                    </a:lnTo>
                    <a:lnTo>
                      <a:pt x="7032" y="437"/>
                    </a:lnTo>
                    <a:lnTo>
                      <a:pt x="6882" y="328"/>
                    </a:lnTo>
                    <a:lnTo>
                      <a:pt x="6732" y="233"/>
                    </a:lnTo>
                    <a:lnTo>
                      <a:pt x="6568" y="151"/>
                    </a:lnTo>
                    <a:lnTo>
                      <a:pt x="6390" y="82"/>
                    </a:lnTo>
                    <a:lnTo>
                      <a:pt x="6213" y="41"/>
                    </a:lnTo>
                    <a:lnTo>
                      <a:pt x="6022" y="14"/>
                    </a:lnTo>
                    <a:lnTo>
                      <a:pt x="5830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6" name="Google Shape;867;p24">
                <a:extLst>
                  <a:ext uri="{FF2B5EF4-FFF2-40B4-BE49-F238E27FC236}">
                    <a16:creationId xmlns:a16="http://schemas.microsoft.com/office/drawing/2014/main" id="{8C5D8E43-8DCD-3292-00F2-B77C9AFE5503}"/>
                  </a:ext>
                </a:extLst>
              </p:cNvPr>
              <p:cNvSpPr/>
              <p:nvPr/>
            </p:nvSpPr>
            <p:spPr>
              <a:xfrm>
                <a:off x="853662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1898" y="0"/>
                    </a:moveTo>
                    <a:lnTo>
                      <a:pt x="1707" y="14"/>
                    </a:lnTo>
                    <a:lnTo>
                      <a:pt x="1516" y="41"/>
                    </a:lnTo>
                    <a:lnTo>
                      <a:pt x="1339" y="82"/>
                    </a:lnTo>
                    <a:lnTo>
                      <a:pt x="1161" y="151"/>
                    </a:lnTo>
                    <a:lnTo>
                      <a:pt x="997" y="233"/>
                    </a:lnTo>
                    <a:lnTo>
                      <a:pt x="847" y="328"/>
                    </a:lnTo>
                    <a:lnTo>
                      <a:pt x="697" y="437"/>
                    </a:lnTo>
                    <a:lnTo>
                      <a:pt x="560" y="560"/>
                    </a:lnTo>
                    <a:lnTo>
                      <a:pt x="438" y="697"/>
                    </a:lnTo>
                    <a:lnTo>
                      <a:pt x="328" y="833"/>
                    </a:lnTo>
                    <a:lnTo>
                      <a:pt x="233" y="997"/>
                    </a:lnTo>
                    <a:lnTo>
                      <a:pt x="151" y="1161"/>
                    </a:lnTo>
                    <a:lnTo>
                      <a:pt x="96" y="1338"/>
                    </a:lnTo>
                    <a:lnTo>
                      <a:pt x="42" y="1516"/>
                    </a:lnTo>
                    <a:lnTo>
                      <a:pt x="14" y="1707"/>
                    </a:lnTo>
                    <a:lnTo>
                      <a:pt x="1" y="1898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2867"/>
                    </a:lnTo>
                    <a:lnTo>
                      <a:pt x="7714" y="2581"/>
                    </a:lnTo>
                    <a:lnTo>
                      <a:pt x="7673" y="2294"/>
                    </a:lnTo>
                    <a:lnTo>
                      <a:pt x="7605" y="2021"/>
                    </a:lnTo>
                    <a:lnTo>
                      <a:pt x="7510" y="1748"/>
                    </a:lnTo>
                    <a:lnTo>
                      <a:pt x="7387" y="1502"/>
                    </a:lnTo>
                    <a:lnTo>
                      <a:pt x="7237" y="1270"/>
                    </a:lnTo>
                    <a:lnTo>
                      <a:pt x="7073" y="1052"/>
                    </a:lnTo>
                    <a:lnTo>
                      <a:pt x="6895" y="847"/>
                    </a:lnTo>
                    <a:lnTo>
                      <a:pt x="6691" y="656"/>
                    </a:lnTo>
                    <a:lnTo>
                      <a:pt x="6458" y="492"/>
                    </a:lnTo>
                    <a:lnTo>
                      <a:pt x="6226" y="355"/>
                    </a:lnTo>
                    <a:lnTo>
                      <a:pt x="5981" y="233"/>
                    </a:lnTo>
                    <a:lnTo>
                      <a:pt x="5721" y="137"/>
                    </a:lnTo>
                    <a:lnTo>
                      <a:pt x="5434" y="55"/>
                    </a:lnTo>
                    <a:lnTo>
                      <a:pt x="5161" y="14"/>
                    </a:lnTo>
                    <a:lnTo>
                      <a:pt x="4861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7" name="Google Shape;868;p24">
                <a:extLst>
                  <a:ext uri="{FF2B5EF4-FFF2-40B4-BE49-F238E27FC236}">
                    <a16:creationId xmlns:a16="http://schemas.microsoft.com/office/drawing/2014/main" id="{0CA6E0C6-2D9D-E80E-6256-643A636C17BF}"/>
                  </a:ext>
                </a:extLst>
              </p:cNvPr>
              <p:cNvSpPr/>
              <p:nvPr/>
            </p:nvSpPr>
            <p:spPr>
              <a:xfrm>
                <a:off x="8497725" y="1386976"/>
                <a:ext cx="86725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4452" extrusionOk="0">
                    <a:moveTo>
                      <a:pt x="1529" y="0"/>
                    </a:moveTo>
                    <a:lnTo>
                      <a:pt x="1366" y="28"/>
                    </a:lnTo>
                    <a:lnTo>
                      <a:pt x="1202" y="69"/>
                    </a:lnTo>
                    <a:lnTo>
                      <a:pt x="1038" y="123"/>
                    </a:lnTo>
                    <a:lnTo>
                      <a:pt x="888" y="205"/>
                    </a:lnTo>
                    <a:lnTo>
                      <a:pt x="751" y="287"/>
                    </a:lnTo>
                    <a:lnTo>
                      <a:pt x="615" y="383"/>
                    </a:lnTo>
                    <a:lnTo>
                      <a:pt x="492" y="492"/>
                    </a:lnTo>
                    <a:lnTo>
                      <a:pt x="383" y="615"/>
                    </a:lnTo>
                    <a:lnTo>
                      <a:pt x="287" y="751"/>
                    </a:lnTo>
                    <a:lnTo>
                      <a:pt x="205" y="888"/>
                    </a:lnTo>
                    <a:lnTo>
                      <a:pt x="123" y="1038"/>
                    </a:lnTo>
                    <a:lnTo>
                      <a:pt x="69" y="1202"/>
                    </a:lnTo>
                    <a:lnTo>
                      <a:pt x="28" y="1366"/>
                    </a:lnTo>
                    <a:lnTo>
                      <a:pt x="0" y="1530"/>
                    </a:lnTo>
                    <a:lnTo>
                      <a:pt x="0" y="1707"/>
                    </a:lnTo>
                    <a:lnTo>
                      <a:pt x="0" y="2745"/>
                    </a:lnTo>
                    <a:lnTo>
                      <a:pt x="0" y="2922"/>
                    </a:lnTo>
                    <a:lnTo>
                      <a:pt x="28" y="3086"/>
                    </a:lnTo>
                    <a:lnTo>
                      <a:pt x="69" y="3250"/>
                    </a:lnTo>
                    <a:lnTo>
                      <a:pt x="123" y="3414"/>
                    </a:lnTo>
                    <a:lnTo>
                      <a:pt x="205" y="3564"/>
                    </a:lnTo>
                    <a:lnTo>
                      <a:pt x="287" y="3700"/>
                    </a:lnTo>
                    <a:lnTo>
                      <a:pt x="383" y="3837"/>
                    </a:lnTo>
                    <a:lnTo>
                      <a:pt x="492" y="3960"/>
                    </a:lnTo>
                    <a:lnTo>
                      <a:pt x="615" y="4069"/>
                    </a:lnTo>
                    <a:lnTo>
                      <a:pt x="751" y="4165"/>
                    </a:lnTo>
                    <a:lnTo>
                      <a:pt x="888" y="4246"/>
                    </a:lnTo>
                    <a:lnTo>
                      <a:pt x="1038" y="4328"/>
                    </a:lnTo>
                    <a:lnTo>
                      <a:pt x="1202" y="4383"/>
                    </a:lnTo>
                    <a:lnTo>
                      <a:pt x="1366" y="4424"/>
                    </a:lnTo>
                    <a:lnTo>
                      <a:pt x="1529" y="4451"/>
                    </a:lnTo>
                    <a:lnTo>
                      <a:pt x="1925" y="4451"/>
                    </a:lnTo>
                    <a:lnTo>
                      <a:pt x="2089" y="4424"/>
                    </a:lnTo>
                    <a:lnTo>
                      <a:pt x="2253" y="4383"/>
                    </a:lnTo>
                    <a:lnTo>
                      <a:pt x="2417" y="4328"/>
                    </a:lnTo>
                    <a:lnTo>
                      <a:pt x="2567" y="4246"/>
                    </a:lnTo>
                    <a:lnTo>
                      <a:pt x="2704" y="4165"/>
                    </a:lnTo>
                    <a:lnTo>
                      <a:pt x="2840" y="4069"/>
                    </a:lnTo>
                    <a:lnTo>
                      <a:pt x="2963" y="3960"/>
                    </a:lnTo>
                    <a:lnTo>
                      <a:pt x="3072" y="3837"/>
                    </a:lnTo>
                    <a:lnTo>
                      <a:pt x="3168" y="3700"/>
                    </a:lnTo>
                    <a:lnTo>
                      <a:pt x="3250" y="3564"/>
                    </a:lnTo>
                    <a:lnTo>
                      <a:pt x="3332" y="3414"/>
                    </a:lnTo>
                    <a:lnTo>
                      <a:pt x="3386" y="3250"/>
                    </a:lnTo>
                    <a:lnTo>
                      <a:pt x="3427" y="3086"/>
                    </a:lnTo>
                    <a:lnTo>
                      <a:pt x="3454" y="2922"/>
                    </a:lnTo>
                    <a:lnTo>
                      <a:pt x="3468" y="2745"/>
                    </a:lnTo>
                    <a:lnTo>
                      <a:pt x="3468" y="1707"/>
                    </a:lnTo>
                    <a:lnTo>
                      <a:pt x="3454" y="1530"/>
                    </a:lnTo>
                    <a:lnTo>
                      <a:pt x="3427" y="1366"/>
                    </a:lnTo>
                    <a:lnTo>
                      <a:pt x="3386" y="1202"/>
                    </a:lnTo>
                    <a:lnTo>
                      <a:pt x="3332" y="1038"/>
                    </a:lnTo>
                    <a:lnTo>
                      <a:pt x="3250" y="888"/>
                    </a:lnTo>
                    <a:lnTo>
                      <a:pt x="3168" y="751"/>
                    </a:lnTo>
                    <a:lnTo>
                      <a:pt x="3072" y="615"/>
                    </a:lnTo>
                    <a:lnTo>
                      <a:pt x="2963" y="492"/>
                    </a:lnTo>
                    <a:lnTo>
                      <a:pt x="2840" y="383"/>
                    </a:lnTo>
                    <a:lnTo>
                      <a:pt x="2704" y="287"/>
                    </a:lnTo>
                    <a:lnTo>
                      <a:pt x="2567" y="205"/>
                    </a:lnTo>
                    <a:lnTo>
                      <a:pt x="2417" y="123"/>
                    </a:lnTo>
                    <a:lnTo>
                      <a:pt x="2253" y="69"/>
                    </a:lnTo>
                    <a:lnTo>
                      <a:pt x="2089" y="28"/>
                    </a:lnTo>
                    <a:lnTo>
                      <a:pt x="192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548" name="Bocadillo: rectángulo con esquinas redondeadas 2547">
            <a:extLst>
              <a:ext uri="{FF2B5EF4-FFF2-40B4-BE49-F238E27FC236}">
                <a16:creationId xmlns:a16="http://schemas.microsoft.com/office/drawing/2014/main" id="{50EA3FDA-A812-15BF-943D-A390C042A5E7}"/>
              </a:ext>
            </a:extLst>
          </p:cNvPr>
          <p:cNvSpPr/>
          <p:nvPr/>
        </p:nvSpPr>
        <p:spPr>
          <a:xfrm>
            <a:off x="4043291" y="2323347"/>
            <a:ext cx="3447206" cy="1559944"/>
          </a:xfrm>
          <a:prstGeom prst="wedgeRoundRectCallout">
            <a:avLst>
              <a:gd name="adj1" fmla="val 70331"/>
              <a:gd name="adj2" fmla="val -32921"/>
              <a:gd name="adj3" fmla="val 16667"/>
            </a:avLst>
          </a:prstGeom>
          <a:solidFill>
            <a:srgbClr val="218AAB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47" name="Google Shape;2247;p35"/>
          <p:cNvSpPr txBox="1">
            <a:spLocks noGrp="1"/>
          </p:cNvSpPr>
          <p:nvPr>
            <p:ph type="subTitle" idx="1"/>
          </p:nvPr>
        </p:nvSpPr>
        <p:spPr>
          <a:xfrm>
            <a:off x="4171793" y="3149720"/>
            <a:ext cx="3244401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i="1" dirty="0">
                <a:solidFill>
                  <a:srgbClr val="000000"/>
                </a:solidFill>
              </a:rPr>
              <a:t>El proyecto es realizable dentro del período del semestre si se planifica adecuadamente.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251" name="Google Shape;2251;p35"/>
          <p:cNvSpPr txBox="1">
            <a:spLocks noGrp="1"/>
          </p:cNvSpPr>
          <p:nvPr>
            <p:ph type="subTitle" idx="5"/>
          </p:nvPr>
        </p:nvSpPr>
        <p:spPr>
          <a:xfrm>
            <a:off x="4055181" y="2561513"/>
            <a:ext cx="3357634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CBADC"/>
                </a:solidFill>
              </a:rPr>
              <a:t>Duración del semestre</a:t>
            </a:r>
            <a:endParaRPr b="1" dirty="0">
              <a:solidFill>
                <a:srgbClr val="4CBADC"/>
              </a:solidFill>
            </a:endParaRP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A6D21A3-A1B0-A9AE-2C5F-91DA82815771}"/>
              </a:ext>
            </a:extLst>
          </p:cNvPr>
          <p:cNvGrpSpPr/>
          <p:nvPr/>
        </p:nvGrpSpPr>
        <p:grpSpPr>
          <a:xfrm rot="1823285">
            <a:off x="536985" y="1552575"/>
            <a:ext cx="2914650" cy="2914650"/>
            <a:chOff x="2998381" y="685800"/>
            <a:chExt cx="3886200" cy="38862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96A81070-0B03-70C7-AA33-C8251CE5F3C7}"/>
                </a:ext>
              </a:extLst>
            </p:cNvPr>
            <p:cNvGrpSpPr/>
            <p:nvPr/>
          </p:nvGrpSpPr>
          <p:grpSpPr>
            <a:xfrm>
              <a:off x="2998381" y="685800"/>
              <a:ext cx="3886200" cy="3886200"/>
              <a:chOff x="2998382" y="685800"/>
              <a:chExt cx="5486399" cy="5493600"/>
            </a:xfrm>
          </p:grpSpPr>
          <p:sp>
            <p:nvSpPr>
              <p:cNvPr id="60" name="Forma libre: forma 59">
                <a:extLst>
                  <a:ext uri="{FF2B5EF4-FFF2-40B4-BE49-F238E27FC236}">
                    <a16:creationId xmlns:a16="http://schemas.microsoft.com/office/drawing/2014/main" id="{EBF71A3E-024C-5C4A-70C9-2E091639384F}"/>
                  </a:ext>
                </a:extLst>
              </p:cNvPr>
              <p:cNvSpPr/>
              <p:nvPr/>
            </p:nvSpPr>
            <p:spPr>
              <a:xfrm>
                <a:off x="5745181" y="1402678"/>
                <a:ext cx="2739600" cy="4759074"/>
              </a:xfrm>
              <a:custGeom>
                <a:avLst/>
                <a:gdLst>
                  <a:gd name="connsiteX0" fmla="*/ 1274400 w 2739600"/>
                  <a:gd name="connsiteY0" fmla="*/ 0 h 4759074"/>
                  <a:gd name="connsiteX1" fmla="*/ 2180628 w 2739600"/>
                  <a:gd name="connsiteY1" fmla="*/ 375372 h 4759074"/>
                  <a:gd name="connsiteX2" fmla="*/ 2196629 w 2739600"/>
                  <a:gd name="connsiteY2" fmla="*/ 392977 h 4759074"/>
                  <a:gd name="connsiteX3" fmla="*/ 2271105 w 2739600"/>
                  <a:gd name="connsiteY3" fmla="*/ 492573 h 4759074"/>
                  <a:gd name="connsiteX4" fmla="*/ 2408511 w 2739600"/>
                  <a:gd name="connsiteY4" fmla="*/ 718750 h 4759074"/>
                  <a:gd name="connsiteX5" fmla="*/ 2501040 w 2739600"/>
                  <a:gd name="connsiteY5" fmla="*/ 910829 h 4759074"/>
                  <a:gd name="connsiteX6" fmla="*/ 2524026 w 2739600"/>
                  <a:gd name="connsiteY6" fmla="*/ 958545 h 4759074"/>
                  <a:gd name="connsiteX7" fmla="*/ 2739600 w 2739600"/>
                  <a:gd name="connsiteY7" fmla="*/ 2026322 h 4759074"/>
                  <a:gd name="connsiteX8" fmla="*/ 276876 w 2739600"/>
                  <a:gd name="connsiteY8" fmla="*/ 4755359 h 4759074"/>
                  <a:gd name="connsiteX9" fmla="*/ 203318 w 2739600"/>
                  <a:gd name="connsiteY9" fmla="*/ 4759074 h 4759074"/>
                  <a:gd name="connsiteX10" fmla="*/ 258287 w 2739600"/>
                  <a:gd name="connsiteY10" fmla="*/ 4750684 h 4759074"/>
                  <a:gd name="connsiteX11" fmla="*/ 1281600 w 2739600"/>
                  <a:gd name="connsiteY11" fmla="*/ 3495122 h 4759074"/>
                  <a:gd name="connsiteX12" fmla="*/ 815217 w 2739600"/>
                  <a:gd name="connsiteY12" fmla="*/ 2506177 h 4759074"/>
                  <a:gd name="connsiteX13" fmla="*/ 722834 w 2739600"/>
                  <a:gd name="connsiteY13" fmla="*/ 2437094 h 4759074"/>
                  <a:gd name="connsiteX14" fmla="*/ 716555 w 2739600"/>
                  <a:gd name="connsiteY14" fmla="*/ 2432399 h 4759074"/>
                  <a:gd name="connsiteX15" fmla="*/ 610887 w 2739600"/>
                  <a:gd name="connsiteY15" fmla="*/ 2368204 h 4759074"/>
                  <a:gd name="connsiteX16" fmla="*/ 551567 w 2739600"/>
                  <a:gd name="connsiteY16" fmla="*/ 2339629 h 4759074"/>
                  <a:gd name="connsiteX17" fmla="*/ 459183 w 2739600"/>
                  <a:gd name="connsiteY17" fmla="*/ 2270545 h 4759074"/>
                  <a:gd name="connsiteX18" fmla="*/ 18838 w 2739600"/>
                  <a:gd name="connsiteY18" fmla="*/ 1539887 h 4759074"/>
                  <a:gd name="connsiteX19" fmla="*/ 0 w 2739600"/>
                  <a:gd name="connsiteY19" fmla="*/ 1416456 h 4759074"/>
                  <a:gd name="connsiteX20" fmla="*/ 583 w 2739600"/>
                  <a:gd name="connsiteY20" fmla="*/ 1412636 h 4759074"/>
                  <a:gd name="connsiteX21" fmla="*/ 7200 w 2739600"/>
                  <a:gd name="connsiteY21" fmla="*/ 1281600 h 4759074"/>
                  <a:gd name="connsiteX22" fmla="*/ 583 w 2739600"/>
                  <a:gd name="connsiteY22" fmla="*/ 1150564 h 4759074"/>
                  <a:gd name="connsiteX23" fmla="*/ 0 w 2739600"/>
                  <a:gd name="connsiteY23" fmla="*/ 1146744 h 4759074"/>
                  <a:gd name="connsiteX24" fmla="*/ 18838 w 2739600"/>
                  <a:gd name="connsiteY24" fmla="*/ 1023313 h 4759074"/>
                  <a:gd name="connsiteX25" fmla="*/ 1274400 w 2739600"/>
                  <a:gd name="connsiteY25" fmla="*/ 0 h 475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39600" h="4759074">
                    <a:moveTo>
                      <a:pt x="1274400" y="0"/>
                    </a:moveTo>
                    <a:cubicBezTo>
                      <a:pt x="1628304" y="0"/>
                      <a:pt x="1948704" y="143448"/>
                      <a:pt x="2180628" y="375372"/>
                    </a:cubicBezTo>
                    <a:lnTo>
                      <a:pt x="2196629" y="392977"/>
                    </a:lnTo>
                    <a:lnTo>
                      <a:pt x="2271105" y="492573"/>
                    </a:lnTo>
                    <a:cubicBezTo>
                      <a:pt x="2320402" y="565542"/>
                      <a:pt x="2366281" y="641011"/>
                      <a:pt x="2408511" y="718750"/>
                    </a:cubicBezTo>
                    <a:lnTo>
                      <a:pt x="2501040" y="910829"/>
                    </a:lnTo>
                    <a:lnTo>
                      <a:pt x="2524026" y="958545"/>
                    </a:lnTo>
                    <a:cubicBezTo>
                      <a:pt x="2662839" y="1286736"/>
                      <a:pt x="2739600" y="1647565"/>
                      <a:pt x="2739600" y="2026322"/>
                    </a:cubicBezTo>
                    <a:cubicBezTo>
                      <a:pt x="2739600" y="3446661"/>
                      <a:pt x="1660152" y="4614880"/>
                      <a:pt x="276876" y="4755359"/>
                    </a:cubicBezTo>
                    <a:lnTo>
                      <a:pt x="203318" y="4759074"/>
                    </a:lnTo>
                    <a:lnTo>
                      <a:pt x="258287" y="4750684"/>
                    </a:lnTo>
                    <a:cubicBezTo>
                      <a:pt x="842291" y="4631180"/>
                      <a:pt x="1281600" y="4114454"/>
                      <a:pt x="1281600" y="3495122"/>
                    </a:cubicBezTo>
                    <a:cubicBezTo>
                      <a:pt x="1281600" y="3096980"/>
                      <a:pt x="1100049" y="2741242"/>
                      <a:pt x="815217" y="2506177"/>
                    </a:cubicBezTo>
                    <a:lnTo>
                      <a:pt x="722834" y="2437094"/>
                    </a:lnTo>
                    <a:lnTo>
                      <a:pt x="716555" y="2432399"/>
                    </a:lnTo>
                    <a:cubicBezTo>
                      <a:pt x="682464" y="2409368"/>
                      <a:pt x="647206" y="2387934"/>
                      <a:pt x="610887" y="2368204"/>
                    </a:cubicBezTo>
                    <a:lnTo>
                      <a:pt x="551567" y="2339629"/>
                    </a:lnTo>
                    <a:lnTo>
                      <a:pt x="459183" y="2270545"/>
                    </a:lnTo>
                    <a:cubicBezTo>
                      <a:pt x="237648" y="2087717"/>
                      <a:pt x="78590" y="1831889"/>
                      <a:pt x="18838" y="1539887"/>
                    </a:cubicBezTo>
                    <a:lnTo>
                      <a:pt x="0" y="1416456"/>
                    </a:lnTo>
                    <a:lnTo>
                      <a:pt x="583" y="1412636"/>
                    </a:lnTo>
                    <a:cubicBezTo>
                      <a:pt x="4959" y="1369552"/>
                      <a:pt x="7200" y="1325838"/>
                      <a:pt x="7200" y="1281600"/>
                    </a:cubicBezTo>
                    <a:cubicBezTo>
                      <a:pt x="7200" y="1237362"/>
                      <a:pt x="4959" y="1193647"/>
                      <a:pt x="583" y="1150564"/>
                    </a:cubicBezTo>
                    <a:lnTo>
                      <a:pt x="0" y="1146744"/>
                    </a:lnTo>
                    <a:lnTo>
                      <a:pt x="18838" y="1023313"/>
                    </a:lnTo>
                    <a:cubicBezTo>
                      <a:pt x="138342" y="439309"/>
                      <a:pt x="655068" y="0"/>
                      <a:pt x="1274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4CBADC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orma libre: forma 60">
                <a:extLst>
                  <a:ext uri="{FF2B5EF4-FFF2-40B4-BE49-F238E27FC236}">
                    <a16:creationId xmlns:a16="http://schemas.microsoft.com/office/drawing/2014/main" id="{36105903-6DAA-B2B7-76DE-8C37EA1F2730}"/>
                  </a:ext>
                </a:extLst>
              </p:cNvPr>
              <p:cNvSpPr/>
              <p:nvPr/>
            </p:nvSpPr>
            <p:spPr>
              <a:xfrm>
                <a:off x="3189181" y="685800"/>
                <a:ext cx="4752629" cy="3280078"/>
              </a:xfrm>
              <a:custGeom>
                <a:avLst/>
                <a:gdLst>
                  <a:gd name="connsiteX0" fmla="*/ 2552400 w 4752629"/>
                  <a:gd name="connsiteY0" fmla="*/ 0 h 3280078"/>
                  <a:gd name="connsiteX1" fmla="*/ 4669187 w 4752629"/>
                  <a:gd name="connsiteY1" fmla="*/ 998270 h 3280078"/>
                  <a:gd name="connsiteX2" fmla="*/ 4752629 w 4752629"/>
                  <a:gd name="connsiteY2" fmla="*/ 1109855 h 3280078"/>
                  <a:gd name="connsiteX3" fmla="*/ 4736628 w 4752629"/>
                  <a:gd name="connsiteY3" fmla="*/ 1092250 h 3280078"/>
                  <a:gd name="connsiteX4" fmla="*/ 3830400 w 4752629"/>
                  <a:gd name="connsiteY4" fmla="*/ 716878 h 3280078"/>
                  <a:gd name="connsiteX5" fmla="*/ 2574838 w 4752629"/>
                  <a:gd name="connsiteY5" fmla="*/ 1740191 h 3280078"/>
                  <a:gd name="connsiteX6" fmla="*/ 2556000 w 4752629"/>
                  <a:gd name="connsiteY6" fmla="*/ 1863622 h 3280078"/>
                  <a:gd name="connsiteX7" fmla="*/ 2555417 w 4752629"/>
                  <a:gd name="connsiteY7" fmla="*/ 1867442 h 3280078"/>
                  <a:gd name="connsiteX8" fmla="*/ 2548800 w 4752629"/>
                  <a:gd name="connsiteY8" fmla="*/ 1998478 h 3280078"/>
                  <a:gd name="connsiteX9" fmla="*/ 2555417 w 4752629"/>
                  <a:gd name="connsiteY9" fmla="*/ 2129514 h 3280078"/>
                  <a:gd name="connsiteX10" fmla="*/ 2556000 w 4752629"/>
                  <a:gd name="connsiteY10" fmla="*/ 2133334 h 3280078"/>
                  <a:gd name="connsiteX11" fmla="*/ 2537162 w 4752629"/>
                  <a:gd name="connsiteY11" fmla="*/ 2256765 h 3280078"/>
                  <a:gd name="connsiteX12" fmla="*/ 2096817 w 4752629"/>
                  <a:gd name="connsiteY12" fmla="*/ 2987423 h 3280078"/>
                  <a:gd name="connsiteX13" fmla="*/ 2004432 w 4752629"/>
                  <a:gd name="connsiteY13" fmla="*/ 3056507 h 3280078"/>
                  <a:gd name="connsiteX14" fmla="*/ 1945113 w 4752629"/>
                  <a:gd name="connsiteY14" fmla="*/ 3085082 h 3280078"/>
                  <a:gd name="connsiteX15" fmla="*/ 1839445 w 4752629"/>
                  <a:gd name="connsiteY15" fmla="*/ 3149277 h 3280078"/>
                  <a:gd name="connsiteX16" fmla="*/ 1833165 w 4752629"/>
                  <a:gd name="connsiteY16" fmla="*/ 3153973 h 3280078"/>
                  <a:gd name="connsiteX17" fmla="*/ 1780457 w 4752629"/>
                  <a:gd name="connsiteY17" fmla="*/ 3179364 h 3280078"/>
                  <a:gd name="connsiteX18" fmla="*/ 1281600 w 4752629"/>
                  <a:gd name="connsiteY18" fmla="*/ 3280078 h 3280078"/>
                  <a:gd name="connsiteX19" fmla="*/ 0 w 4752629"/>
                  <a:gd name="connsiteY19" fmla="*/ 1998478 h 3280078"/>
                  <a:gd name="connsiteX20" fmla="*/ 57618 w 4752629"/>
                  <a:gd name="connsiteY20" fmla="*/ 1617369 h 3280078"/>
                  <a:gd name="connsiteX21" fmla="*/ 73048 w 4752629"/>
                  <a:gd name="connsiteY21" fmla="*/ 1575212 h 3280078"/>
                  <a:gd name="connsiteX22" fmla="*/ 140289 w 4752629"/>
                  <a:gd name="connsiteY22" fmla="*/ 1435628 h 3280078"/>
                  <a:gd name="connsiteX23" fmla="*/ 277695 w 4752629"/>
                  <a:gd name="connsiteY23" fmla="*/ 1209451 h 3280078"/>
                  <a:gd name="connsiteX24" fmla="*/ 318747 w 4752629"/>
                  <a:gd name="connsiteY24" fmla="*/ 1154552 h 3280078"/>
                  <a:gd name="connsiteX25" fmla="*/ 435613 w 4752629"/>
                  <a:gd name="connsiteY25" fmla="*/ 998270 h 3280078"/>
                  <a:gd name="connsiteX26" fmla="*/ 2552400 w 4752629"/>
                  <a:gd name="connsiteY26" fmla="*/ 0 h 32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52629" h="3280078">
                    <a:moveTo>
                      <a:pt x="2552400" y="0"/>
                    </a:moveTo>
                    <a:cubicBezTo>
                      <a:pt x="3404603" y="0"/>
                      <a:pt x="4166044" y="388601"/>
                      <a:pt x="4669187" y="998270"/>
                    </a:cubicBezTo>
                    <a:lnTo>
                      <a:pt x="4752629" y="1109855"/>
                    </a:lnTo>
                    <a:lnTo>
                      <a:pt x="4736628" y="1092250"/>
                    </a:lnTo>
                    <a:cubicBezTo>
                      <a:pt x="4504704" y="860326"/>
                      <a:pt x="4184304" y="716878"/>
                      <a:pt x="3830400" y="716878"/>
                    </a:cubicBezTo>
                    <a:cubicBezTo>
                      <a:pt x="3211068" y="716878"/>
                      <a:pt x="2694342" y="1156187"/>
                      <a:pt x="2574838" y="1740191"/>
                    </a:cubicBezTo>
                    <a:lnTo>
                      <a:pt x="2556000" y="1863622"/>
                    </a:lnTo>
                    <a:lnTo>
                      <a:pt x="2555417" y="1867442"/>
                    </a:lnTo>
                    <a:cubicBezTo>
                      <a:pt x="2551042" y="1910525"/>
                      <a:pt x="2548800" y="1954240"/>
                      <a:pt x="2548800" y="1998478"/>
                    </a:cubicBezTo>
                    <a:cubicBezTo>
                      <a:pt x="2548800" y="2042716"/>
                      <a:pt x="2551042" y="2086430"/>
                      <a:pt x="2555417" y="2129514"/>
                    </a:cubicBezTo>
                    <a:lnTo>
                      <a:pt x="2556000" y="2133334"/>
                    </a:lnTo>
                    <a:lnTo>
                      <a:pt x="2537162" y="2256765"/>
                    </a:lnTo>
                    <a:cubicBezTo>
                      <a:pt x="2477410" y="2548767"/>
                      <a:pt x="2318353" y="2804595"/>
                      <a:pt x="2096817" y="2987423"/>
                    </a:cubicBezTo>
                    <a:lnTo>
                      <a:pt x="2004432" y="3056507"/>
                    </a:lnTo>
                    <a:lnTo>
                      <a:pt x="1945113" y="3085082"/>
                    </a:lnTo>
                    <a:cubicBezTo>
                      <a:pt x="1908795" y="3104812"/>
                      <a:pt x="1873536" y="3126246"/>
                      <a:pt x="1839445" y="3149277"/>
                    </a:cubicBezTo>
                    <a:lnTo>
                      <a:pt x="1833165" y="3153973"/>
                    </a:lnTo>
                    <a:lnTo>
                      <a:pt x="1780457" y="3179364"/>
                    </a:lnTo>
                    <a:cubicBezTo>
                      <a:pt x="1627128" y="3244216"/>
                      <a:pt x="1458552" y="3280078"/>
                      <a:pt x="1281600" y="3280078"/>
                    </a:cubicBezTo>
                    <a:cubicBezTo>
                      <a:pt x="573792" y="3280078"/>
                      <a:pt x="0" y="2706286"/>
                      <a:pt x="0" y="1998478"/>
                    </a:cubicBezTo>
                    <a:cubicBezTo>
                      <a:pt x="0" y="1865764"/>
                      <a:pt x="20172" y="1737761"/>
                      <a:pt x="57618" y="1617369"/>
                    </a:cubicBezTo>
                    <a:lnTo>
                      <a:pt x="73048" y="1575212"/>
                    </a:lnTo>
                    <a:lnTo>
                      <a:pt x="140289" y="1435628"/>
                    </a:lnTo>
                    <a:cubicBezTo>
                      <a:pt x="182519" y="1357889"/>
                      <a:pt x="228398" y="1282420"/>
                      <a:pt x="277695" y="1209451"/>
                    </a:cubicBezTo>
                    <a:lnTo>
                      <a:pt x="318747" y="1154552"/>
                    </a:lnTo>
                    <a:lnTo>
                      <a:pt x="435613" y="998270"/>
                    </a:lnTo>
                    <a:cubicBezTo>
                      <a:pt x="938756" y="388601"/>
                      <a:pt x="1700197" y="0"/>
                      <a:pt x="25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7030A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orma libre: forma 61">
                <a:extLst>
                  <a:ext uri="{FF2B5EF4-FFF2-40B4-BE49-F238E27FC236}">
                    <a16:creationId xmlns:a16="http://schemas.microsoft.com/office/drawing/2014/main" id="{1FD0921A-F104-D746-C8A4-5CDE49EE1C4B}"/>
                  </a:ext>
                </a:extLst>
              </p:cNvPr>
              <p:cNvSpPr/>
              <p:nvPr/>
            </p:nvSpPr>
            <p:spPr>
              <a:xfrm>
                <a:off x="2998382" y="2261011"/>
                <a:ext cx="4028399" cy="3911188"/>
              </a:xfrm>
              <a:custGeom>
                <a:avLst/>
                <a:gdLst>
                  <a:gd name="connsiteX0" fmla="*/ 263848 w 4028399"/>
                  <a:gd name="connsiteY0" fmla="*/ 0 h 3911188"/>
                  <a:gd name="connsiteX1" fmla="*/ 248418 w 4028399"/>
                  <a:gd name="connsiteY1" fmla="*/ 42157 h 3911188"/>
                  <a:gd name="connsiteX2" fmla="*/ 190800 w 4028399"/>
                  <a:gd name="connsiteY2" fmla="*/ 423266 h 3911188"/>
                  <a:gd name="connsiteX3" fmla="*/ 1472400 w 4028399"/>
                  <a:gd name="connsiteY3" fmla="*/ 1704866 h 3911188"/>
                  <a:gd name="connsiteX4" fmla="*/ 1971257 w 4028399"/>
                  <a:gd name="connsiteY4" fmla="*/ 1604152 h 3911188"/>
                  <a:gd name="connsiteX5" fmla="*/ 2023962 w 4028399"/>
                  <a:gd name="connsiteY5" fmla="*/ 1578763 h 3911188"/>
                  <a:gd name="connsiteX6" fmla="*/ 2023964 w 4028399"/>
                  <a:gd name="connsiteY6" fmla="*/ 1578761 h 3911188"/>
                  <a:gd name="connsiteX7" fmla="*/ 2083286 w 4028399"/>
                  <a:gd name="connsiteY7" fmla="*/ 1550184 h 3911188"/>
                  <a:gd name="connsiteX8" fmla="*/ 2188954 w 4028399"/>
                  <a:gd name="connsiteY8" fmla="*/ 1485989 h 3911188"/>
                  <a:gd name="connsiteX9" fmla="*/ 2195231 w 4028399"/>
                  <a:gd name="connsiteY9" fmla="*/ 1481295 h 3911188"/>
                  <a:gd name="connsiteX10" fmla="*/ 2247943 w 4028399"/>
                  <a:gd name="connsiteY10" fmla="*/ 1455903 h 3911188"/>
                  <a:gd name="connsiteX11" fmla="*/ 2746799 w 4028399"/>
                  <a:gd name="connsiteY11" fmla="*/ 1355188 h 3911188"/>
                  <a:gd name="connsiteX12" fmla="*/ 3245656 w 4028399"/>
                  <a:gd name="connsiteY12" fmla="*/ 1455903 h 3911188"/>
                  <a:gd name="connsiteX13" fmla="*/ 3298366 w 4028399"/>
                  <a:gd name="connsiteY13" fmla="*/ 1481295 h 3911188"/>
                  <a:gd name="connsiteX14" fmla="*/ 3304644 w 4028399"/>
                  <a:gd name="connsiteY14" fmla="*/ 1485989 h 3911188"/>
                  <a:gd name="connsiteX15" fmla="*/ 3410312 w 4028399"/>
                  <a:gd name="connsiteY15" fmla="*/ 1550184 h 3911188"/>
                  <a:gd name="connsiteX16" fmla="*/ 3469633 w 4028399"/>
                  <a:gd name="connsiteY16" fmla="*/ 1578760 h 3911188"/>
                  <a:gd name="connsiteX17" fmla="*/ 3562016 w 4028399"/>
                  <a:gd name="connsiteY17" fmla="*/ 1647843 h 3911188"/>
                  <a:gd name="connsiteX18" fmla="*/ 4028399 w 4028399"/>
                  <a:gd name="connsiteY18" fmla="*/ 2636788 h 3911188"/>
                  <a:gd name="connsiteX19" fmla="*/ 3005086 w 4028399"/>
                  <a:gd name="connsiteY19" fmla="*/ 3892350 h 3911188"/>
                  <a:gd name="connsiteX20" fmla="*/ 2950117 w 4028399"/>
                  <a:gd name="connsiteY20" fmla="*/ 3900740 h 3911188"/>
                  <a:gd name="connsiteX21" fmla="*/ 2743199 w 4028399"/>
                  <a:gd name="connsiteY21" fmla="*/ 3911188 h 3911188"/>
                  <a:gd name="connsiteX22" fmla="*/ 2547042 w 4028399"/>
                  <a:gd name="connsiteY22" fmla="*/ 3901283 h 3911188"/>
                  <a:gd name="connsiteX23" fmla="*/ 2547042 w 4028399"/>
                  <a:gd name="connsiteY23" fmla="*/ 3901283 h 3911188"/>
                  <a:gd name="connsiteX24" fmla="*/ 2462724 w 4028399"/>
                  <a:gd name="connsiteY24" fmla="*/ 3897025 h 3911188"/>
                  <a:gd name="connsiteX25" fmla="*/ 0 w 4028399"/>
                  <a:gd name="connsiteY25" fmla="*/ 1167988 h 3911188"/>
                  <a:gd name="connsiteX26" fmla="*/ 215574 w 4028399"/>
                  <a:gd name="connsiteY26" fmla="*/ 100211 h 391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28399" h="3911188">
                    <a:moveTo>
                      <a:pt x="263848" y="0"/>
                    </a:moveTo>
                    <a:lnTo>
                      <a:pt x="248418" y="42157"/>
                    </a:lnTo>
                    <a:cubicBezTo>
                      <a:pt x="210972" y="162549"/>
                      <a:pt x="190800" y="290552"/>
                      <a:pt x="190800" y="423266"/>
                    </a:cubicBezTo>
                    <a:cubicBezTo>
                      <a:pt x="190800" y="1131074"/>
                      <a:pt x="764592" y="1704866"/>
                      <a:pt x="1472400" y="1704866"/>
                    </a:cubicBezTo>
                    <a:cubicBezTo>
                      <a:pt x="1649352" y="1704866"/>
                      <a:pt x="1817928" y="1669004"/>
                      <a:pt x="1971257" y="1604152"/>
                    </a:cubicBezTo>
                    <a:lnTo>
                      <a:pt x="2023962" y="1578763"/>
                    </a:lnTo>
                    <a:lnTo>
                      <a:pt x="2023964" y="1578761"/>
                    </a:lnTo>
                    <a:lnTo>
                      <a:pt x="2083286" y="1550184"/>
                    </a:lnTo>
                    <a:cubicBezTo>
                      <a:pt x="2119605" y="1530454"/>
                      <a:pt x="2154863" y="1509020"/>
                      <a:pt x="2188954" y="1485989"/>
                    </a:cubicBezTo>
                    <a:lnTo>
                      <a:pt x="2195231" y="1481295"/>
                    </a:lnTo>
                    <a:lnTo>
                      <a:pt x="2247943" y="1455903"/>
                    </a:lnTo>
                    <a:cubicBezTo>
                      <a:pt x="2401271" y="1391050"/>
                      <a:pt x="2569847" y="1355188"/>
                      <a:pt x="2746799" y="1355188"/>
                    </a:cubicBezTo>
                    <a:cubicBezTo>
                      <a:pt x="2923751" y="1355188"/>
                      <a:pt x="3092327" y="1391050"/>
                      <a:pt x="3245656" y="1455903"/>
                    </a:cubicBezTo>
                    <a:lnTo>
                      <a:pt x="3298366" y="1481295"/>
                    </a:lnTo>
                    <a:lnTo>
                      <a:pt x="3304644" y="1485989"/>
                    </a:lnTo>
                    <a:cubicBezTo>
                      <a:pt x="3338735" y="1509020"/>
                      <a:pt x="3373994" y="1530454"/>
                      <a:pt x="3410312" y="1550184"/>
                    </a:cubicBezTo>
                    <a:lnTo>
                      <a:pt x="3469633" y="1578760"/>
                    </a:lnTo>
                    <a:lnTo>
                      <a:pt x="3562016" y="1647843"/>
                    </a:lnTo>
                    <a:cubicBezTo>
                      <a:pt x="3846848" y="1882908"/>
                      <a:pt x="4028399" y="2238646"/>
                      <a:pt x="4028399" y="2636788"/>
                    </a:cubicBezTo>
                    <a:cubicBezTo>
                      <a:pt x="4028399" y="3256120"/>
                      <a:pt x="3589090" y="3772846"/>
                      <a:pt x="3005086" y="3892350"/>
                    </a:cubicBezTo>
                    <a:lnTo>
                      <a:pt x="2950117" y="3900740"/>
                    </a:lnTo>
                    <a:lnTo>
                      <a:pt x="2743199" y="3911188"/>
                    </a:lnTo>
                    <a:lnTo>
                      <a:pt x="2547042" y="3901283"/>
                    </a:lnTo>
                    <a:lnTo>
                      <a:pt x="2547042" y="3901283"/>
                    </a:lnTo>
                    <a:lnTo>
                      <a:pt x="2462724" y="3897025"/>
                    </a:lnTo>
                    <a:cubicBezTo>
                      <a:pt x="1079448" y="3756546"/>
                      <a:pt x="0" y="2588327"/>
                      <a:pt x="0" y="1167988"/>
                    </a:cubicBezTo>
                    <a:cubicBezTo>
                      <a:pt x="0" y="789231"/>
                      <a:pt x="76761" y="428402"/>
                      <a:pt x="215574" y="100211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A1DFB66E-78E9-8ADC-94EB-1D6113D178E8}"/>
                  </a:ext>
                </a:extLst>
              </p:cNvPr>
              <p:cNvSpPr/>
              <p:nvPr/>
            </p:nvSpPr>
            <p:spPr>
              <a:xfrm>
                <a:off x="6296749" y="3742308"/>
                <a:ext cx="171267" cy="97465"/>
              </a:xfrm>
              <a:custGeom>
                <a:avLst/>
                <a:gdLst>
                  <a:gd name="connsiteX0" fmla="*/ 0 w 171267"/>
                  <a:gd name="connsiteY0" fmla="*/ 0 h 97465"/>
                  <a:gd name="connsiteX1" fmla="*/ 59320 w 171267"/>
                  <a:gd name="connsiteY1" fmla="*/ 28575 h 97465"/>
                  <a:gd name="connsiteX2" fmla="*/ 164988 w 171267"/>
                  <a:gd name="connsiteY2" fmla="*/ 92770 h 97465"/>
                  <a:gd name="connsiteX3" fmla="*/ 171267 w 171267"/>
                  <a:gd name="connsiteY3" fmla="*/ 97465 h 97465"/>
                  <a:gd name="connsiteX4" fmla="*/ 111946 w 171267"/>
                  <a:gd name="connsiteY4" fmla="*/ 68889 h 97465"/>
                  <a:gd name="connsiteX5" fmla="*/ 6278 w 171267"/>
                  <a:gd name="connsiteY5" fmla="*/ 4694 h 97465"/>
                  <a:gd name="connsiteX6" fmla="*/ 0 w 171267"/>
                  <a:gd name="connsiteY6" fmla="*/ 0 h 9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67" h="97465">
                    <a:moveTo>
                      <a:pt x="0" y="0"/>
                    </a:moveTo>
                    <a:lnTo>
                      <a:pt x="59320" y="28575"/>
                    </a:lnTo>
                    <a:cubicBezTo>
                      <a:pt x="95639" y="48305"/>
                      <a:pt x="130897" y="69739"/>
                      <a:pt x="164988" y="92770"/>
                    </a:cubicBezTo>
                    <a:lnTo>
                      <a:pt x="171267" y="97465"/>
                    </a:lnTo>
                    <a:lnTo>
                      <a:pt x="111946" y="68889"/>
                    </a:lnTo>
                    <a:cubicBezTo>
                      <a:pt x="75628" y="49159"/>
                      <a:pt x="40369" y="27725"/>
                      <a:pt x="6278" y="46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240" name="Forma libre: forma 2239">
                <a:extLst>
                  <a:ext uri="{FF2B5EF4-FFF2-40B4-BE49-F238E27FC236}">
                    <a16:creationId xmlns:a16="http://schemas.microsoft.com/office/drawing/2014/main" id="{0C7A18B9-92A2-1939-8F57-847652BBEAA5}"/>
                  </a:ext>
                </a:extLst>
              </p:cNvPr>
              <p:cNvSpPr/>
              <p:nvPr/>
            </p:nvSpPr>
            <p:spPr>
              <a:xfrm>
                <a:off x="5545425" y="6161752"/>
                <a:ext cx="403075" cy="17648"/>
              </a:xfrm>
              <a:custGeom>
                <a:avLst/>
                <a:gdLst>
                  <a:gd name="connsiteX0" fmla="*/ 403075 w 403075"/>
                  <a:gd name="connsiteY0" fmla="*/ 0 h 17648"/>
                  <a:gd name="connsiteX1" fmla="*/ 330793 w 403075"/>
                  <a:gd name="connsiteY1" fmla="*/ 11031 h 17648"/>
                  <a:gd name="connsiteX2" fmla="*/ 199757 w 403075"/>
                  <a:gd name="connsiteY2" fmla="*/ 17648 h 17648"/>
                  <a:gd name="connsiteX3" fmla="*/ 68721 w 403075"/>
                  <a:gd name="connsiteY3" fmla="*/ 11031 h 17648"/>
                  <a:gd name="connsiteX4" fmla="*/ 0 w 403075"/>
                  <a:gd name="connsiteY4" fmla="*/ 543 h 17648"/>
                  <a:gd name="connsiteX5" fmla="*/ 196157 w 403075"/>
                  <a:gd name="connsiteY5" fmla="*/ 10448 h 17648"/>
                  <a:gd name="connsiteX6" fmla="*/ 403075 w 403075"/>
                  <a:gd name="connsiteY6" fmla="*/ 0 h 1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3075" h="17648">
                    <a:moveTo>
                      <a:pt x="403075" y="0"/>
                    </a:moveTo>
                    <a:lnTo>
                      <a:pt x="330793" y="11031"/>
                    </a:lnTo>
                    <a:cubicBezTo>
                      <a:pt x="287710" y="15407"/>
                      <a:pt x="243995" y="17648"/>
                      <a:pt x="199757" y="17648"/>
                    </a:cubicBezTo>
                    <a:cubicBezTo>
                      <a:pt x="155519" y="17648"/>
                      <a:pt x="111805" y="15407"/>
                      <a:pt x="68721" y="11031"/>
                    </a:cubicBezTo>
                    <a:lnTo>
                      <a:pt x="0" y="543"/>
                    </a:lnTo>
                    <a:lnTo>
                      <a:pt x="196157" y="10448"/>
                    </a:lnTo>
                    <a:lnTo>
                      <a:pt x="403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51" name="Gráfico 50" descr="Insignia 3 con relleno sólido">
              <a:extLst>
                <a:ext uri="{FF2B5EF4-FFF2-40B4-BE49-F238E27FC236}">
                  <a16:creationId xmlns:a16="http://schemas.microsoft.com/office/drawing/2014/main" id="{7DACB635-B247-D5E8-6DBF-875FEC58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1739756">
              <a:off x="3471244" y="1923779"/>
              <a:ext cx="914400" cy="914400"/>
            </a:xfrm>
            <a:prstGeom prst="rect">
              <a:avLst/>
            </a:prstGeom>
          </p:spPr>
        </p:pic>
        <p:pic>
          <p:nvPicPr>
            <p:cNvPr id="52" name="Gráfico 51" descr="Insignia 1 con relleno sólido">
              <a:extLst>
                <a:ext uri="{FF2B5EF4-FFF2-40B4-BE49-F238E27FC236}">
                  <a16:creationId xmlns:a16="http://schemas.microsoft.com/office/drawing/2014/main" id="{D59E783D-6F24-88F2-58F5-E5D1ED59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9776715">
              <a:off x="5280428" y="1397341"/>
              <a:ext cx="914400" cy="914400"/>
            </a:xfrm>
            <a:prstGeom prst="rect">
              <a:avLst/>
            </a:prstGeom>
          </p:spPr>
        </p:pic>
        <p:pic>
          <p:nvPicPr>
            <p:cNvPr id="53" name="Gráfico 52" descr="Insignia con relleno sólido">
              <a:extLst>
                <a:ext uri="{FF2B5EF4-FFF2-40B4-BE49-F238E27FC236}">
                  <a16:creationId xmlns:a16="http://schemas.microsoft.com/office/drawing/2014/main" id="{31354DFF-D8FE-3BED-3695-77DF0ACBF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569994">
              <a:off x="4759792" y="3313941"/>
              <a:ext cx="914400" cy="914400"/>
            </a:xfrm>
            <a:prstGeom prst="rect">
              <a:avLst/>
            </a:prstGeom>
          </p:spPr>
        </p:pic>
      </p:grpSp>
      <p:pic>
        <p:nvPicPr>
          <p:cNvPr id="2242" name="Gráfico 2241" descr="Cronómetro 75% con relleno sólido">
            <a:extLst>
              <a:ext uri="{FF2B5EF4-FFF2-40B4-BE49-F238E27FC236}">
                <a16:creationId xmlns:a16="http://schemas.microsoft.com/office/drawing/2014/main" id="{AA234F3D-257E-6BC4-5093-6FC8D2DDBC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6187" y="3215193"/>
            <a:ext cx="779886" cy="779886"/>
          </a:xfrm>
          <a:prstGeom prst="rect">
            <a:avLst/>
          </a:prstGeom>
        </p:spPr>
      </p:pic>
      <p:pic>
        <p:nvPicPr>
          <p:cNvPr id="2243" name="Gráfico 2242" descr="Reloj con relleno sólido">
            <a:extLst>
              <a:ext uri="{FF2B5EF4-FFF2-40B4-BE49-F238E27FC236}">
                <a16:creationId xmlns:a16="http://schemas.microsoft.com/office/drawing/2014/main" id="{E48A5336-EE4C-0121-315E-1C6F585DB3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8566055">
            <a:off x="717627" y="2946945"/>
            <a:ext cx="779886" cy="779886"/>
          </a:xfrm>
          <a:prstGeom prst="rect">
            <a:avLst/>
          </a:prstGeom>
        </p:spPr>
      </p:pic>
      <p:pic>
        <p:nvPicPr>
          <p:cNvPr id="2244" name="Gráfico 2243" descr="Ordenador con relleno sólido">
            <a:extLst>
              <a:ext uri="{FF2B5EF4-FFF2-40B4-BE49-F238E27FC236}">
                <a16:creationId xmlns:a16="http://schemas.microsoft.com/office/drawing/2014/main" id="{CFF64567-D23B-FFD1-2526-E6A9D4BBF3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rot="13961879">
            <a:off x="1648220" y="1641135"/>
            <a:ext cx="779886" cy="779886"/>
          </a:xfrm>
          <a:prstGeom prst="rect">
            <a:avLst/>
          </a:prstGeom>
        </p:spPr>
      </p:pic>
      <p:sp>
        <p:nvSpPr>
          <p:cNvPr id="2260" name="Google Shape;2246;p35">
            <a:extLst>
              <a:ext uri="{FF2B5EF4-FFF2-40B4-BE49-F238E27FC236}">
                <a16:creationId xmlns:a16="http://schemas.microsoft.com/office/drawing/2014/main" id="{62C76C1C-B2BA-62A7-A5CD-65072F299B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519078"/>
            <a:ext cx="73957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Factibilidad de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2261" name="Google Shape;2254;p35">
            <a:extLst>
              <a:ext uri="{FF2B5EF4-FFF2-40B4-BE49-F238E27FC236}">
                <a16:creationId xmlns:a16="http://schemas.microsoft.com/office/drawing/2014/main" id="{F1465C39-4382-7F55-A770-60E4429F2D7B}"/>
              </a:ext>
            </a:extLst>
          </p:cNvPr>
          <p:cNvGrpSpPr/>
          <p:nvPr/>
        </p:nvGrpSpPr>
        <p:grpSpPr>
          <a:xfrm>
            <a:off x="112240" y="3652416"/>
            <a:ext cx="467476" cy="443789"/>
            <a:chOff x="4733471" y="1796460"/>
            <a:chExt cx="190484" cy="168755"/>
          </a:xfrm>
        </p:grpSpPr>
        <p:sp>
          <p:nvSpPr>
            <p:cNvPr id="2262" name="Google Shape;2255;p35">
              <a:extLst>
                <a:ext uri="{FF2B5EF4-FFF2-40B4-BE49-F238E27FC236}">
                  <a16:creationId xmlns:a16="http://schemas.microsoft.com/office/drawing/2014/main" id="{0D304DE2-3448-6010-4781-6750440A8344}"/>
                </a:ext>
              </a:extLst>
            </p:cNvPr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56;p35">
              <a:extLst>
                <a:ext uri="{FF2B5EF4-FFF2-40B4-BE49-F238E27FC236}">
                  <a16:creationId xmlns:a16="http://schemas.microsoft.com/office/drawing/2014/main" id="{F07D7D85-B6EC-9F67-AAFB-8442CF30C406}"/>
                </a:ext>
              </a:extLst>
            </p:cNvPr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57;p35">
              <a:extLst>
                <a:ext uri="{FF2B5EF4-FFF2-40B4-BE49-F238E27FC236}">
                  <a16:creationId xmlns:a16="http://schemas.microsoft.com/office/drawing/2014/main" id="{D625CCE3-6FC9-4F04-DCBA-2FE1DDCCC664}"/>
                </a:ext>
              </a:extLst>
            </p:cNvPr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58;p35">
              <a:extLst>
                <a:ext uri="{FF2B5EF4-FFF2-40B4-BE49-F238E27FC236}">
                  <a16:creationId xmlns:a16="http://schemas.microsoft.com/office/drawing/2014/main" id="{F1366F72-574D-B9B9-921B-DB3652D9BBC9}"/>
                </a:ext>
              </a:extLst>
            </p:cNvPr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59;p35">
              <a:extLst>
                <a:ext uri="{FF2B5EF4-FFF2-40B4-BE49-F238E27FC236}">
                  <a16:creationId xmlns:a16="http://schemas.microsoft.com/office/drawing/2014/main" id="{CDC102B1-0411-69A5-7690-F26B794DB36E}"/>
                </a:ext>
              </a:extLst>
            </p:cNvPr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Bocadillo: rectángulo con esquinas redondeadas 2269">
            <a:extLst>
              <a:ext uri="{FF2B5EF4-FFF2-40B4-BE49-F238E27FC236}">
                <a16:creationId xmlns:a16="http://schemas.microsoft.com/office/drawing/2014/main" id="{286EE243-8E51-B705-0B00-DA4C06549343}"/>
              </a:ext>
            </a:extLst>
          </p:cNvPr>
          <p:cNvSpPr/>
          <p:nvPr/>
        </p:nvSpPr>
        <p:spPr>
          <a:xfrm>
            <a:off x="4569664" y="2250591"/>
            <a:ext cx="3262717" cy="2214983"/>
          </a:xfrm>
          <a:prstGeom prst="wedgeRoundRectCallout">
            <a:avLst>
              <a:gd name="adj1" fmla="val 60955"/>
              <a:gd name="adj2" fmla="val -30466"/>
              <a:gd name="adj3" fmla="val 16667"/>
            </a:avLst>
          </a:prstGeom>
          <a:solidFill>
            <a:srgbClr val="0070C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47" name="Google Shape;2247;p35"/>
          <p:cNvSpPr txBox="1">
            <a:spLocks noGrp="1"/>
          </p:cNvSpPr>
          <p:nvPr>
            <p:ph type="subTitle" idx="1"/>
          </p:nvPr>
        </p:nvSpPr>
        <p:spPr>
          <a:xfrm>
            <a:off x="4572000" y="3080673"/>
            <a:ext cx="3267073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i="1" dirty="0">
                <a:solidFill>
                  <a:srgbClr val="000000"/>
                </a:solidFill>
              </a:rPr>
              <a:t>Dedicación completa a este proyecto es suficiente para completar las etapas del proyecto (análisis, diseño, desarrollo, pruebas y despliegue) si se propone desarrollarlo durante un semestre. </a:t>
            </a:r>
            <a:endParaRPr lang="en-US" i="1" dirty="0">
              <a:solidFill>
                <a:srgbClr val="00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03ADF04-86AA-A13E-377F-964ABC3791FD}"/>
              </a:ext>
            </a:extLst>
          </p:cNvPr>
          <p:cNvGrpSpPr/>
          <p:nvPr/>
        </p:nvGrpSpPr>
        <p:grpSpPr>
          <a:xfrm rot="16200000">
            <a:off x="553725" y="1476029"/>
            <a:ext cx="2914651" cy="2914650"/>
            <a:chOff x="2998381" y="685800"/>
            <a:chExt cx="3886201" cy="38862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539FD7C-978E-41DA-85BD-811C0E40A178}"/>
                </a:ext>
              </a:extLst>
            </p:cNvPr>
            <p:cNvGrpSpPr/>
            <p:nvPr/>
          </p:nvGrpSpPr>
          <p:grpSpPr>
            <a:xfrm>
              <a:off x="2998381" y="685800"/>
              <a:ext cx="3886201" cy="3886200"/>
              <a:chOff x="2998381" y="685800"/>
              <a:chExt cx="5486400" cy="5493600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7ADB496D-F921-FDF2-E671-27F6A5457D5D}"/>
                  </a:ext>
                </a:extLst>
              </p:cNvPr>
              <p:cNvSpPr/>
              <p:nvPr/>
            </p:nvSpPr>
            <p:spPr>
              <a:xfrm>
                <a:off x="5745181" y="1402678"/>
                <a:ext cx="2739600" cy="4759074"/>
              </a:xfrm>
              <a:custGeom>
                <a:avLst/>
                <a:gdLst>
                  <a:gd name="connsiteX0" fmla="*/ 1274400 w 2739600"/>
                  <a:gd name="connsiteY0" fmla="*/ 0 h 4759074"/>
                  <a:gd name="connsiteX1" fmla="*/ 2180628 w 2739600"/>
                  <a:gd name="connsiteY1" fmla="*/ 375372 h 4759074"/>
                  <a:gd name="connsiteX2" fmla="*/ 2196629 w 2739600"/>
                  <a:gd name="connsiteY2" fmla="*/ 392977 h 4759074"/>
                  <a:gd name="connsiteX3" fmla="*/ 2271105 w 2739600"/>
                  <a:gd name="connsiteY3" fmla="*/ 492573 h 4759074"/>
                  <a:gd name="connsiteX4" fmla="*/ 2408511 w 2739600"/>
                  <a:gd name="connsiteY4" fmla="*/ 718750 h 4759074"/>
                  <a:gd name="connsiteX5" fmla="*/ 2501040 w 2739600"/>
                  <a:gd name="connsiteY5" fmla="*/ 910829 h 4759074"/>
                  <a:gd name="connsiteX6" fmla="*/ 2524026 w 2739600"/>
                  <a:gd name="connsiteY6" fmla="*/ 958545 h 4759074"/>
                  <a:gd name="connsiteX7" fmla="*/ 2739600 w 2739600"/>
                  <a:gd name="connsiteY7" fmla="*/ 2026322 h 4759074"/>
                  <a:gd name="connsiteX8" fmla="*/ 276876 w 2739600"/>
                  <a:gd name="connsiteY8" fmla="*/ 4755359 h 4759074"/>
                  <a:gd name="connsiteX9" fmla="*/ 203318 w 2739600"/>
                  <a:gd name="connsiteY9" fmla="*/ 4759074 h 4759074"/>
                  <a:gd name="connsiteX10" fmla="*/ 258287 w 2739600"/>
                  <a:gd name="connsiteY10" fmla="*/ 4750684 h 4759074"/>
                  <a:gd name="connsiteX11" fmla="*/ 1281600 w 2739600"/>
                  <a:gd name="connsiteY11" fmla="*/ 3495122 h 4759074"/>
                  <a:gd name="connsiteX12" fmla="*/ 815217 w 2739600"/>
                  <a:gd name="connsiteY12" fmla="*/ 2506177 h 4759074"/>
                  <a:gd name="connsiteX13" fmla="*/ 722834 w 2739600"/>
                  <a:gd name="connsiteY13" fmla="*/ 2437094 h 4759074"/>
                  <a:gd name="connsiteX14" fmla="*/ 716555 w 2739600"/>
                  <a:gd name="connsiteY14" fmla="*/ 2432399 h 4759074"/>
                  <a:gd name="connsiteX15" fmla="*/ 610887 w 2739600"/>
                  <a:gd name="connsiteY15" fmla="*/ 2368204 h 4759074"/>
                  <a:gd name="connsiteX16" fmla="*/ 551567 w 2739600"/>
                  <a:gd name="connsiteY16" fmla="*/ 2339629 h 4759074"/>
                  <a:gd name="connsiteX17" fmla="*/ 459183 w 2739600"/>
                  <a:gd name="connsiteY17" fmla="*/ 2270545 h 4759074"/>
                  <a:gd name="connsiteX18" fmla="*/ 18838 w 2739600"/>
                  <a:gd name="connsiteY18" fmla="*/ 1539887 h 4759074"/>
                  <a:gd name="connsiteX19" fmla="*/ 0 w 2739600"/>
                  <a:gd name="connsiteY19" fmla="*/ 1416456 h 4759074"/>
                  <a:gd name="connsiteX20" fmla="*/ 583 w 2739600"/>
                  <a:gd name="connsiteY20" fmla="*/ 1412636 h 4759074"/>
                  <a:gd name="connsiteX21" fmla="*/ 7200 w 2739600"/>
                  <a:gd name="connsiteY21" fmla="*/ 1281600 h 4759074"/>
                  <a:gd name="connsiteX22" fmla="*/ 583 w 2739600"/>
                  <a:gd name="connsiteY22" fmla="*/ 1150564 h 4759074"/>
                  <a:gd name="connsiteX23" fmla="*/ 0 w 2739600"/>
                  <a:gd name="connsiteY23" fmla="*/ 1146744 h 4759074"/>
                  <a:gd name="connsiteX24" fmla="*/ 18838 w 2739600"/>
                  <a:gd name="connsiteY24" fmla="*/ 1023313 h 4759074"/>
                  <a:gd name="connsiteX25" fmla="*/ 1274400 w 2739600"/>
                  <a:gd name="connsiteY25" fmla="*/ 0 h 475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39600" h="4759074">
                    <a:moveTo>
                      <a:pt x="1274400" y="0"/>
                    </a:moveTo>
                    <a:cubicBezTo>
                      <a:pt x="1628304" y="0"/>
                      <a:pt x="1948704" y="143448"/>
                      <a:pt x="2180628" y="375372"/>
                    </a:cubicBezTo>
                    <a:lnTo>
                      <a:pt x="2196629" y="392977"/>
                    </a:lnTo>
                    <a:lnTo>
                      <a:pt x="2271105" y="492573"/>
                    </a:lnTo>
                    <a:cubicBezTo>
                      <a:pt x="2320402" y="565542"/>
                      <a:pt x="2366281" y="641011"/>
                      <a:pt x="2408511" y="718750"/>
                    </a:cubicBezTo>
                    <a:lnTo>
                      <a:pt x="2501040" y="910829"/>
                    </a:lnTo>
                    <a:lnTo>
                      <a:pt x="2524026" y="958545"/>
                    </a:lnTo>
                    <a:cubicBezTo>
                      <a:pt x="2662839" y="1286736"/>
                      <a:pt x="2739600" y="1647565"/>
                      <a:pt x="2739600" y="2026322"/>
                    </a:cubicBezTo>
                    <a:cubicBezTo>
                      <a:pt x="2739600" y="3446661"/>
                      <a:pt x="1660152" y="4614880"/>
                      <a:pt x="276876" y="4755359"/>
                    </a:cubicBezTo>
                    <a:lnTo>
                      <a:pt x="203318" y="4759074"/>
                    </a:lnTo>
                    <a:lnTo>
                      <a:pt x="258287" y="4750684"/>
                    </a:lnTo>
                    <a:cubicBezTo>
                      <a:pt x="842291" y="4631180"/>
                      <a:pt x="1281600" y="4114454"/>
                      <a:pt x="1281600" y="3495122"/>
                    </a:cubicBezTo>
                    <a:cubicBezTo>
                      <a:pt x="1281600" y="3096980"/>
                      <a:pt x="1100049" y="2741242"/>
                      <a:pt x="815217" y="2506177"/>
                    </a:cubicBezTo>
                    <a:lnTo>
                      <a:pt x="722834" y="2437094"/>
                    </a:lnTo>
                    <a:lnTo>
                      <a:pt x="716555" y="2432399"/>
                    </a:lnTo>
                    <a:cubicBezTo>
                      <a:pt x="682464" y="2409368"/>
                      <a:pt x="647206" y="2387934"/>
                      <a:pt x="610887" y="2368204"/>
                    </a:cubicBezTo>
                    <a:lnTo>
                      <a:pt x="551567" y="2339629"/>
                    </a:lnTo>
                    <a:lnTo>
                      <a:pt x="459183" y="2270545"/>
                    </a:lnTo>
                    <a:cubicBezTo>
                      <a:pt x="237648" y="2087717"/>
                      <a:pt x="78590" y="1831889"/>
                      <a:pt x="18838" y="1539887"/>
                    </a:cubicBezTo>
                    <a:lnTo>
                      <a:pt x="0" y="1416456"/>
                    </a:lnTo>
                    <a:lnTo>
                      <a:pt x="583" y="1412636"/>
                    </a:lnTo>
                    <a:cubicBezTo>
                      <a:pt x="4959" y="1369552"/>
                      <a:pt x="7200" y="1325838"/>
                      <a:pt x="7200" y="1281600"/>
                    </a:cubicBezTo>
                    <a:cubicBezTo>
                      <a:pt x="7200" y="1237362"/>
                      <a:pt x="4959" y="1193647"/>
                      <a:pt x="583" y="1150564"/>
                    </a:cubicBezTo>
                    <a:lnTo>
                      <a:pt x="0" y="1146744"/>
                    </a:lnTo>
                    <a:lnTo>
                      <a:pt x="18838" y="1023313"/>
                    </a:lnTo>
                    <a:cubicBezTo>
                      <a:pt x="138342" y="439309"/>
                      <a:pt x="655068" y="0"/>
                      <a:pt x="1274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4CBADC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4913B560-240A-DEA3-D6C9-C6A5EFD1354A}"/>
                  </a:ext>
                </a:extLst>
              </p:cNvPr>
              <p:cNvSpPr/>
              <p:nvPr/>
            </p:nvSpPr>
            <p:spPr>
              <a:xfrm>
                <a:off x="3189181" y="685800"/>
                <a:ext cx="4752629" cy="3280078"/>
              </a:xfrm>
              <a:custGeom>
                <a:avLst/>
                <a:gdLst>
                  <a:gd name="connsiteX0" fmla="*/ 2552400 w 4752629"/>
                  <a:gd name="connsiteY0" fmla="*/ 0 h 3280078"/>
                  <a:gd name="connsiteX1" fmla="*/ 4669187 w 4752629"/>
                  <a:gd name="connsiteY1" fmla="*/ 998270 h 3280078"/>
                  <a:gd name="connsiteX2" fmla="*/ 4752629 w 4752629"/>
                  <a:gd name="connsiteY2" fmla="*/ 1109855 h 3280078"/>
                  <a:gd name="connsiteX3" fmla="*/ 4736628 w 4752629"/>
                  <a:gd name="connsiteY3" fmla="*/ 1092250 h 3280078"/>
                  <a:gd name="connsiteX4" fmla="*/ 3830400 w 4752629"/>
                  <a:gd name="connsiteY4" fmla="*/ 716878 h 3280078"/>
                  <a:gd name="connsiteX5" fmla="*/ 2574838 w 4752629"/>
                  <a:gd name="connsiteY5" fmla="*/ 1740191 h 3280078"/>
                  <a:gd name="connsiteX6" fmla="*/ 2556000 w 4752629"/>
                  <a:gd name="connsiteY6" fmla="*/ 1863622 h 3280078"/>
                  <a:gd name="connsiteX7" fmla="*/ 2555417 w 4752629"/>
                  <a:gd name="connsiteY7" fmla="*/ 1867442 h 3280078"/>
                  <a:gd name="connsiteX8" fmla="*/ 2548800 w 4752629"/>
                  <a:gd name="connsiteY8" fmla="*/ 1998478 h 3280078"/>
                  <a:gd name="connsiteX9" fmla="*/ 2555417 w 4752629"/>
                  <a:gd name="connsiteY9" fmla="*/ 2129514 h 3280078"/>
                  <a:gd name="connsiteX10" fmla="*/ 2556000 w 4752629"/>
                  <a:gd name="connsiteY10" fmla="*/ 2133334 h 3280078"/>
                  <a:gd name="connsiteX11" fmla="*/ 2537162 w 4752629"/>
                  <a:gd name="connsiteY11" fmla="*/ 2256765 h 3280078"/>
                  <a:gd name="connsiteX12" fmla="*/ 2096817 w 4752629"/>
                  <a:gd name="connsiteY12" fmla="*/ 2987423 h 3280078"/>
                  <a:gd name="connsiteX13" fmla="*/ 2004432 w 4752629"/>
                  <a:gd name="connsiteY13" fmla="*/ 3056507 h 3280078"/>
                  <a:gd name="connsiteX14" fmla="*/ 1945113 w 4752629"/>
                  <a:gd name="connsiteY14" fmla="*/ 3085082 h 3280078"/>
                  <a:gd name="connsiteX15" fmla="*/ 1839445 w 4752629"/>
                  <a:gd name="connsiteY15" fmla="*/ 3149277 h 3280078"/>
                  <a:gd name="connsiteX16" fmla="*/ 1833165 w 4752629"/>
                  <a:gd name="connsiteY16" fmla="*/ 3153973 h 3280078"/>
                  <a:gd name="connsiteX17" fmla="*/ 1780457 w 4752629"/>
                  <a:gd name="connsiteY17" fmla="*/ 3179364 h 3280078"/>
                  <a:gd name="connsiteX18" fmla="*/ 1281600 w 4752629"/>
                  <a:gd name="connsiteY18" fmla="*/ 3280078 h 3280078"/>
                  <a:gd name="connsiteX19" fmla="*/ 0 w 4752629"/>
                  <a:gd name="connsiteY19" fmla="*/ 1998478 h 3280078"/>
                  <a:gd name="connsiteX20" fmla="*/ 57618 w 4752629"/>
                  <a:gd name="connsiteY20" fmla="*/ 1617369 h 3280078"/>
                  <a:gd name="connsiteX21" fmla="*/ 73048 w 4752629"/>
                  <a:gd name="connsiteY21" fmla="*/ 1575212 h 3280078"/>
                  <a:gd name="connsiteX22" fmla="*/ 140289 w 4752629"/>
                  <a:gd name="connsiteY22" fmla="*/ 1435628 h 3280078"/>
                  <a:gd name="connsiteX23" fmla="*/ 277695 w 4752629"/>
                  <a:gd name="connsiteY23" fmla="*/ 1209451 h 3280078"/>
                  <a:gd name="connsiteX24" fmla="*/ 318747 w 4752629"/>
                  <a:gd name="connsiteY24" fmla="*/ 1154552 h 3280078"/>
                  <a:gd name="connsiteX25" fmla="*/ 435613 w 4752629"/>
                  <a:gd name="connsiteY25" fmla="*/ 998270 h 3280078"/>
                  <a:gd name="connsiteX26" fmla="*/ 2552400 w 4752629"/>
                  <a:gd name="connsiteY26" fmla="*/ 0 h 32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52629" h="3280078">
                    <a:moveTo>
                      <a:pt x="2552400" y="0"/>
                    </a:moveTo>
                    <a:cubicBezTo>
                      <a:pt x="3404603" y="0"/>
                      <a:pt x="4166044" y="388601"/>
                      <a:pt x="4669187" y="998270"/>
                    </a:cubicBezTo>
                    <a:lnTo>
                      <a:pt x="4752629" y="1109855"/>
                    </a:lnTo>
                    <a:lnTo>
                      <a:pt x="4736628" y="1092250"/>
                    </a:lnTo>
                    <a:cubicBezTo>
                      <a:pt x="4504704" y="860326"/>
                      <a:pt x="4184304" y="716878"/>
                      <a:pt x="3830400" y="716878"/>
                    </a:cubicBezTo>
                    <a:cubicBezTo>
                      <a:pt x="3211068" y="716878"/>
                      <a:pt x="2694342" y="1156187"/>
                      <a:pt x="2574838" y="1740191"/>
                    </a:cubicBezTo>
                    <a:lnTo>
                      <a:pt x="2556000" y="1863622"/>
                    </a:lnTo>
                    <a:lnTo>
                      <a:pt x="2555417" y="1867442"/>
                    </a:lnTo>
                    <a:cubicBezTo>
                      <a:pt x="2551042" y="1910525"/>
                      <a:pt x="2548800" y="1954240"/>
                      <a:pt x="2548800" y="1998478"/>
                    </a:cubicBezTo>
                    <a:cubicBezTo>
                      <a:pt x="2548800" y="2042716"/>
                      <a:pt x="2551042" y="2086430"/>
                      <a:pt x="2555417" y="2129514"/>
                    </a:cubicBezTo>
                    <a:lnTo>
                      <a:pt x="2556000" y="2133334"/>
                    </a:lnTo>
                    <a:lnTo>
                      <a:pt x="2537162" y="2256765"/>
                    </a:lnTo>
                    <a:cubicBezTo>
                      <a:pt x="2477410" y="2548767"/>
                      <a:pt x="2318353" y="2804595"/>
                      <a:pt x="2096817" y="2987423"/>
                    </a:cubicBezTo>
                    <a:lnTo>
                      <a:pt x="2004432" y="3056507"/>
                    </a:lnTo>
                    <a:lnTo>
                      <a:pt x="1945113" y="3085082"/>
                    </a:lnTo>
                    <a:cubicBezTo>
                      <a:pt x="1908795" y="3104812"/>
                      <a:pt x="1873536" y="3126246"/>
                      <a:pt x="1839445" y="3149277"/>
                    </a:cubicBezTo>
                    <a:lnTo>
                      <a:pt x="1833165" y="3153973"/>
                    </a:lnTo>
                    <a:lnTo>
                      <a:pt x="1780457" y="3179364"/>
                    </a:lnTo>
                    <a:cubicBezTo>
                      <a:pt x="1627128" y="3244216"/>
                      <a:pt x="1458552" y="3280078"/>
                      <a:pt x="1281600" y="3280078"/>
                    </a:cubicBezTo>
                    <a:cubicBezTo>
                      <a:pt x="573792" y="3280078"/>
                      <a:pt x="0" y="2706286"/>
                      <a:pt x="0" y="1998478"/>
                    </a:cubicBezTo>
                    <a:cubicBezTo>
                      <a:pt x="0" y="1865764"/>
                      <a:pt x="20172" y="1737761"/>
                      <a:pt x="57618" y="1617369"/>
                    </a:cubicBezTo>
                    <a:lnTo>
                      <a:pt x="73048" y="1575212"/>
                    </a:lnTo>
                    <a:lnTo>
                      <a:pt x="140289" y="1435628"/>
                    </a:lnTo>
                    <a:cubicBezTo>
                      <a:pt x="182519" y="1357889"/>
                      <a:pt x="228398" y="1282420"/>
                      <a:pt x="277695" y="1209451"/>
                    </a:cubicBezTo>
                    <a:lnTo>
                      <a:pt x="318747" y="1154552"/>
                    </a:lnTo>
                    <a:lnTo>
                      <a:pt x="435613" y="998270"/>
                    </a:lnTo>
                    <a:cubicBezTo>
                      <a:pt x="938756" y="388601"/>
                      <a:pt x="1700197" y="0"/>
                      <a:pt x="25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7030A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04FAE680-EE52-20A9-BFB5-A18427A550A3}"/>
                  </a:ext>
                </a:extLst>
              </p:cNvPr>
              <p:cNvSpPr/>
              <p:nvPr/>
            </p:nvSpPr>
            <p:spPr>
              <a:xfrm>
                <a:off x="2998381" y="2261010"/>
                <a:ext cx="4028398" cy="3911187"/>
              </a:xfrm>
              <a:custGeom>
                <a:avLst/>
                <a:gdLst>
                  <a:gd name="connsiteX0" fmla="*/ 263848 w 4028399"/>
                  <a:gd name="connsiteY0" fmla="*/ 0 h 3911188"/>
                  <a:gd name="connsiteX1" fmla="*/ 248418 w 4028399"/>
                  <a:gd name="connsiteY1" fmla="*/ 42157 h 3911188"/>
                  <a:gd name="connsiteX2" fmla="*/ 190800 w 4028399"/>
                  <a:gd name="connsiteY2" fmla="*/ 423266 h 3911188"/>
                  <a:gd name="connsiteX3" fmla="*/ 1472400 w 4028399"/>
                  <a:gd name="connsiteY3" fmla="*/ 1704866 h 3911188"/>
                  <a:gd name="connsiteX4" fmla="*/ 1971257 w 4028399"/>
                  <a:gd name="connsiteY4" fmla="*/ 1604152 h 3911188"/>
                  <a:gd name="connsiteX5" fmla="*/ 2023962 w 4028399"/>
                  <a:gd name="connsiteY5" fmla="*/ 1578763 h 3911188"/>
                  <a:gd name="connsiteX6" fmla="*/ 2023964 w 4028399"/>
                  <a:gd name="connsiteY6" fmla="*/ 1578761 h 3911188"/>
                  <a:gd name="connsiteX7" fmla="*/ 2083286 w 4028399"/>
                  <a:gd name="connsiteY7" fmla="*/ 1550184 h 3911188"/>
                  <a:gd name="connsiteX8" fmla="*/ 2188954 w 4028399"/>
                  <a:gd name="connsiteY8" fmla="*/ 1485989 h 3911188"/>
                  <a:gd name="connsiteX9" fmla="*/ 2195231 w 4028399"/>
                  <a:gd name="connsiteY9" fmla="*/ 1481295 h 3911188"/>
                  <a:gd name="connsiteX10" fmla="*/ 2247943 w 4028399"/>
                  <a:gd name="connsiteY10" fmla="*/ 1455903 h 3911188"/>
                  <a:gd name="connsiteX11" fmla="*/ 2746799 w 4028399"/>
                  <a:gd name="connsiteY11" fmla="*/ 1355188 h 3911188"/>
                  <a:gd name="connsiteX12" fmla="*/ 3245656 w 4028399"/>
                  <a:gd name="connsiteY12" fmla="*/ 1455903 h 3911188"/>
                  <a:gd name="connsiteX13" fmla="*/ 3298366 w 4028399"/>
                  <a:gd name="connsiteY13" fmla="*/ 1481295 h 3911188"/>
                  <a:gd name="connsiteX14" fmla="*/ 3304644 w 4028399"/>
                  <a:gd name="connsiteY14" fmla="*/ 1485989 h 3911188"/>
                  <a:gd name="connsiteX15" fmla="*/ 3410312 w 4028399"/>
                  <a:gd name="connsiteY15" fmla="*/ 1550184 h 3911188"/>
                  <a:gd name="connsiteX16" fmla="*/ 3469633 w 4028399"/>
                  <a:gd name="connsiteY16" fmla="*/ 1578760 h 3911188"/>
                  <a:gd name="connsiteX17" fmla="*/ 3562016 w 4028399"/>
                  <a:gd name="connsiteY17" fmla="*/ 1647843 h 3911188"/>
                  <a:gd name="connsiteX18" fmla="*/ 4028399 w 4028399"/>
                  <a:gd name="connsiteY18" fmla="*/ 2636788 h 3911188"/>
                  <a:gd name="connsiteX19" fmla="*/ 3005086 w 4028399"/>
                  <a:gd name="connsiteY19" fmla="*/ 3892350 h 3911188"/>
                  <a:gd name="connsiteX20" fmla="*/ 2950117 w 4028399"/>
                  <a:gd name="connsiteY20" fmla="*/ 3900740 h 3911188"/>
                  <a:gd name="connsiteX21" fmla="*/ 2743199 w 4028399"/>
                  <a:gd name="connsiteY21" fmla="*/ 3911188 h 3911188"/>
                  <a:gd name="connsiteX22" fmla="*/ 2547042 w 4028399"/>
                  <a:gd name="connsiteY22" fmla="*/ 3901283 h 3911188"/>
                  <a:gd name="connsiteX23" fmla="*/ 2547042 w 4028399"/>
                  <a:gd name="connsiteY23" fmla="*/ 3901283 h 3911188"/>
                  <a:gd name="connsiteX24" fmla="*/ 2462724 w 4028399"/>
                  <a:gd name="connsiteY24" fmla="*/ 3897025 h 3911188"/>
                  <a:gd name="connsiteX25" fmla="*/ 0 w 4028399"/>
                  <a:gd name="connsiteY25" fmla="*/ 1167988 h 3911188"/>
                  <a:gd name="connsiteX26" fmla="*/ 215574 w 4028399"/>
                  <a:gd name="connsiteY26" fmla="*/ 100211 h 391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28399" h="3911188">
                    <a:moveTo>
                      <a:pt x="263848" y="0"/>
                    </a:moveTo>
                    <a:lnTo>
                      <a:pt x="248418" y="42157"/>
                    </a:lnTo>
                    <a:cubicBezTo>
                      <a:pt x="210972" y="162549"/>
                      <a:pt x="190800" y="290552"/>
                      <a:pt x="190800" y="423266"/>
                    </a:cubicBezTo>
                    <a:cubicBezTo>
                      <a:pt x="190800" y="1131074"/>
                      <a:pt x="764592" y="1704866"/>
                      <a:pt x="1472400" y="1704866"/>
                    </a:cubicBezTo>
                    <a:cubicBezTo>
                      <a:pt x="1649352" y="1704866"/>
                      <a:pt x="1817928" y="1669004"/>
                      <a:pt x="1971257" y="1604152"/>
                    </a:cubicBezTo>
                    <a:lnTo>
                      <a:pt x="2023962" y="1578763"/>
                    </a:lnTo>
                    <a:lnTo>
                      <a:pt x="2023964" y="1578761"/>
                    </a:lnTo>
                    <a:lnTo>
                      <a:pt x="2083286" y="1550184"/>
                    </a:lnTo>
                    <a:cubicBezTo>
                      <a:pt x="2119605" y="1530454"/>
                      <a:pt x="2154863" y="1509020"/>
                      <a:pt x="2188954" y="1485989"/>
                    </a:cubicBezTo>
                    <a:lnTo>
                      <a:pt x="2195231" y="1481295"/>
                    </a:lnTo>
                    <a:lnTo>
                      <a:pt x="2247943" y="1455903"/>
                    </a:lnTo>
                    <a:cubicBezTo>
                      <a:pt x="2401271" y="1391050"/>
                      <a:pt x="2569847" y="1355188"/>
                      <a:pt x="2746799" y="1355188"/>
                    </a:cubicBezTo>
                    <a:cubicBezTo>
                      <a:pt x="2923751" y="1355188"/>
                      <a:pt x="3092327" y="1391050"/>
                      <a:pt x="3245656" y="1455903"/>
                    </a:cubicBezTo>
                    <a:lnTo>
                      <a:pt x="3298366" y="1481295"/>
                    </a:lnTo>
                    <a:lnTo>
                      <a:pt x="3304644" y="1485989"/>
                    </a:lnTo>
                    <a:cubicBezTo>
                      <a:pt x="3338735" y="1509020"/>
                      <a:pt x="3373994" y="1530454"/>
                      <a:pt x="3410312" y="1550184"/>
                    </a:cubicBezTo>
                    <a:lnTo>
                      <a:pt x="3469633" y="1578760"/>
                    </a:lnTo>
                    <a:lnTo>
                      <a:pt x="3562016" y="1647843"/>
                    </a:lnTo>
                    <a:cubicBezTo>
                      <a:pt x="3846848" y="1882908"/>
                      <a:pt x="4028399" y="2238646"/>
                      <a:pt x="4028399" y="2636788"/>
                    </a:cubicBezTo>
                    <a:cubicBezTo>
                      <a:pt x="4028399" y="3256120"/>
                      <a:pt x="3589090" y="3772846"/>
                      <a:pt x="3005086" y="3892350"/>
                    </a:cubicBezTo>
                    <a:lnTo>
                      <a:pt x="2950117" y="3900740"/>
                    </a:lnTo>
                    <a:lnTo>
                      <a:pt x="2743199" y="3911188"/>
                    </a:lnTo>
                    <a:lnTo>
                      <a:pt x="2547042" y="3901283"/>
                    </a:lnTo>
                    <a:lnTo>
                      <a:pt x="2547042" y="3901283"/>
                    </a:lnTo>
                    <a:lnTo>
                      <a:pt x="2462724" y="3897025"/>
                    </a:lnTo>
                    <a:cubicBezTo>
                      <a:pt x="1079448" y="3756546"/>
                      <a:pt x="0" y="2588327"/>
                      <a:pt x="0" y="1167988"/>
                    </a:cubicBezTo>
                    <a:cubicBezTo>
                      <a:pt x="0" y="789231"/>
                      <a:pt x="76761" y="428402"/>
                      <a:pt x="215574" y="100211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3BE8E207-E1ED-9D94-426A-E6131A7ED723}"/>
                  </a:ext>
                </a:extLst>
              </p:cNvPr>
              <p:cNvSpPr/>
              <p:nvPr/>
            </p:nvSpPr>
            <p:spPr>
              <a:xfrm>
                <a:off x="6296749" y="3742308"/>
                <a:ext cx="171267" cy="97465"/>
              </a:xfrm>
              <a:custGeom>
                <a:avLst/>
                <a:gdLst>
                  <a:gd name="connsiteX0" fmla="*/ 0 w 171267"/>
                  <a:gd name="connsiteY0" fmla="*/ 0 h 97465"/>
                  <a:gd name="connsiteX1" fmla="*/ 59320 w 171267"/>
                  <a:gd name="connsiteY1" fmla="*/ 28575 h 97465"/>
                  <a:gd name="connsiteX2" fmla="*/ 164988 w 171267"/>
                  <a:gd name="connsiteY2" fmla="*/ 92770 h 97465"/>
                  <a:gd name="connsiteX3" fmla="*/ 171267 w 171267"/>
                  <a:gd name="connsiteY3" fmla="*/ 97465 h 97465"/>
                  <a:gd name="connsiteX4" fmla="*/ 111946 w 171267"/>
                  <a:gd name="connsiteY4" fmla="*/ 68889 h 97465"/>
                  <a:gd name="connsiteX5" fmla="*/ 6278 w 171267"/>
                  <a:gd name="connsiteY5" fmla="*/ 4694 h 97465"/>
                  <a:gd name="connsiteX6" fmla="*/ 0 w 171267"/>
                  <a:gd name="connsiteY6" fmla="*/ 0 h 9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67" h="97465">
                    <a:moveTo>
                      <a:pt x="0" y="0"/>
                    </a:moveTo>
                    <a:lnTo>
                      <a:pt x="59320" y="28575"/>
                    </a:lnTo>
                    <a:cubicBezTo>
                      <a:pt x="95639" y="48305"/>
                      <a:pt x="130897" y="69739"/>
                      <a:pt x="164988" y="92770"/>
                    </a:cubicBezTo>
                    <a:lnTo>
                      <a:pt x="171267" y="97465"/>
                    </a:lnTo>
                    <a:lnTo>
                      <a:pt x="111946" y="68889"/>
                    </a:lnTo>
                    <a:cubicBezTo>
                      <a:pt x="75628" y="49159"/>
                      <a:pt x="40369" y="27725"/>
                      <a:pt x="6278" y="46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91F898DB-B539-DA3B-DC04-6D9A3235F657}"/>
                  </a:ext>
                </a:extLst>
              </p:cNvPr>
              <p:cNvSpPr/>
              <p:nvPr/>
            </p:nvSpPr>
            <p:spPr>
              <a:xfrm>
                <a:off x="5545425" y="6161752"/>
                <a:ext cx="403075" cy="17648"/>
              </a:xfrm>
              <a:custGeom>
                <a:avLst/>
                <a:gdLst>
                  <a:gd name="connsiteX0" fmla="*/ 403075 w 403075"/>
                  <a:gd name="connsiteY0" fmla="*/ 0 h 17648"/>
                  <a:gd name="connsiteX1" fmla="*/ 330793 w 403075"/>
                  <a:gd name="connsiteY1" fmla="*/ 11031 h 17648"/>
                  <a:gd name="connsiteX2" fmla="*/ 199757 w 403075"/>
                  <a:gd name="connsiteY2" fmla="*/ 17648 h 17648"/>
                  <a:gd name="connsiteX3" fmla="*/ 68721 w 403075"/>
                  <a:gd name="connsiteY3" fmla="*/ 11031 h 17648"/>
                  <a:gd name="connsiteX4" fmla="*/ 0 w 403075"/>
                  <a:gd name="connsiteY4" fmla="*/ 543 h 17648"/>
                  <a:gd name="connsiteX5" fmla="*/ 196157 w 403075"/>
                  <a:gd name="connsiteY5" fmla="*/ 10448 h 17648"/>
                  <a:gd name="connsiteX6" fmla="*/ 403075 w 403075"/>
                  <a:gd name="connsiteY6" fmla="*/ 0 h 1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3075" h="17648">
                    <a:moveTo>
                      <a:pt x="403075" y="0"/>
                    </a:moveTo>
                    <a:lnTo>
                      <a:pt x="330793" y="11031"/>
                    </a:lnTo>
                    <a:cubicBezTo>
                      <a:pt x="287710" y="15407"/>
                      <a:pt x="243995" y="17648"/>
                      <a:pt x="199757" y="17648"/>
                    </a:cubicBezTo>
                    <a:cubicBezTo>
                      <a:pt x="155519" y="17648"/>
                      <a:pt x="111805" y="15407"/>
                      <a:pt x="68721" y="11031"/>
                    </a:cubicBezTo>
                    <a:lnTo>
                      <a:pt x="0" y="543"/>
                    </a:lnTo>
                    <a:lnTo>
                      <a:pt x="196157" y="10448"/>
                    </a:lnTo>
                    <a:lnTo>
                      <a:pt x="403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>
                    <a:alpha val="5000"/>
                  </a:schemeClr>
                </a:solidFill>
              </a:ln>
              <a:effectLst>
                <a:innerShdw blurRad="762000">
                  <a:schemeClr val="tx2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es-CL" sz="1350" kern="12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4" name="Gráfico 3" descr="Insignia 3 con relleno sólido">
              <a:extLst>
                <a:ext uri="{FF2B5EF4-FFF2-40B4-BE49-F238E27FC236}">
                  <a16:creationId xmlns:a16="http://schemas.microsoft.com/office/drawing/2014/main" id="{FE9A9F4A-7932-A728-1BEF-3B45469E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2094293">
              <a:off x="3398006" y="181958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Insignia 1 con relleno sólido">
              <a:extLst>
                <a:ext uri="{FF2B5EF4-FFF2-40B4-BE49-F238E27FC236}">
                  <a16:creationId xmlns:a16="http://schemas.microsoft.com/office/drawing/2014/main" id="{53A4751C-71D1-C811-A54B-D56F668A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8774216">
              <a:off x="5259699" y="1414727"/>
              <a:ext cx="914400" cy="914400"/>
            </a:xfrm>
            <a:prstGeom prst="rect">
              <a:avLst/>
            </a:prstGeom>
          </p:spPr>
        </p:pic>
        <p:pic>
          <p:nvPicPr>
            <p:cNvPr id="6" name="Gráfico 5" descr="Insignia con relleno sólido">
              <a:extLst>
                <a:ext uri="{FF2B5EF4-FFF2-40B4-BE49-F238E27FC236}">
                  <a16:creationId xmlns:a16="http://schemas.microsoft.com/office/drawing/2014/main" id="{08EF9D34-4B00-BFE0-C177-DACC5E66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4756602" y="3208603"/>
              <a:ext cx="914400" cy="914400"/>
            </a:xfrm>
            <a:prstGeom prst="rect">
              <a:avLst/>
            </a:prstGeom>
          </p:spPr>
        </p:pic>
      </p:grpSp>
      <p:pic>
        <p:nvPicPr>
          <p:cNvPr id="34" name="Gráfico 33" descr="Cronómetro 75% con relleno sólido">
            <a:extLst>
              <a:ext uri="{FF2B5EF4-FFF2-40B4-BE49-F238E27FC236}">
                <a16:creationId xmlns:a16="http://schemas.microsoft.com/office/drawing/2014/main" id="{17E8F9F2-2AE4-0E6E-46C6-AD748FF90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606125">
            <a:off x="1785425" y="1559116"/>
            <a:ext cx="779886" cy="779886"/>
          </a:xfrm>
          <a:prstGeom prst="rect">
            <a:avLst/>
          </a:prstGeom>
        </p:spPr>
      </p:pic>
      <p:pic>
        <p:nvPicPr>
          <p:cNvPr id="35" name="Gráfico 34" descr="Reloj con relleno sólido">
            <a:extLst>
              <a:ext uri="{FF2B5EF4-FFF2-40B4-BE49-F238E27FC236}">
                <a16:creationId xmlns:a16="http://schemas.microsoft.com/office/drawing/2014/main" id="{D97DB562-227F-391D-7126-F1EFCFD3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314158" y="3168180"/>
            <a:ext cx="779886" cy="779886"/>
          </a:xfrm>
          <a:prstGeom prst="rect">
            <a:avLst/>
          </a:prstGeom>
        </p:spPr>
      </p:pic>
      <p:pic>
        <p:nvPicPr>
          <p:cNvPr id="36" name="Gráfico 35" descr="Ordenador con relleno sólido">
            <a:extLst>
              <a:ext uri="{FF2B5EF4-FFF2-40B4-BE49-F238E27FC236}">
                <a16:creationId xmlns:a16="http://schemas.microsoft.com/office/drawing/2014/main" id="{9932339D-FD4B-F29B-D50E-A18F4661BD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rot="8672891">
            <a:off x="804548" y="2942676"/>
            <a:ext cx="779886" cy="779886"/>
          </a:xfrm>
          <a:prstGeom prst="rect">
            <a:avLst/>
          </a:prstGeom>
        </p:spPr>
      </p:pic>
      <p:sp>
        <p:nvSpPr>
          <p:cNvPr id="37" name="Google Shape;2246;p35">
            <a:extLst>
              <a:ext uri="{FF2B5EF4-FFF2-40B4-BE49-F238E27FC236}">
                <a16:creationId xmlns:a16="http://schemas.microsoft.com/office/drawing/2014/main" id="{84178771-2E92-C630-8614-749753F76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273" y="495974"/>
            <a:ext cx="72817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BADC"/>
                </a:solidFill>
              </a:rPr>
              <a:t>Factibilidad de </a:t>
            </a:r>
            <a:r>
              <a:rPr lang="en" dirty="0">
                <a:solidFill>
                  <a:srgbClr val="7030A0"/>
                </a:solidFill>
              </a:rPr>
              <a:t>nuestro proyecto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39" name="Google Shape;2254;p35">
            <a:extLst>
              <a:ext uri="{FF2B5EF4-FFF2-40B4-BE49-F238E27FC236}">
                <a16:creationId xmlns:a16="http://schemas.microsoft.com/office/drawing/2014/main" id="{660D6C5E-F404-435D-3312-6C6365D61B22}"/>
              </a:ext>
            </a:extLst>
          </p:cNvPr>
          <p:cNvGrpSpPr/>
          <p:nvPr/>
        </p:nvGrpSpPr>
        <p:grpSpPr>
          <a:xfrm>
            <a:off x="112240" y="3676650"/>
            <a:ext cx="436365" cy="358923"/>
            <a:chOff x="4733471" y="1796460"/>
            <a:chExt cx="190484" cy="168755"/>
          </a:xfrm>
        </p:grpSpPr>
        <p:sp>
          <p:nvSpPr>
            <p:cNvPr id="40" name="Google Shape;2255;p35">
              <a:extLst>
                <a:ext uri="{FF2B5EF4-FFF2-40B4-BE49-F238E27FC236}">
                  <a16:creationId xmlns:a16="http://schemas.microsoft.com/office/drawing/2014/main" id="{A842F686-592C-EC8E-A118-77B5266ACCF1}"/>
                </a:ext>
              </a:extLst>
            </p:cNvPr>
            <p:cNvSpPr/>
            <p:nvPr/>
          </p:nvSpPr>
          <p:spPr>
            <a:xfrm>
              <a:off x="4786546" y="1867742"/>
              <a:ext cx="89573" cy="97474"/>
            </a:xfrm>
            <a:custGeom>
              <a:avLst/>
              <a:gdLst/>
              <a:ahLst/>
              <a:cxnLst/>
              <a:rect l="l" t="t" r="r" b="b"/>
              <a:pathLst>
                <a:path w="1043" h="1135" extrusionOk="0">
                  <a:moveTo>
                    <a:pt x="545" y="0"/>
                  </a:moveTo>
                  <a:cubicBezTo>
                    <a:pt x="455" y="0"/>
                    <a:pt x="364" y="29"/>
                    <a:pt x="292" y="81"/>
                  </a:cubicBezTo>
                  <a:cubicBezTo>
                    <a:pt x="39" y="260"/>
                    <a:pt x="0" y="651"/>
                    <a:pt x="149" y="908"/>
                  </a:cubicBezTo>
                  <a:cubicBezTo>
                    <a:pt x="209" y="1015"/>
                    <a:pt x="294" y="1081"/>
                    <a:pt x="389" y="1112"/>
                  </a:cubicBezTo>
                  <a:cubicBezTo>
                    <a:pt x="433" y="1127"/>
                    <a:pt x="480" y="1135"/>
                    <a:pt x="527" y="1135"/>
                  </a:cubicBezTo>
                  <a:cubicBezTo>
                    <a:pt x="718" y="1135"/>
                    <a:pt x="910" y="1012"/>
                    <a:pt x="981" y="791"/>
                  </a:cubicBezTo>
                  <a:cubicBezTo>
                    <a:pt x="1043" y="608"/>
                    <a:pt x="1000" y="401"/>
                    <a:pt x="901" y="233"/>
                  </a:cubicBezTo>
                  <a:cubicBezTo>
                    <a:pt x="863" y="167"/>
                    <a:pt x="814" y="103"/>
                    <a:pt x="750" y="60"/>
                  </a:cubicBezTo>
                  <a:cubicBezTo>
                    <a:pt x="689" y="19"/>
                    <a:pt x="618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6;p35">
              <a:extLst>
                <a:ext uri="{FF2B5EF4-FFF2-40B4-BE49-F238E27FC236}">
                  <a16:creationId xmlns:a16="http://schemas.microsoft.com/office/drawing/2014/main" id="{D009EDC8-D64B-5833-4899-51E2F0D69DFE}"/>
                </a:ext>
              </a:extLst>
            </p:cNvPr>
            <p:cNvSpPr/>
            <p:nvPr/>
          </p:nvSpPr>
          <p:spPr>
            <a:xfrm>
              <a:off x="4733471" y="1853657"/>
              <a:ext cx="52387" cy="53847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264" y="0"/>
                  </a:moveTo>
                  <a:cubicBezTo>
                    <a:pt x="244" y="0"/>
                    <a:pt x="223" y="5"/>
                    <a:pt x="206" y="10"/>
                  </a:cubicBezTo>
                  <a:cubicBezTo>
                    <a:pt x="157" y="23"/>
                    <a:pt x="124" y="45"/>
                    <a:pt x="89" y="75"/>
                  </a:cubicBezTo>
                  <a:cubicBezTo>
                    <a:pt x="69" y="91"/>
                    <a:pt x="54" y="112"/>
                    <a:pt x="41" y="134"/>
                  </a:cubicBezTo>
                  <a:cubicBezTo>
                    <a:pt x="29" y="158"/>
                    <a:pt x="17" y="182"/>
                    <a:pt x="11" y="210"/>
                  </a:cubicBezTo>
                  <a:cubicBezTo>
                    <a:pt x="6" y="237"/>
                    <a:pt x="0" y="265"/>
                    <a:pt x="3" y="291"/>
                  </a:cubicBezTo>
                  <a:cubicBezTo>
                    <a:pt x="3" y="320"/>
                    <a:pt x="7" y="347"/>
                    <a:pt x="13" y="375"/>
                  </a:cubicBezTo>
                  <a:cubicBezTo>
                    <a:pt x="20" y="412"/>
                    <a:pt x="36" y="452"/>
                    <a:pt x="53" y="485"/>
                  </a:cubicBezTo>
                  <a:cubicBezTo>
                    <a:pt x="76" y="528"/>
                    <a:pt x="110" y="561"/>
                    <a:pt x="149" y="588"/>
                  </a:cubicBezTo>
                  <a:cubicBezTo>
                    <a:pt x="169" y="599"/>
                    <a:pt x="190" y="609"/>
                    <a:pt x="213" y="614"/>
                  </a:cubicBezTo>
                  <a:cubicBezTo>
                    <a:pt x="236" y="619"/>
                    <a:pt x="261" y="621"/>
                    <a:pt x="284" y="621"/>
                  </a:cubicBezTo>
                  <a:cubicBezTo>
                    <a:pt x="296" y="624"/>
                    <a:pt x="309" y="627"/>
                    <a:pt x="322" y="627"/>
                  </a:cubicBezTo>
                  <a:cubicBezTo>
                    <a:pt x="325" y="627"/>
                    <a:pt x="328" y="627"/>
                    <a:pt x="331" y="627"/>
                  </a:cubicBezTo>
                  <a:cubicBezTo>
                    <a:pt x="381" y="627"/>
                    <a:pt x="420" y="615"/>
                    <a:pt x="464" y="591"/>
                  </a:cubicBezTo>
                  <a:cubicBezTo>
                    <a:pt x="475" y="585"/>
                    <a:pt x="488" y="575"/>
                    <a:pt x="497" y="568"/>
                  </a:cubicBezTo>
                  <a:cubicBezTo>
                    <a:pt x="505" y="561"/>
                    <a:pt x="518" y="552"/>
                    <a:pt x="527" y="542"/>
                  </a:cubicBezTo>
                  <a:cubicBezTo>
                    <a:pt x="563" y="504"/>
                    <a:pt x="578" y="475"/>
                    <a:pt x="597" y="425"/>
                  </a:cubicBezTo>
                  <a:cubicBezTo>
                    <a:pt x="604" y="404"/>
                    <a:pt x="605" y="374"/>
                    <a:pt x="607" y="355"/>
                  </a:cubicBezTo>
                  <a:cubicBezTo>
                    <a:pt x="607" y="350"/>
                    <a:pt x="610" y="345"/>
                    <a:pt x="607" y="340"/>
                  </a:cubicBezTo>
                  <a:cubicBezTo>
                    <a:pt x="604" y="311"/>
                    <a:pt x="603" y="280"/>
                    <a:pt x="591" y="251"/>
                  </a:cubicBezTo>
                  <a:cubicBezTo>
                    <a:pt x="581" y="224"/>
                    <a:pt x="570" y="194"/>
                    <a:pt x="554" y="170"/>
                  </a:cubicBezTo>
                  <a:cubicBezTo>
                    <a:pt x="535" y="147"/>
                    <a:pt x="520" y="122"/>
                    <a:pt x="498" y="101"/>
                  </a:cubicBezTo>
                  <a:cubicBezTo>
                    <a:pt x="477" y="80"/>
                    <a:pt x="454" y="61"/>
                    <a:pt x="428" y="45"/>
                  </a:cubicBezTo>
                  <a:cubicBezTo>
                    <a:pt x="424" y="41"/>
                    <a:pt x="418" y="40"/>
                    <a:pt x="413" y="37"/>
                  </a:cubicBezTo>
                  <a:cubicBezTo>
                    <a:pt x="391" y="27"/>
                    <a:pt x="368" y="15"/>
                    <a:pt x="346" y="10"/>
                  </a:cubicBezTo>
                  <a:cubicBezTo>
                    <a:pt x="334" y="8"/>
                    <a:pt x="320" y="5"/>
                    <a:pt x="311" y="4"/>
                  </a:cubicBezTo>
                  <a:cubicBezTo>
                    <a:pt x="303" y="3"/>
                    <a:pt x="288" y="1"/>
                    <a:pt x="277" y="1"/>
                  </a:cubicBezTo>
                  <a:cubicBezTo>
                    <a:pt x="273" y="1"/>
                    <a:pt x="268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7;p35">
              <a:extLst>
                <a:ext uri="{FF2B5EF4-FFF2-40B4-BE49-F238E27FC236}">
                  <a16:creationId xmlns:a16="http://schemas.microsoft.com/office/drawing/2014/main" id="{917DA091-F329-F7A8-03F6-9C370E7A82B4}"/>
                </a:ext>
              </a:extLst>
            </p:cNvPr>
            <p:cNvSpPr/>
            <p:nvPr/>
          </p:nvSpPr>
          <p:spPr>
            <a:xfrm>
              <a:off x="4772461" y="1800669"/>
              <a:ext cx="59687" cy="62435"/>
            </a:xfrm>
            <a:custGeom>
              <a:avLst/>
              <a:gdLst/>
              <a:ahLst/>
              <a:cxnLst/>
              <a:rect l="l" t="t" r="r" b="b"/>
              <a:pathLst>
                <a:path w="695" h="727" extrusionOk="0">
                  <a:moveTo>
                    <a:pt x="296" y="1"/>
                  </a:moveTo>
                  <a:cubicBezTo>
                    <a:pt x="272" y="1"/>
                    <a:pt x="247" y="6"/>
                    <a:pt x="224" y="8"/>
                  </a:cubicBezTo>
                  <a:cubicBezTo>
                    <a:pt x="93" y="34"/>
                    <a:pt x="0" y="163"/>
                    <a:pt x="7" y="294"/>
                  </a:cubicBezTo>
                  <a:cubicBezTo>
                    <a:pt x="10" y="380"/>
                    <a:pt x="46" y="462"/>
                    <a:pt x="87" y="537"/>
                  </a:cubicBezTo>
                  <a:cubicBezTo>
                    <a:pt x="123" y="604"/>
                    <a:pt x="166" y="672"/>
                    <a:pt x="236" y="704"/>
                  </a:cubicBezTo>
                  <a:cubicBezTo>
                    <a:pt x="272" y="720"/>
                    <a:pt x="308" y="727"/>
                    <a:pt x="344" y="727"/>
                  </a:cubicBezTo>
                  <a:cubicBezTo>
                    <a:pt x="527" y="727"/>
                    <a:pt x="694" y="539"/>
                    <a:pt x="665" y="354"/>
                  </a:cubicBezTo>
                  <a:cubicBezTo>
                    <a:pt x="664" y="351"/>
                    <a:pt x="664" y="347"/>
                    <a:pt x="663" y="341"/>
                  </a:cubicBezTo>
                  <a:cubicBezTo>
                    <a:pt x="628" y="170"/>
                    <a:pt x="484" y="23"/>
                    <a:pt x="310" y="1"/>
                  </a:cubicBezTo>
                  <a:cubicBezTo>
                    <a:pt x="305" y="1"/>
                    <a:pt x="30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8;p35">
              <a:extLst>
                <a:ext uri="{FF2B5EF4-FFF2-40B4-BE49-F238E27FC236}">
                  <a16:creationId xmlns:a16="http://schemas.microsoft.com/office/drawing/2014/main" id="{C05E99BB-D6C4-B380-4EDD-232BE26EE4FB}"/>
                </a:ext>
              </a:extLst>
            </p:cNvPr>
            <p:cNvSpPr/>
            <p:nvPr/>
          </p:nvSpPr>
          <p:spPr>
            <a:xfrm>
              <a:off x="4839363" y="1796460"/>
              <a:ext cx="52988" cy="64668"/>
            </a:xfrm>
            <a:custGeom>
              <a:avLst/>
              <a:gdLst/>
              <a:ahLst/>
              <a:cxnLst/>
              <a:rect l="l" t="t" r="r" b="b"/>
              <a:pathLst>
                <a:path w="617" h="753" extrusionOk="0">
                  <a:moveTo>
                    <a:pt x="306" y="1"/>
                  </a:moveTo>
                  <a:cubicBezTo>
                    <a:pt x="280" y="1"/>
                    <a:pt x="254" y="5"/>
                    <a:pt x="228" y="15"/>
                  </a:cubicBezTo>
                  <a:cubicBezTo>
                    <a:pt x="63" y="76"/>
                    <a:pt x="1" y="332"/>
                    <a:pt x="21" y="484"/>
                  </a:cubicBezTo>
                  <a:cubicBezTo>
                    <a:pt x="29" y="553"/>
                    <a:pt x="52" y="620"/>
                    <a:pt x="98" y="671"/>
                  </a:cubicBezTo>
                  <a:cubicBezTo>
                    <a:pt x="149" y="728"/>
                    <a:pt x="205" y="752"/>
                    <a:pt x="260" y="752"/>
                  </a:cubicBezTo>
                  <a:cubicBezTo>
                    <a:pt x="437" y="752"/>
                    <a:pt x="610" y="512"/>
                    <a:pt x="615" y="346"/>
                  </a:cubicBezTo>
                  <a:cubicBezTo>
                    <a:pt x="616" y="313"/>
                    <a:pt x="612" y="282"/>
                    <a:pt x="600" y="249"/>
                  </a:cubicBezTo>
                  <a:cubicBezTo>
                    <a:pt x="560" y="118"/>
                    <a:pt x="440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9;p35">
              <a:extLst>
                <a:ext uri="{FF2B5EF4-FFF2-40B4-BE49-F238E27FC236}">
                  <a16:creationId xmlns:a16="http://schemas.microsoft.com/office/drawing/2014/main" id="{40B5E0EE-C646-1DB5-FC21-481980237BB4}"/>
                </a:ext>
              </a:extLst>
            </p:cNvPr>
            <p:cNvSpPr/>
            <p:nvPr/>
          </p:nvSpPr>
          <p:spPr>
            <a:xfrm>
              <a:off x="4870538" y="1853056"/>
              <a:ext cx="53417" cy="55221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77" y="1"/>
                  </a:moveTo>
                  <a:cubicBezTo>
                    <a:pt x="362" y="1"/>
                    <a:pt x="347" y="2"/>
                    <a:pt x="332" y="5"/>
                  </a:cubicBezTo>
                  <a:cubicBezTo>
                    <a:pt x="203" y="51"/>
                    <a:pt x="82" y="191"/>
                    <a:pt x="45" y="321"/>
                  </a:cubicBezTo>
                  <a:cubicBezTo>
                    <a:pt x="0" y="479"/>
                    <a:pt x="109" y="624"/>
                    <a:pt x="264" y="641"/>
                  </a:cubicBezTo>
                  <a:cubicBezTo>
                    <a:pt x="273" y="642"/>
                    <a:pt x="282" y="642"/>
                    <a:pt x="291" y="642"/>
                  </a:cubicBezTo>
                  <a:cubicBezTo>
                    <a:pt x="438" y="642"/>
                    <a:pt x="582" y="504"/>
                    <a:pt x="611" y="368"/>
                  </a:cubicBezTo>
                  <a:cubicBezTo>
                    <a:pt x="620" y="337"/>
                    <a:pt x="621" y="304"/>
                    <a:pt x="617" y="269"/>
                  </a:cubicBezTo>
                  <a:cubicBezTo>
                    <a:pt x="607" y="136"/>
                    <a:pt x="516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828;p24">
            <a:extLst>
              <a:ext uri="{FF2B5EF4-FFF2-40B4-BE49-F238E27FC236}">
                <a16:creationId xmlns:a16="http://schemas.microsoft.com/office/drawing/2014/main" id="{03CCF8D6-4127-0823-357C-C2B572695991}"/>
              </a:ext>
            </a:extLst>
          </p:cNvPr>
          <p:cNvGrpSpPr/>
          <p:nvPr/>
        </p:nvGrpSpPr>
        <p:grpSpPr>
          <a:xfrm>
            <a:off x="8004901" y="2060568"/>
            <a:ext cx="1026859" cy="2596076"/>
            <a:chOff x="7788806" y="896621"/>
            <a:chExt cx="1534951" cy="3909429"/>
          </a:xfrm>
        </p:grpSpPr>
        <p:sp>
          <p:nvSpPr>
            <p:cNvPr id="46" name="Google Shape;829;p24">
              <a:extLst>
                <a:ext uri="{FF2B5EF4-FFF2-40B4-BE49-F238E27FC236}">
                  <a16:creationId xmlns:a16="http://schemas.microsoft.com/office/drawing/2014/main" id="{1DFEDC3A-930A-F1B7-117C-4FE06C8AE44A}"/>
                </a:ext>
              </a:extLst>
            </p:cNvPr>
            <p:cNvSpPr/>
            <p:nvPr/>
          </p:nvSpPr>
          <p:spPr>
            <a:xfrm>
              <a:off x="7876475" y="4579250"/>
              <a:ext cx="1359600" cy="226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7" name="Google Shape;830;p24">
              <a:extLst>
                <a:ext uri="{FF2B5EF4-FFF2-40B4-BE49-F238E27FC236}">
                  <a16:creationId xmlns:a16="http://schemas.microsoft.com/office/drawing/2014/main" id="{9CE71AE7-F424-DAE5-AB57-4D2F78545BA1}"/>
                </a:ext>
              </a:extLst>
            </p:cNvPr>
            <p:cNvGrpSpPr/>
            <p:nvPr/>
          </p:nvGrpSpPr>
          <p:grpSpPr>
            <a:xfrm>
              <a:off x="7788806" y="896621"/>
              <a:ext cx="1534951" cy="3828409"/>
              <a:chOff x="7788800" y="995476"/>
              <a:chExt cx="1495325" cy="3729575"/>
            </a:xfrm>
          </p:grpSpPr>
          <p:sp>
            <p:nvSpPr>
              <p:cNvPr id="48" name="Google Shape;831;p24">
                <a:extLst>
                  <a:ext uri="{FF2B5EF4-FFF2-40B4-BE49-F238E27FC236}">
                    <a16:creationId xmlns:a16="http://schemas.microsoft.com/office/drawing/2014/main" id="{235FA391-74E8-CDA0-1198-3A71775C949C}"/>
                  </a:ext>
                </a:extLst>
              </p:cNvPr>
              <p:cNvSpPr/>
              <p:nvPr/>
            </p:nvSpPr>
            <p:spPr>
              <a:xfrm>
                <a:off x="8553700" y="2358187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23374" y="0"/>
                    </a:moveTo>
                    <a:lnTo>
                      <a:pt x="23114" y="28"/>
                    </a:lnTo>
                    <a:lnTo>
                      <a:pt x="22869" y="69"/>
                    </a:lnTo>
                    <a:lnTo>
                      <a:pt x="22609" y="110"/>
                    </a:lnTo>
                    <a:lnTo>
                      <a:pt x="3932" y="4260"/>
                    </a:lnTo>
                    <a:lnTo>
                      <a:pt x="3687" y="4315"/>
                    </a:lnTo>
                    <a:lnTo>
                      <a:pt x="3441" y="4396"/>
                    </a:lnTo>
                    <a:lnTo>
                      <a:pt x="3195" y="4478"/>
                    </a:lnTo>
                    <a:lnTo>
                      <a:pt x="2963" y="4574"/>
                    </a:lnTo>
                    <a:lnTo>
                      <a:pt x="2745" y="4683"/>
                    </a:lnTo>
                    <a:lnTo>
                      <a:pt x="2526" y="4792"/>
                    </a:lnTo>
                    <a:lnTo>
                      <a:pt x="2308" y="4929"/>
                    </a:lnTo>
                    <a:lnTo>
                      <a:pt x="2117" y="5065"/>
                    </a:lnTo>
                    <a:lnTo>
                      <a:pt x="1912" y="5216"/>
                    </a:lnTo>
                    <a:lnTo>
                      <a:pt x="1734" y="5366"/>
                    </a:lnTo>
                    <a:lnTo>
                      <a:pt x="1543" y="5530"/>
                    </a:lnTo>
                    <a:lnTo>
                      <a:pt x="1379" y="5693"/>
                    </a:lnTo>
                    <a:lnTo>
                      <a:pt x="1215" y="5871"/>
                    </a:lnTo>
                    <a:lnTo>
                      <a:pt x="1065" y="6062"/>
                    </a:lnTo>
                    <a:lnTo>
                      <a:pt x="915" y="6253"/>
                    </a:lnTo>
                    <a:lnTo>
                      <a:pt x="792" y="6458"/>
                    </a:lnTo>
                    <a:lnTo>
                      <a:pt x="669" y="6663"/>
                    </a:lnTo>
                    <a:lnTo>
                      <a:pt x="546" y="6881"/>
                    </a:lnTo>
                    <a:lnTo>
                      <a:pt x="437" y="7086"/>
                    </a:lnTo>
                    <a:lnTo>
                      <a:pt x="355" y="7318"/>
                    </a:lnTo>
                    <a:lnTo>
                      <a:pt x="260" y="7537"/>
                    </a:lnTo>
                    <a:lnTo>
                      <a:pt x="191" y="7769"/>
                    </a:lnTo>
                    <a:lnTo>
                      <a:pt x="137" y="8001"/>
                    </a:lnTo>
                    <a:lnTo>
                      <a:pt x="82" y="8246"/>
                    </a:lnTo>
                    <a:lnTo>
                      <a:pt x="41" y="8492"/>
                    </a:lnTo>
                    <a:lnTo>
                      <a:pt x="14" y="8738"/>
                    </a:lnTo>
                    <a:lnTo>
                      <a:pt x="0" y="8984"/>
                    </a:lnTo>
                    <a:lnTo>
                      <a:pt x="0" y="9229"/>
                    </a:lnTo>
                    <a:lnTo>
                      <a:pt x="14" y="9475"/>
                    </a:lnTo>
                    <a:lnTo>
                      <a:pt x="41" y="9735"/>
                    </a:lnTo>
                    <a:lnTo>
                      <a:pt x="69" y="9980"/>
                    </a:lnTo>
                    <a:lnTo>
                      <a:pt x="123" y="10240"/>
                    </a:lnTo>
                    <a:lnTo>
                      <a:pt x="137" y="10335"/>
                    </a:lnTo>
                    <a:lnTo>
                      <a:pt x="205" y="10581"/>
                    </a:lnTo>
                    <a:lnTo>
                      <a:pt x="273" y="10827"/>
                    </a:lnTo>
                    <a:lnTo>
                      <a:pt x="369" y="11073"/>
                    </a:lnTo>
                    <a:lnTo>
                      <a:pt x="465" y="11305"/>
                    </a:lnTo>
                    <a:lnTo>
                      <a:pt x="574" y="11523"/>
                    </a:lnTo>
                    <a:lnTo>
                      <a:pt x="683" y="11742"/>
                    </a:lnTo>
                    <a:lnTo>
                      <a:pt x="806" y="11960"/>
                    </a:lnTo>
                    <a:lnTo>
                      <a:pt x="956" y="12151"/>
                    </a:lnTo>
                    <a:lnTo>
                      <a:pt x="1093" y="12356"/>
                    </a:lnTo>
                    <a:lnTo>
                      <a:pt x="1256" y="12533"/>
                    </a:lnTo>
                    <a:lnTo>
                      <a:pt x="1420" y="12711"/>
                    </a:lnTo>
                    <a:lnTo>
                      <a:pt x="1584" y="12888"/>
                    </a:lnTo>
                    <a:lnTo>
                      <a:pt x="1762" y="13052"/>
                    </a:lnTo>
                    <a:lnTo>
                      <a:pt x="1953" y="13202"/>
                    </a:lnTo>
                    <a:lnTo>
                      <a:pt x="2144" y="13339"/>
                    </a:lnTo>
                    <a:lnTo>
                      <a:pt x="2349" y="13475"/>
                    </a:lnTo>
                    <a:lnTo>
                      <a:pt x="2553" y="13598"/>
                    </a:lnTo>
                    <a:lnTo>
                      <a:pt x="2758" y="13721"/>
                    </a:lnTo>
                    <a:lnTo>
                      <a:pt x="2977" y="13817"/>
                    </a:lnTo>
                    <a:lnTo>
                      <a:pt x="3195" y="13912"/>
                    </a:lnTo>
                    <a:lnTo>
                      <a:pt x="3427" y="13994"/>
                    </a:lnTo>
                    <a:lnTo>
                      <a:pt x="3659" y="14076"/>
                    </a:lnTo>
                    <a:lnTo>
                      <a:pt x="3891" y="14131"/>
                    </a:lnTo>
                    <a:lnTo>
                      <a:pt x="4137" y="14185"/>
                    </a:lnTo>
                    <a:lnTo>
                      <a:pt x="4369" y="14226"/>
                    </a:lnTo>
                    <a:lnTo>
                      <a:pt x="4615" y="14254"/>
                    </a:lnTo>
                    <a:lnTo>
                      <a:pt x="4861" y="14267"/>
                    </a:lnTo>
                    <a:lnTo>
                      <a:pt x="5120" y="14267"/>
                    </a:lnTo>
                    <a:lnTo>
                      <a:pt x="5366" y="14254"/>
                    </a:lnTo>
                    <a:lnTo>
                      <a:pt x="5612" y="14226"/>
                    </a:lnTo>
                    <a:lnTo>
                      <a:pt x="5871" y="14199"/>
                    </a:lnTo>
                    <a:lnTo>
                      <a:pt x="6117" y="14144"/>
                    </a:lnTo>
                    <a:lnTo>
                      <a:pt x="24807" y="10008"/>
                    </a:lnTo>
                    <a:lnTo>
                      <a:pt x="25053" y="9939"/>
                    </a:lnTo>
                    <a:lnTo>
                      <a:pt x="25299" y="9871"/>
                    </a:lnTo>
                    <a:lnTo>
                      <a:pt x="25531" y="9789"/>
                    </a:lnTo>
                    <a:lnTo>
                      <a:pt x="25763" y="9694"/>
                    </a:lnTo>
                    <a:lnTo>
                      <a:pt x="25995" y="9584"/>
                    </a:lnTo>
                    <a:lnTo>
                      <a:pt x="26213" y="9462"/>
                    </a:lnTo>
                    <a:lnTo>
                      <a:pt x="26418" y="9339"/>
                    </a:lnTo>
                    <a:lnTo>
                      <a:pt x="26623" y="9202"/>
                    </a:lnTo>
                    <a:lnTo>
                      <a:pt x="26814" y="9052"/>
                    </a:lnTo>
                    <a:lnTo>
                      <a:pt x="27005" y="8902"/>
                    </a:lnTo>
                    <a:lnTo>
                      <a:pt x="27183" y="8738"/>
                    </a:lnTo>
                    <a:lnTo>
                      <a:pt x="27360" y="8560"/>
                    </a:lnTo>
                    <a:lnTo>
                      <a:pt x="27524" y="8383"/>
                    </a:lnTo>
                    <a:lnTo>
                      <a:pt x="27674" y="8192"/>
                    </a:lnTo>
                    <a:lnTo>
                      <a:pt x="27811" y="8001"/>
                    </a:lnTo>
                    <a:lnTo>
                      <a:pt x="27947" y="7810"/>
                    </a:lnTo>
                    <a:lnTo>
                      <a:pt x="28070" y="7605"/>
                    </a:lnTo>
                    <a:lnTo>
                      <a:pt x="28193" y="7386"/>
                    </a:lnTo>
                    <a:lnTo>
                      <a:pt x="28289" y="7168"/>
                    </a:lnTo>
                    <a:lnTo>
                      <a:pt x="28384" y="6949"/>
                    </a:lnTo>
                    <a:lnTo>
                      <a:pt x="28466" y="6717"/>
                    </a:lnTo>
                    <a:lnTo>
                      <a:pt x="28534" y="6485"/>
                    </a:lnTo>
                    <a:lnTo>
                      <a:pt x="28603" y="6253"/>
                    </a:lnTo>
                    <a:lnTo>
                      <a:pt x="28657" y="6021"/>
                    </a:lnTo>
                    <a:lnTo>
                      <a:pt x="28685" y="5775"/>
                    </a:lnTo>
                    <a:lnTo>
                      <a:pt x="28712" y="5530"/>
                    </a:lnTo>
                    <a:lnTo>
                      <a:pt x="28726" y="5284"/>
                    </a:lnTo>
                    <a:lnTo>
                      <a:pt x="28739" y="5038"/>
                    </a:lnTo>
                    <a:lnTo>
                      <a:pt x="28726" y="4779"/>
                    </a:lnTo>
                    <a:lnTo>
                      <a:pt x="28698" y="4533"/>
                    </a:lnTo>
                    <a:lnTo>
                      <a:pt x="28671" y="4274"/>
                    </a:lnTo>
                    <a:lnTo>
                      <a:pt x="28616" y="4028"/>
                    </a:lnTo>
                    <a:lnTo>
                      <a:pt x="28589" y="3932"/>
                    </a:lnTo>
                    <a:lnTo>
                      <a:pt x="28534" y="3673"/>
                    </a:lnTo>
                    <a:lnTo>
                      <a:pt x="28452" y="3427"/>
                    </a:lnTo>
                    <a:lnTo>
                      <a:pt x="28371" y="3195"/>
                    </a:lnTo>
                    <a:lnTo>
                      <a:pt x="28275" y="2963"/>
                    </a:lnTo>
                    <a:lnTo>
                      <a:pt x="28166" y="2731"/>
                    </a:lnTo>
                    <a:lnTo>
                      <a:pt x="28057" y="2526"/>
                    </a:lnTo>
                    <a:lnTo>
                      <a:pt x="27920" y="2308"/>
                    </a:lnTo>
                    <a:lnTo>
                      <a:pt x="27783" y="2103"/>
                    </a:lnTo>
                    <a:lnTo>
                      <a:pt x="27633" y="1912"/>
                    </a:lnTo>
                    <a:lnTo>
                      <a:pt x="27483" y="1721"/>
                    </a:lnTo>
                    <a:lnTo>
                      <a:pt x="27319" y="1543"/>
                    </a:lnTo>
                    <a:lnTo>
                      <a:pt x="27155" y="1379"/>
                    </a:lnTo>
                    <a:lnTo>
                      <a:pt x="26964" y="1215"/>
                    </a:lnTo>
                    <a:lnTo>
                      <a:pt x="26787" y="1065"/>
                    </a:lnTo>
                    <a:lnTo>
                      <a:pt x="26596" y="915"/>
                    </a:lnTo>
                    <a:lnTo>
                      <a:pt x="26391" y="779"/>
                    </a:lnTo>
                    <a:lnTo>
                      <a:pt x="26186" y="656"/>
                    </a:lnTo>
                    <a:lnTo>
                      <a:pt x="25968" y="546"/>
                    </a:lnTo>
                    <a:lnTo>
                      <a:pt x="25763" y="437"/>
                    </a:lnTo>
                    <a:lnTo>
                      <a:pt x="25531" y="342"/>
                    </a:lnTo>
                    <a:lnTo>
                      <a:pt x="25312" y="260"/>
                    </a:lnTo>
                    <a:lnTo>
                      <a:pt x="25080" y="191"/>
                    </a:lnTo>
                    <a:lnTo>
                      <a:pt x="24848" y="123"/>
                    </a:lnTo>
                    <a:lnTo>
                      <a:pt x="24602" y="82"/>
                    </a:lnTo>
                    <a:lnTo>
                      <a:pt x="24357" y="41"/>
                    </a:lnTo>
                    <a:lnTo>
                      <a:pt x="24111" y="14"/>
                    </a:lnTo>
                    <a:lnTo>
                      <a:pt x="2386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Google Shape;832;p24">
                <a:extLst>
                  <a:ext uri="{FF2B5EF4-FFF2-40B4-BE49-F238E27FC236}">
                    <a16:creationId xmlns:a16="http://schemas.microsoft.com/office/drawing/2014/main" id="{EC2E627E-C798-C2C9-CBC1-51063BD285D9}"/>
                  </a:ext>
                </a:extLst>
              </p:cNvPr>
              <p:cNvSpPr/>
              <p:nvPr/>
            </p:nvSpPr>
            <p:spPr>
              <a:xfrm>
                <a:off x="8614100" y="1873162"/>
                <a:ext cx="670025" cy="738300"/>
              </a:xfrm>
              <a:custGeom>
                <a:avLst/>
                <a:gdLst/>
                <a:ahLst/>
                <a:cxnLst/>
                <a:rect l="l" t="t" r="r" b="b"/>
                <a:pathLst>
                  <a:path w="26801" h="29532" extrusionOk="0">
                    <a:moveTo>
                      <a:pt x="5353" y="1"/>
                    </a:moveTo>
                    <a:lnTo>
                      <a:pt x="5107" y="15"/>
                    </a:lnTo>
                    <a:lnTo>
                      <a:pt x="4861" y="42"/>
                    </a:lnTo>
                    <a:lnTo>
                      <a:pt x="4615" y="97"/>
                    </a:lnTo>
                    <a:lnTo>
                      <a:pt x="4383" y="137"/>
                    </a:lnTo>
                    <a:lnTo>
                      <a:pt x="4138" y="206"/>
                    </a:lnTo>
                    <a:lnTo>
                      <a:pt x="3906" y="288"/>
                    </a:lnTo>
                    <a:lnTo>
                      <a:pt x="3673" y="383"/>
                    </a:lnTo>
                    <a:lnTo>
                      <a:pt x="3441" y="479"/>
                    </a:lnTo>
                    <a:lnTo>
                      <a:pt x="3223" y="602"/>
                    </a:lnTo>
                    <a:lnTo>
                      <a:pt x="2991" y="725"/>
                    </a:lnTo>
                    <a:lnTo>
                      <a:pt x="2404" y="1080"/>
                    </a:lnTo>
                    <a:lnTo>
                      <a:pt x="2213" y="1202"/>
                    </a:lnTo>
                    <a:lnTo>
                      <a:pt x="2035" y="1339"/>
                    </a:lnTo>
                    <a:lnTo>
                      <a:pt x="1858" y="1475"/>
                    </a:lnTo>
                    <a:lnTo>
                      <a:pt x="1680" y="1626"/>
                    </a:lnTo>
                    <a:lnTo>
                      <a:pt x="1516" y="1776"/>
                    </a:lnTo>
                    <a:lnTo>
                      <a:pt x="1366" y="1926"/>
                    </a:lnTo>
                    <a:lnTo>
                      <a:pt x="1216" y="2090"/>
                    </a:lnTo>
                    <a:lnTo>
                      <a:pt x="1079" y="2267"/>
                    </a:lnTo>
                    <a:lnTo>
                      <a:pt x="943" y="2431"/>
                    </a:lnTo>
                    <a:lnTo>
                      <a:pt x="820" y="2609"/>
                    </a:lnTo>
                    <a:lnTo>
                      <a:pt x="711" y="2800"/>
                    </a:lnTo>
                    <a:lnTo>
                      <a:pt x="602" y="2977"/>
                    </a:lnTo>
                    <a:lnTo>
                      <a:pt x="506" y="3168"/>
                    </a:lnTo>
                    <a:lnTo>
                      <a:pt x="424" y="3373"/>
                    </a:lnTo>
                    <a:lnTo>
                      <a:pt x="342" y="3564"/>
                    </a:lnTo>
                    <a:lnTo>
                      <a:pt x="260" y="3769"/>
                    </a:lnTo>
                    <a:lnTo>
                      <a:pt x="206" y="3974"/>
                    </a:lnTo>
                    <a:lnTo>
                      <a:pt x="151" y="4179"/>
                    </a:lnTo>
                    <a:lnTo>
                      <a:pt x="96" y="4383"/>
                    </a:lnTo>
                    <a:lnTo>
                      <a:pt x="69" y="4602"/>
                    </a:lnTo>
                    <a:lnTo>
                      <a:pt x="42" y="4807"/>
                    </a:lnTo>
                    <a:lnTo>
                      <a:pt x="15" y="5025"/>
                    </a:lnTo>
                    <a:lnTo>
                      <a:pt x="1" y="5244"/>
                    </a:lnTo>
                    <a:lnTo>
                      <a:pt x="1" y="5448"/>
                    </a:lnTo>
                    <a:lnTo>
                      <a:pt x="15" y="5667"/>
                    </a:lnTo>
                    <a:lnTo>
                      <a:pt x="28" y="5885"/>
                    </a:lnTo>
                    <a:lnTo>
                      <a:pt x="55" y="6104"/>
                    </a:lnTo>
                    <a:lnTo>
                      <a:pt x="96" y="6308"/>
                    </a:lnTo>
                    <a:lnTo>
                      <a:pt x="137" y="6527"/>
                    </a:lnTo>
                    <a:lnTo>
                      <a:pt x="192" y="6732"/>
                    </a:lnTo>
                    <a:lnTo>
                      <a:pt x="260" y="6950"/>
                    </a:lnTo>
                    <a:lnTo>
                      <a:pt x="342" y="7155"/>
                    </a:lnTo>
                    <a:lnTo>
                      <a:pt x="410" y="7332"/>
                    </a:lnTo>
                    <a:lnTo>
                      <a:pt x="492" y="7496"/>
                    </a:lnTo>
                    <a:lnTo>
                      <a:pt x="670" y="7810"/>
                    </a:lnTo>
                    <a:lnTo>
                      <a:pt x="875" y="8124"/>
                    </a:lnTo>
                    <a:lnTo>
                      <a:pt x="1093" y="8425"/>
                    </a:lnTo>
                    <a:lnTo>
                      <a:pt x="16930" y="27129"/>
                    </a:lnTo>
                    <a:lnTo>
                      <a:pt x="17067" y="27347"/>
                    </a:lnTo>
                    <a:lnTo>
                      <a:pt x="17217" y="27552"/>
                    </a:lnTo>
                    <a:lnTo>
                      <a:pt x="17381" y="27757"/>
                    </a:lnTo>
                    <a:lnTo>
                      <a:pt x="17545" y="27948"/>
                    </a:lnTo>
                    <a:lnTo>
                      <a:pt x="17708" y="28125"/>
                    </a:lnTo>
                    <a:lnTo>
                      <a:pt x="17899" y="28289"/>
                    </a:lnTo>
                    <a:lnTo>
                      <a:pt x="18091" y="28439"/>
                    </a:lnTo>
                    <a:lnTo>
                      <a:pt x="18282" y="28590"/>
                    </a:lnTo>
                    <a:lnTo>
                      <a:pt x="18487" y="28726"/>
                    </a:lnTo>
                    <a:lnTo>
                      <a:pt x="18691" y="28863"/>
                    </a:lnTo>
                    <a:lnTo>
                      <a:pt x="18896" y="28972"/>
                    </a:lnTo>
                    <a:lnTo>
                      <a:pt x="19115" y="29081"/>
                    </a:lnTo>
                    <a:lnTo>
                      <a:pt x="19333" y="29177"/>
                    </a:lnTo>
                    <a:lnTo>
                      <a:pt x="19565" y="29258"/>
                    </a:lnTo>
                    <a:lnTo>
                      <a:pt x="19797" y="29327"/>
                    </a:lnTo>
                    <a:lnTo>
                      <a:pt x="20029" y="29395"/>
                    </a:lnTo>
                    <a:lnTo>
                      <a:pt x="20261" y="29450"/>
                    </a:lnTo>
                    <a:lnTo>
                      <a:pt x="20493" y="29491"/>
                    </a:lnTo>
                    <a:lnTo>
                      <a:pt x="20739" y="29518"/>
                    </a:lnTo>
                    <a:lnTo>
                      <a:pt x="20971" y="29532"/>
                    </a:lnTo>
                    <a:lnTo>
                      <a:pt x="21463" y="29532"/>
                    </a:lnTo>
                    <a:lnTo>
                      <a:pt x="21709" y="29518"/>
                    </a:lnTo>
                    <a:lnTo>
                      <a:pt x="21941" y="29477"/>
                    </a:lnTo>
                    <a:lnTo>
                      <a:pt x="22186" y="29436"/>
                    </a:lnTo>
                    <a:lnTo>
                      <a:pt x="22419" y="29381"/>
                    </a:lnTo>
                    <a:lnTo>
                      <a:pt x="22664" y="29313"/>
                    </a:lnTo>
                    <a:lnTo>
                      <a:pt x="22896" y="29245"/>
                    </a:lnTo>
                    <a:lnTo>
                      <a:pt x="23128" y="29149"/>
                    </a:lnTo>
                    <a:lnTo>
                      <a:pt x="23361" y="29054"/>
                    </a:lnTo>
                    <a:lnTo>
                      <a:pt x="23593" y="28931"/>
                    </a:lnTo>
                    <a:lnTo>
                      <a:pt x="23811" y="28808"/>
                    </a:lnTo>
                    <a:lnTo>
                      <a:pt x="24398" y="28453"/>
                    </a:lnTo>
                    <a:lnTo>
                      <a:pt x="24589" y="28316"/>
                    </a:lnTo>
                    <a:lnTo>
                      <a:pt x="24780" y="28194"/>
                    </a:lnTo>
                    <a:lnTo>
                      <a:pt x="24958" y="28057"/>
                    </a:lnTo>
                    <a:lnTo>
                      <a:pt x="25122" y="27907"/>
                    </a:lnTo>
                    <a:lnTo>
                      <a:pt x="25286" y="27757"/>
                    </a:lnTo>
                    <a:lnTo>
                      <a:pt x="25449" y="27607"/>
                    </a:lnTo>
                    <a:lnTo>
                      <a:pt x="25586" y="27443"/>
                    </a:lnTo>
                    <a:lnTo>
                      <a:pt x="25722" y="27265"/>
                    </a:lnTo>
                    <a:lnTo>
                      <a:pt x="25859" y="27101"/>
                    </a:lnTo>
                    <a:lnTo>
                      <a:pt x="25982" y="26910"/>
                    </a:lnTo>
                    <a:lnTo>
                      <a:pt x="26091" y="26733"/>
                    </a:lnTo>
                    <a:lnTo>
                      <a:pt x="26200" y="26542"/>
                    </a:lnTo>
                    <a:lnTo>
                      <a:pt x="26296" y="26350"/>
                    </a:lnTo>
                    <a:lnTo>
                      <a:pt x="26391" y="26159"/>
                    </a:lnTo>
                    <a:lnTo>
                      <a:pt x="26473" y="25968"/>
                    </a:lnTo>
                    <a:lnTo>
                      <a:pt x="26542" y="25763"/>
                    </a:lnTo>
                    <a:lnTo>
                      <a:pt x="26610" y="25559"/>
                    </a:lnTo>
                    <a:lnTo>
                      <a:pt x="26664" y="25354"/>
                    </a:lnTo>
                    <a:lnTo>
                      <a:pt x="26705" y="25135"/>
                    </a:lnTo>
                    <a:lnTo>
                      <a:pt x="26746" y="24931"/>
                    </a:lnTo>
                    <a:lnTo>
                      <a:pt x="26774" y="24712"/>
                    </a:lnTo>
                    <a:lnTo>
                      <a:pt x="26787" y="24507"/>
                    </a:lnTo>
                    <a:lnTo>
                      <a:pt x="26801" y="24289"/>
                    </a:lnTo>
                    <a:lnTo>
                      <a:pt x="26801" y="24071"/>
                    </a:lnTo>
                    <a:lnTo>
                      <a:pt x="26787" y="23866"/>
                    </a:lnTo>
                    <a:lnTo>
                      <a:pt x="26774" y="23647"/>
                    </a:lnTo>
                    <a:lnTo>
                      <a:pt x="26746" y="23429"/>
                    </a:lnTo>
                    <a:lnTo>
                      <a:pt x="26705" y="23224"/>
                    </a:lnTo>
                    <a:lnTo>
                      <a:pt x="26664" y="23006"/>
                    </a:lnTo>
                    <a:lnTo>
                      <a:pt x="26610" y="22787"/>
                    </a:lnTo>
                    <a:lnTo>
                      <a:pt x="26542" y="22582"/>
                    </a:lnTo>
                    <a:lnTo>
                      <a:pt x="26473" y="22378"/>
                    </a:lnTo>
                    <a:lnTo>
                      <a:pt x="26405" y="22200"/>
                    </a:lnTo>
                    <a:lnTo>
                      <a:pt x="26323" y="22036"/>
                    </a:lnTo>
                    <a:lnTo>
                      <a:pt x="26146" y="21709"/>
                    </a:lnTo>
                    <a:lnTo>
                      <a:pt x="25941" y="21408"/>
                    </a:lnTo>
                    <a:lnTo>
                      <a:pt x="25722" y="21108"/>
                    </a:lnTo>
                    <a:lnTo>
                      <a:pt x="9872" y="2404"/>
                    </a:lnTo>
                    <a:lnTo>
                      <a:pt x="9735" y="2185"/>
                    </a:lnTo>
                    <a:lnTo>
                      <a:pt x="9585" y="1981"/>
                    </a:lnTo>
                    <a:lnTo>
                      <a:pt x="9435" y="1776"/>
                    </a:lnTo>
                    <a:lnTo>
                      <a:pt x="9271" y="1585"/>
                    </a:lnTo>
                    <a:lnTo>
                      <a:pt x="9094" y="1407"/>
                    </a:lnTo>
                    <a:lnTo>
                      <a:pt x="8916" y="1243"/>
                    </a:lnTo>
                    <a:lnTo>
                      <a:pt x="8725" y="1080"/>
                    </a:lnTo>
                    <a:lnTo>
                      <a:pt x="8520" y="943"/>
                    </a:lnTo>
                    <a:lnTo>
                      <a:pt x="8329" y="806"/>
                    </a:lnTo>
                    <a:lnTo>
                      <a:pt x="8124" y="670"/>
                    </a:lnTo>
                    <a:lnTo>
                      <a:pt x="7906" y="561"/>
                    </a:lnTo>
                    <a:lnTo>
                      <a:pt x="7687" y="451"/>
                    </a:lnTo>
                    <a:lnTo>
                      <a:pt x="7469" y="356"/>
                    </a:lnTo>
                    <a:lnTo>
                      <a:pt x="7237" y="274"/>
                    </a:lnTo>
                    <a:lnTo>
                      <a:pt x="7018" y="192"/>
                    </a:lnTo>
                    <a:lnTo>
                      <a:pt x="6786" y="137"/>
                    </a:lnTo>
                    <a:lnTo>
                      <a:pt x="6540" y="83"/>
                    </a:lnTo>
                    <a:lnTo>
                      <a:pt x="6308" y="42"/>
                    </a:lnTo>
                    <a:lnTo>
                      <a:pt x="6076" y="15"/>
                    </a:lnTo>
                    <a:lnTo>
                      <a:pt x="58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Google Shape;833;p24">
                <a:extLst>
                  <a:ext uri="{FF2B5EF4-FFF2-40B4-BE49-F238E27FC236}">
                    <a16:creationId xmlns:a16="http://schemas.microsoft.com/office/drawing/2014/main" id="{EE9D9DEE-9F56-2222-5AEF-8A5E1CE8E0A2}"/>
                  </a:ext>
                </a:extLst>
              </p:cNvPr>
              <p:cNvSpPr/>
              <p:nvPr/>
            </p:nvSpPr>
            <p:spPr>
              <a:xfrm>
                <a:off x="7800750" y="2351526"/>
                <a:ext cx="718500" cy="356700"/>
              </a:xfrm>
              <a:custGeom>
                <a:avLst/>
                <a:gdLst/>
                <a:ahLst/>
                <a:cxnLst/>
                <a:rect l="l" t="t" r="r" b="b"/>
                <a:pathLst>
                  <a:path w="28740" h="14268" extrusionOk="0">
                    <a:moveTo>
                      <a:pt x="4861" y="1"/>
                    </a:moveTo>
                    <a:lnTo>
                      <a:pt x="4615" y="14"/>
                    </a:lnTo>
                    <a:lnTo>
                      <a:pt x="4369" y="42"/>
                    </a:lnTo>
                    <a:lnTo>
                      <a:pt x="4137" y="83"/>
                    </a:lnTo>
                    <a:lnTo>
                      <a:pt x="3892" y="137"/>
                    </a:lnTo>
                    <a:lnTo>
                      <a:pt x="3659" y="192"/>
                    </a:lnTo>
                    <a:lnTo>
                      <a:pt x="3427" y="274"/>
                    </a:lnTo>
                    <a:lnTo>
                      <a:pt x="3195" y="356"/>
                    </a:lnTo>
                    <a:lnTo>
                      <a:pt x="2977" y="451"/>
                    </a:lnTo>
                    <a:lnTo>
                      <a:pt x="2758" y="547"/>
                    </a:lnTo>
                    <a:lnTo>
                      <a:pt x="2554" y="670"/>
                    </a:lnTo>
                    <a:lnTo>
                      <a:pt x="2349" y="793"/>
                    </a:lnTo>
                    <a:lnTo>
                      <a:pt x="2144" y="929"/>
                    </a:lnTo>
                    <a:lnTo>
                      <a:pt x="1953" y="1066"/>
                    </a:lnTo>
                    <a:lnTo>
                      <a:pt x="1762" y="1216"/>
                    </a:lnTo>
                    <a:lnTo>
                      <a:pt x="1584" y="1380"/>
                    </a:lnTo>
                    <a:lnTo>
                      <a:pt x="1420" y="1557"/>
                    </a:lnTo>
                    <a:lnTo>
                      <a:pt x="1257" y="1735"/>
                    </a:lnTo>
                    <a:lnTo>
                      <a:pt x="1093" y="1912"/>
                    </a:lnTo>
                    <a:lnTo>
                      <a:pt x="956" y="2117"/>
                    </a:lnTo>
                    <a:lnTo>
                      <a:pt x="806" y="2322"/>
                    </a:lnTo>
                    <a:lnTo>
                      <a:pt x="683" y="2526"/>
                    </a:lnTo>
                    <a:lnTo>
                      <a:pt x="574" y="2745"/>
                    </a:lnTo>
                    <a:lnTo>
                      <a:pt x="465" y="2963"/>
                    </a:lnTo>
                    <a:lnTo>
                      <a:pt x="369" y="3195"/>
                    </a:lnTo>
                    <a:lnTo>
                      <a:pt x="274" y="3441"/>
                    </a:lnTo>
                    <a:lnTo>
                      <a:pt x="205" y="3687"/>
                    </a:lnTo>
                    <a:lnTo>
                      <a:pt x="137" y="3933"/>
                    </a:lnTo>
                    <a:lnTo>
                      <a:pt x="123" y="4028"/>
                    </a:lnTo>
                    <a:lnTo>
                      <a:pt x="69" y="4288"/>
                    </a:lnTo>
                    <a:lnTo>
                      <a:pt x="42" y="4533"/>
                    </a:lnTo>
                    <a:lnTo>
                      <a:pt x="14" y="4793"/>
                    </a:lnTo>
                    <a:lnTo>
                      <a:pt x="1" y="5039"/>
                    </a:lnTo>
                    <a:lnTo>
                      <a:pt x="1" y="5284"/>
                    </a:lnTo>
                    <a:lnTo>
                      <a:pt x="14" y="5544"/>
                    </a:lnTo>
                    <a:lnTo>
                      <a:pt x="42" y="5776"/>
                    </a:lnTo>
                    <a:lnTo>
                      <a:pt x="82" y="6022"/>
                    </a:lnTo>
                    <a:lnTo>
                      <a:pt x="137" y="6267"/>
                    </a:lnTo>
                    <a:lnTo>
                      <a:pt x="192" y="6499"/>
                    </a:lnTo>
                    <a:lnTo>
                      <a:pt x="260" y="6731"/>
                    </a:lnTo>
                    <a:lnTo>
                      <a:pt x="356" y="6950"/>
                    </a:lnTo>
                    <a:lnTo>
                      <a:pt x="437" y="7182"/>
                    </a:lnTo>
                    <a:lnTo>
                      <a:pt x="547" y="7400"/>
                    </a:lnTo>
                    <a:lnTo>
                      <a:pt x="670" y="7605"/>
                    </a:lnTo>
                    <a:lnTo>
                      <a:pt x="792" y="7810"/>
                    </a:lnTo>
                    <a:lnTo>
                      <a:pt x="915" y="8015"/>
                    </a:lnTo>
                    <a:lnTo>
                      <a:pt x="1065" y="8206"/>
                    </a:lnTo>
                    <a:lnTo>
                      <a:pt x="1216" y="8397"/>
                    </a:lnTo>
                    <a:lnTo>
                      <a:pt x="1380" y="8575"/>
                    </a:lnTo>
                    <a:lnTo>
                      <a:pt x="1543" y="8738"/>
                    </a:lnTo>
                    <a:lnTo>
                      <a:pt x="1734" y="8902"/>
                    </a:lnTo>
                    <a:lnTo>
                      <a:pt x="1912" y="9066"/>
                    </a:lnTo>
                    <a:lnTo>
                      <a:pt x="2117" y="9203"/>
                    </a:lnTo>
                    <a:lnTo>
                      <a:pt x="2308" y="9339"/>
                    </a:lnTo>
                    <a:lnTo>
                      <a:pt x="2526" y="9476"/>
                    </a:lnTo>
                    <a:lnTo>
                      <a:pt x="2745" y="9585"/>
                    </a:lnTo>
                    <a:lnTo>
                      <a:pt x="2963" y="9694"/>
                    </a:lnTo>
                    <a:lnTo>
                      <a:pt x="3195" y="9790"/>
                    </a:lnTo>
                    <a:lnTo>
                      <a:pt x="3441" y="9872"/>
                    </a:lnTo>
                    <a:lnTo>
                      <a:pt x="3687" y="9954"/>
                    </a:lnTo>
                    <a:lnTo>
                      <a:pt x="3933" y="10008"/>
                    </a:lnTo>
                    <a:lnTo>
                      <a:pt x="22609" y="14159"/>
                    </a:lnTo>
                    <a:lnTo>
                      <a:pt x="22869" y="14199"/>
                    </a:lnTo>
                    <a:lnTo>
                      <a:pt x="23115" y="14240"/>
                    </a:lnTo>
                    <a:lnTo>
                      <a:pt x="23374" y="14268"/>
                    </a:lnTo>
                    <a:lnTo>
                      <a:pt x="23865" y="14268"/>
                    </a:lnTo>
                    <a:lnTo>
                      <a:pt x="24111" y="14254"/>
                    </a:lnTo>
                    <a:lnTo>
                      <a:pt x="24357" y="14227"/>
                    </a:lnTo>
                    <a:lnTo>
                      <a:pt x="24603" y="14186"/>
                    </a:lnTo>
                    <a:lnTo>
                      <a:pt x="24835" y="14145"/>
                    </a:lnTo>
                    <a:lnTo>
                      <a:pt x="25081" y="14077"/>
                    </a:lnTo>
                    <a:lnTo>
                      <a:pt x="25313" y="14008"/>
                    </a:lnTo>
                    <a:lnTo>
                      <a:pt x="25531" y="13926"/>
                    </a:lnTo>
                    <a:lnTo>
                      <a:pt x="25763" y="13831"/>
                    </a:lnTo>
                    <a:lnTo>
                      <a:pt x="25968" y="13722"/>
                    </a:lnTo>
                    <a:lnTo>
                      <a:pt x="26186" y="13612"/>
                    </a:lnTo>
                    <a:lnTo>
                      <a:pt x="26391" y="13490"/>
                    </a:lnTo>
                    <a:lnTo>
                      <a:pt x="26596" y="13353"/>
                    </a:lnTo>
                    <a:lnTo>
                      <a:pt x="26787" y="13203"/>
                    </a:lnTo>
                    <a:lnTo>
                      <a:pt x="26965" y="13053"/>
                    </a:lnTo>
                    <a:lnTo>
                      <a:pt x="27156" y="12889"/>
                    </a:lnTo>
                    <a:lnTo>
                      <a:pt x="27320" y="12725"/>
                    </a:lnTo>
                    <a:lnTo>
                      <a:pt x="27483" y="12548"/>
                    </a:lnTo>
                    <a:lnTo>
                      <a:pt x="27634" y="12356"/>
                    </a:lnTo>
                    <a:lnTo>
                      <a:pt x="27784" y="12165"/>
                    </a:lnTo>
                    <a:lnTo>
                      <a:pt x="27920" y="11960"/>
                    </a:lnTo>
                    <a:lnTo>
                      <a:pt x="28057" y="11756"/>
                    </a:lnTo>
                    <a:lnTo>
                      <a:pt x="28166" y="11537"/>
                    </a:lnTo>
                    <a:lnTo>
                      <a:pt x="28275" y="11305"/>
                    </a:lnTo>
                    <a:lnTo>
                      <a:pt x="28371" y="11073"/>
                    </a:lnTo>
                    <a:lnTo>
                      <a:pt x="28453" y="10841"/>
                    </a:lnTo>
                    <a:lnTo>
                      <a:pt x="28535" y="10595"/>
                    </a:lnTo>
                    <a:lnTo>
                      <a:pt x="28589" y="10349"/>
                    </a:lnTo>
                    <a:lnTo>
                      <a:pt x="28617" y="10240"/>
                    </a:lnTo>
                    <a:lnTo>
                      <a:pt x="28658" y="9994"/>
                    </a:lnTo>
                    <a:lnTo>
                      <a:pt x="28698" y="9735"/>
                    </a:lnTo>
                    <a:lnTo>
                      <a:pt x="28726" y="9489"/>
                    </a:lnTo>
                    <a:lnTo>
                      <a:pt x="28739" y="9230"/>
                    </a:lnTo>
                    <a:lnTo>
                      <a:pt x="28726" y="8984"/>
                    </a:lnTo>
                    <a:lnTo>
                      <a:pt x="28712" y="8738"/>
                    </a:lnTo>
                    <a:lnTo>
                      <a:pt x="28685" y="8493"/>
                    </a:lnTo>
                    <a:lnTo>
                      <a:pt x="28658" y="8247"/>
                    </a:lnTo>
                    <a:lnTo>
                      <a:pt x="28603" y="8015"/>
                    </a:lnTo>
                    <a:lnTo>
                      <a:pt x="28535" y="7783"/>
                    </a:lnTo>
                    <a:lnTo>
                      <a:pt x="28466" y="7551"/>
                    </a:lnTo>
                    <a:lnTo>
                      <a:pt x="28384" y="7319"/>
                    </a:lnTo>
                    <a:lnTo>
                      <a:pt x="28289" y="7100"/>
                    </a:lnTo>
                    <a:lnTo>
                      <a:pt x="28193" y="6882"/>
                    </a:lnTo>
                    <a:lnTo>
                      <a:pt x="28070" y="6677"/>
                    </a:lnTo>
                    <a:lnTo>
                      <a:pt x="27948" y="6458"/>
                    </a:lnTo>
                    <a:lnTo>
                      <a:pt x="27811" y="6267"/>
                    </a:lnTo>
                    <a:lnTo>
                      <a:pt x="27675" y="6076"/>
                    </a:lnTo>
                    <a:lnTo>
                      <a:pt x="27524" y="5885"/>
                    </a:lnTo>
                    <a:lnTo>
                      <a:pt x="27361" y="5708"/>
                    </a:lnTo>
                    <a:lnTo>
                      <a:pt x="27183" y="5530"/>
                    </a:lnTo>
                    <a:lnTo>
                      <a:pt x="27006" y="5366"/>
                    </a:lnTo>
                    <a:lnTo>
                      <a:pt x="26814" y="5216"/>
                    </a:lnTo>
                    <a:lnTo>
                      <a:pt x="26623" y="5066"/>
                    </a:lnTo>
                    <a:lnTo>
                      <a:pt x="26418" y="4929"/>
                    </a:lnTo>
                    <a:lnTo>
                      <a:pt x="26214" y="4806"/>
                    </a:lnTo>
                    <a:lnTo>
                      <a:pt x="25995" y="4684"/>
                    </a:lnTo>
                    <a:lnTo>
                      <a:pt x="25763" y="4574"/>
                    </a:lnTo>
                    <a:lnTo>
                      <a:pt x="25531" y="4479"/>
                    </a:lnTo>
                    <a:lnTo>
                      <a:pt x="25299" y="4397"/>
                    </a:lnTo>
                    <a:lnTo>
                      <a:pt x="25053" y="4329"/>
                    </a:lnTo>
                    <a:lnTo>
                      <a:pt x="24807" y="4260"/>
                    </a:lnTo>
                    <a:lnTo>
                      <a:pt x="6117" y="124"/>
                    </a:lnTo>
                    <a:lnTo>
                      <a:pt x="5871" y="69"/>
                    </a:lnTo>
                    <a:lnTo>
                      <a:pt x="5612" y="42"/>
                    </a:lnTo>
                    <a:lnTo>
                      <a:pt x="5366" y="14"/>
                    </a:lnTo>
                    <a:lnTo>
                      <a:pt x="5120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Google Shape;834;p24">
                <a:extLst>
                  <a:ext uri="{FF2B5EF4-FFF2-40B4-BE49-F238E27FC236}">
                    <a16:creationId xmlns:a16="http://schemas.microsoft.com/office/drawing/2014/main" id="{A7373FAA-CEC8-44B4-9FD8-E46FBBB3A7F5}"/>
                  </a:ext>
                </a:extLst>
              </p:cNvPr>
              <p:cNvSpPr/>
              <p:nvPr/>
            </p:nvSpPr>
            <p:spPr>
              <a:xfrm>
                <a:off x="8234900" y="3032801"/>
                <a:ext cx="22770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6393" extrusionOk="0">
                    <a:moveTo>
                      <a:pt x="1" y="0"/>
                    </a:moveTo>
                    <a:lnTo>
                      <a:pt x="1" y="66393"/>
                    </a:lnTo>
                    <a:lnTo>
                      <a:pt x="9107" y="66393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Google Shape;835;p24">
                <a:extLst>
                  <a:ext uri="{FF2B5EF4-FFF2-40B4-BE49-F238E27FC236}">
                    <a16:creationId xmlns:a16="http://schemas.microsoft.com/office/drawing/2014/main" id="{A845CAB8-32B9-43C8-57FD-78B8FA7861E3}"/>
                  </a:ext>
                </a:extLst>
              </p:cNvPr>
              <p:cNvSpPr/>
              <p:nvPr/>
            </p:nvSpPr>
            <p:spPr>
              <a:xfrm>
                <a:off x="7788800" y="1866526"/>
                <a:ext cx="669700" cy="738625"/>
              </a:xfrm>
              <a:custGeom>
                <a:avLst/>
                <a:gdLst/>
                <a:ahLst/>
                <a:cxnLst/>
                <a:rect l="l" t="t" r="r" b="b"/>
                <a:pathLst>
                  <a:path w="26788" h="29545" extrusionOk="0">
                    <a:moveTo>
                      <a:pt x="20971" y="0"/>
                    </a:moveTo>
                    <a:lnTo>
                      <a:pt x="20725" y="28"/>
                    </a:lnTo>
                    <a:lnTo>
                      <a:pt x="20493" y="55"/>
                    </a:lnTo>
                    <a:lnTo>
                      <a:pt x="20248" y="96"/>
                    </a:lnTo>
                    <a:lnTo>
                      <a:pt x="20016" y="137"/>
                    </a:lnTo>
                    <a:lnTo>
                      <a:pt x="19783" y="205"/>
                    </a:lnTo>
                    <a:lnTo>
                      <a:pt x="19551" y="273"/>
                    </a:lnTo>
                    <a:lnTo>
                      <a:pt x="19333" y="369"/>
                    </a:lnTo>
                    <a:lnTo>
                      <a:pt x="19114" y="451"/>
                    </a:lnTo>
                    <a:lnTo>
                      <a:pt x="18896" y="560"/>
                    </a:lnTo>
                    <a:lnTo>
                      <a:pt x="18678" y="683"/>
                    </a:lnTo>
                    <a:lnTo>
                      <a:pt x="18473" y="806"/>
                    </a:lnTo>
                    <a:lnTo>
                      <a:pt x="18268" y="942"/>
                    </a:lnTo>
                    <a:lnTo>
                      <a:pt x="18077" y="1093"/>
                    </a:lnTo>
                    <a:lnTo>
                      <a:pt x="17886" y="1243"/>
                    </a:lnTo>
                    <a:lnTo>
                      <a:pt x="17708" y="1420"/>
                    </a:lnTo>
                    <a:lnTo>
                      <a:pt x="17531" y="1598"/>
                    </a:lnTo>
                    <a:lnTo>
                      <a:pt x="17367" y="1789"/>
                    </a:lnTo>
                    <a:lnTo>
                      <a:pt x="17203" y="1980"/>
                    </a:lnTo>
                    <a:lnTo>
                      <a:pt x="17053" y="2185"/>
                    </a:lnTo>
                    <a:lnTo>
                      <a:pt x="16916" y="2403"/>
                    </a:lnTo>
                    <a:lnTo>
                      <a:pt x="1079" y="21121"/>
                    </a:lnTo>
                    <a:lnTo>
                      <a:pt x="861" y="21408"/>
                    </a:lnTo>
                    <a:lnTo>
                      <a:pt x="656" y="21722"/>
                    </a:lnTo>
                    <a:lnTo>
                      <a:pt x="479" y="22036"/>
                    </a:lnTo>
                    <a:lnTo>
                      <a:pt x="397" y="22213"/>
                    </a:lnTo>
                    <a:lnTo>
                      <a:pt x="328" y="22377"/>
                    </a:lnTo>
                    <a:lnTo>
                      <a:pt x="246" y="22582"/>
                    </a:lnTo>
                    <a:lnTo>
                      <a:pt x="192" y="22800"/>
                    </a:lnTo>
                    <a:lnTo>
                      <a:pt x="137" y="23005"/>
                    </a:lnTo>
                    <a:lnTo>
                      <a:pt x="83" y="23223"/>
                    </a:lnTo>
                    <a:lnTo>
                      <a:pt x="55" y="23442"/>
                    </a:lnTo>
                    <a:lnTo>
                      <a:pt x="28" y="23647"/>
                    </a:lnTo>
                    <a:lnTo>
                      <a:pt x="1" y="23865"/>
                    </a:lnTo>
                    <a:lnTo>
                      <a:pt x="1" y="24084"/>
                    </a:lnTo>
                    <a:lnTo>
                      <a:pt x="1" y="24302"/>
                    </a:lnTo>
                    <a:lnTo>
                      <a:pt x="1" y="24507"/>
                    </a:lnTo>
                    <a:lnTo>
                      <a:pt x="28" y="24725"/>
                    </a:lnTo>
                    <a:lnTo>
                      <a:pt x="55" y="24944"/>
                    </a:lnTo>
                    <a:lnTo>
                      <a:pt x="96" y="25149"/>
                    </a:lnTo>
                    <a:lnTo>
                      <a:pt x="137" y="25353"/>
                    </a:lnTo>
                    <a:lnTo>
                      <a:pt x="192" y="25558"/>
                    </a:lnTo>
                    <a:lnTo>
                      <a:pt x="260" y="25763"/>
                    </a:lnTo>
                    <a:lnTo>
                      <a:pt x="328" y="25968"/>
                    </a:lnTo>
                    <a:lnTo>
                      <a:pt x="410" y="26172"/>
                    </a:lnTo>
                    <a:lnTo>
                      <a:pt x="492" y="26364"/>
                    </a:lnTo>
                    <a:lnTo>
                      <a:pt x="601" y="26555"/>
                    </a:lnTo>
                    <a:lnTo>
                      <a:pt x="697" y="26746"/>
                    </a:lnTo>
                    <a:lnTo>
                      <a:pt x="820" y="26923"/>
                    </a:lnTo>
                    <a:lnTo>
                      <a:pt x="943" y="27101"/>
                    </a:lnTo>
                    <a:lnTo>
                      <a:pt x="1066" y="27278"/>
                    </a:lnTo>
                    <a:lnTo>
                      <a:pt x="1202" y="27442"/>
                    </a:lnTo>
                    <a:lnTo>
                      <a:pt x="1352" y="27606"/>
                    </a:lnTo>
                    <a:lnTo>
                      <a:pt x="1503" y="27770"/>
                    </a:lnTo>
                    <a:lnTo>
                      <a:pt x="1666" y="27920"/>
                    </a:lnTo>
                    <a:lnTo>
                      <a:pt x="1844" y="28057"/>
                    </a:lnTo>
                    <a:lnTo>
                      <a:pt x="2021" y="28193"/>
                    </a:lnTo>
                    <a:lnTo>
                      <a:pt x="2199" y="28330"/>
                    </a:lnTo>
                    <a:lnTo>
                      <a:pt x="2404" y="28452"/>
                    </a:lnTo>
                    <a:lnTo>
                      <a:pt x="2977" y="28807"/>
                    </a:lnTo>
                    <a:lnTo>
                      <a:pt x="3209" y="28944"/>
                    </a:lnTo>
                    <a:lnTo>
                      <a:pt x="3428" y="29053"/>
                    </a:lnTo>
                    <a:lnTo>
                      <a:pt x="3660" y="29162"/>
                    </a:lnTo>
                    <a:lnTo>
                      <a:pt x="3905" y="29244"/>
                    </a:lnTo>
                    <a:lnTo>
                      <a:pt x="4137" y="29326"/>
                    </a:lnTo>
                    <a:lnTo>
                      <a:pt x="4370" y="29394"/>
                    </a:lnTo>
                    <a:lnTo>
                      <a:pt x="4615" y="29449"/>
                    </a:lnTo>
                    <a:lnTo>
                      <a:pt x="4847" y="29490"/>
                    </a:lnTo>
                    <a:lnTo>
                      <a:pt x="5093" y="29517"/>
                    </a:lnTo>
                    <a:lnTo>
                      <a:pt x="5339" y="29531"/>
                    </a:lnTo>
                    <a:lnTo>
                      <a:pt x="5585" y="29545"/>
                    </a:lnTo>
                    <a:lnTo>
                      <a:pt x="5817" y="29531"/>
                    </a:lnTo>
                    <a:lnTo>
                      <a:pt x="6063" y="29517"/>
                    </a:lnTo>
                    <a:lnTo>
                      <a:pt x="6295" y="29490"/>
                    </a:lnTo>
                    <a:lnTo>
                      <a:pt x="6540" y="29449"/>
                    </a:lnTo>
                    <a:lnTo>
                      <a:pt x="6772" y="29394"/>
                    </a:lnTo>
                    <a:lnTo>
                      <a:pt x="7005" y="29340"/>
                    </a:lnTo>
                    <a:lnTo>
                      <a:pt x="7237" y="29258"/>
                    </a:lnTo>
                    <a:lnTo>
                      <a:pt x="7455" y="29176"/>
                    </a:lnTo>
                    <a:lnTo>
                      <a:pt x="7674" y="29080"/>
                    </a:lnTo>
                    <a:lnTo>
                      <a:pt x="7892" y="28985"/>
                    </a:lnTo>
                    <a:lnTo>
                      <a:pt x="8110" y="28862"/>
                    </a:lnTo>
                    <a:lnTo>
                      <a:pt x="8315" y="28739"/>
                    </a:lnTo>
                    <a:lnTo>
                      <a:pt x="8520" y="28603"/>
                    </a:lnTo>
                    <a:lnTo>
                      <a:pt x="8711" y="28452"/>
                    </a:lnTo>
                    <a:lnTo>
                      <a:pt x="8902" y="28289"/>
                    </a:lnTo>
                    <a:lnTo>
                      <a:pt x="9080" y="28125"/>
                    </a:lnTo>
                    <a:lnTo>
                      <a:pt x="9257" y="27947"/>
                    </a:lnTo>
                    <a:lnTo>
                      <a:pt x="9421" y="27756"/>
                    </a:lnTo>
                    <a:lnTo>
                      <a:pt x="9585" y="27565"/>
                    </a:lnTo>
                    <a:lnTo>
                      <a:pt x="9735" y="27360"/>
                    </a:lnTo>
                    <a:lnTo>
                      <a:pt x="9872" y="27142"/>
                    </a:lnTo>
                    <a:lnTo>
                      <a:pt x="25709" y="8424"/>
                    </a:lnTo>
                    <a:lnTo>
                      <a:pt x="25927" y="8124"/>
                    </a:lnTo>
                    <a:lnTo>
                      <a:pt x="26132" y="7823"/>
                    </a:lnTo>
                    <a:lnTo>
                      <a:pt x="26309" y="7496"/>
                    </a:lnTo>
                    <a:lnTo>
                      <a:pt x="26391" y="7332"/>
                    </a:lnTo>
                    <a:lnTo>
                      <a:pt x="26460" y="7168"/>
                    </a:lnTo>
                    <a:lnTo>
                      <a:pt x="26541" y="6950"/>
                    </a:lnTo>
                    <a:lnTo>
                      <a:pt x="26596" y="6745"/>
                    </a:lnTo>
                    <a:lnTo>
                      <a:pt x="26651" y="6526"/>
                    </a:lnTo>
                    <a:lnTo>
                      <a:pt x="26705" y="6322"/>
                    </a:lnTo>
                    <a:lnTo>
                      <a:pt x="26733" y="6103"/>
                    </a:lnTo>
                    <a:lnTo>
                      <a:pt x="26760" y="5885"/>
                    </a:lnTo>
                    <a:lnTo>
                      <a:pt x="26787" y="5680"/>
                    </a:lnTo>
                    <a:lnTo>
                      <a:pt x="26787" y="5461"/>
                    </a:lnTo>
                    <a:lnTo>
                      <a:pt x="26787" y="5243"/>
                    </a:lnTo>
                    <a:lnTo>
                      <a:pt x="26787" y="5025"/>
                    </a:lnTo>
                    <a:lnTo>
                      <a:pt x="26760" y="4820"/>
                    </a:lnTo>
                    <a:lnTo>
                      <a:pt x="26733" y="4601"/>
                    </a:lnTo>
                    <a:lnTo>
                      <a:pt x="26692" y="4397"/>
                    </a:lnTo>
                    <a:lnTo>
                      <a:pt x="26651" y="4192"/>
                    </a:lnTo>
                    <a:lnTo>
                      <a:pt x="26596" y="3973"/>
                    </a:lnTo>
                    <a:lnTo>
                      <a:pt x="26528" y="3769"/>
                    </a:lnTo>
                    <a:lnTo>
                      <a:pt x="26460" y="3577"/>
                    </a:lnTo>
                    <a:lnTo>
                      <a:pt x="26378" y="3373"/>
                    </a:lnTo>
                    <a:lnTo>
                      <a:pt x="26296" y="3181"/>
                    </a:lnTo>
                    <a:lnTo>
                      <a:pt x="26187" y="2990"/>
                    </a:lnTo>
                    <a:lnTo>
                      <a:pt x="26091" y="2799"/>
                    </a:lnTo>
                    <a:lnTo>
                      <a:pt x="25968" y="2622"/>
                    </a:lnTo>
                    <a:lnTo>
                      <a:pt x="25845" y="2444"/>
                    </a:lnTo>
                    <a:lnTo>
                      <a:pt x="25722" y="2267"/>
                    </a:lnTo>
                    <a:lnTo>
                      <a:pt x="25586" y="2103"/>
                    </a:lnTo>
                    <a:lnTo>
                      <a:pt x="25436" y="1939"/>
                    </a:lnTo>
                    <a:lnTo>
                      <a:pt x="25285" y="1775"/>
                    </a:lnTo>
                    <a:lnTo>
                      <a:pt x="25122" y="1625"/>
                    </a:lnTo>
                    <a:lnTo>
                      <a:pt x="24944" y="1489"/>
                    </a:lnTo>
                    <a:lnTo>
                      <a:pt x="24767" y="1338"/>
                    </a:lnTo>
                    <a:lnTo>
                      <a:pt x="24589" y="1215"/>
                    </a:lnTo>
                    <a:lnTo>
                      <a:pt x="24384" y="1093"/>
                    </a:lnTo>
                    <a:lnTo>
                      <a:pt x="23811" y="738"/>
                    </a:lnTo>
                    <a:lnTo>
                      <a:pt x="23579" y="601"/>
                    </a:lnTo>
                    <a:lnTo>
                      <a:pt x="23347" y="492"/>
                    </a:lnTo>
                    <a:lnTo>
                      <a:pt x="23128" y="383"/>
                    </a:lnTo>
                    <a:lnTo>
                      <a:pt x="22883" y="301"/>
                    </a:lnTo>
                    <a:lnTo>
                      <a:pt x="22650" y="219"/>
                    </a:lnTo>
                    <a:lnTo>
                      <a:pt x="22418" y="151"/>
                    </a:lnTo>
                    <a:lnTo>
                      <a:pt x="22173" y="96"/>
                    </a:lnTo>
                    <a:lnTo>
                      <a:pt x="21941" y="55"/>
                    </a:lnTo>
                    <a:lnTo>
                      <a:pt x="21695" y="28"/>
                    </a:lnTo>
                    <a:lnTo>
                      <a:pt x="2144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Google Shape;836;p24">
                <a:extLst>
                  <a:ext uri="{FF2B5EF4-FFF2-40B4-BE49-F238E27FC236}">
                    <a16:creationId xmlns:a16="http://schemas.microsoft.com/office/drawing/2014/main" id="{DFE0177C-1832-023B-0D45-F4A49C0F2A50}"/>
                  </a:ext>
                </a:extLst>
              </p:cNvPr>
              <p:cNvSpPr/>
              <p:nvPr/>
            </p:nvSpPr>
            <p:spPr>
              <a:xfrm>
                <a:off x="8575200" y="3032801"/>
                <a:ext cx="227350" cy="1659825"/>
              </a:xfrm>
              <a:custGeom>
                <a:avLst/>
                <a:gdLst/>
                <a:ahLst/>
                <a:cxnLst/>
                <a:rect l="l" t="t" r="r" b="b"/>
                <a:pathLst>
                  <a:path w="9094" h="66393" extrusionOk="0">
                    <a:moveTo>
                      <a:pt x="0" y="0"/>
                    </a:moveTo>
                    <a:lnTo>
                      <a:pt x="0" y="66393"/>
                    </a:lnTo>
                    <a:lnTo>
                      <a:pt x="9093" y="66393"/>
                    </a:lnTo>
                    <a:lnTo>
                      <a:pt x="9093" y="0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Google Shape;837;p24">
                <a:extLst>
                  <a:ext uri="{FF2B5EF4-FFF2-40B4-BE49-F238E27FC236}">
                    <a16:creationId xmlns:a16="http://schemas.microsoft.com/office/drawing/2014/main" id="{E85D5D0E-A344-EBC7-2C5F-3C93E7322FD0}"/>
                  </a:ext>
                </a:extLst>
              </p:cNvPr>
              <p:cNvSpPr/>
              <p:nvPr/>
            </p:nvSpPr>
            <p:spPr>
              <a:xfrm>
                <a:off x="8379975" y="1801326"/>
                <a:ext cx="308900" cy="1179950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47198" extrusionOk="0">
                    <a:moveTo>
                      <a:pt x="4301" y="1"/>
                    </a:moveTo>
                    <a:lnTo>
                      <a:pt x="3741" y="14"/>
                    </a:lnTo>
                    <a:lnTo>
                      <a:pt x="3181" y="55"/>
                    </a:lnTo>
                    <a:lnTo>
                      <a:pt x="2635" y="110"/>
                    </a:lnTo>
                    <a:lnTo>
                      <a:pt x="2089" y="178"/>
                    </a:lnTo>
                    <a:lnTo>
                      <a:pt x="1557" y="274"/>
                    </a:lnTo>
                    <a:lnTo>
                      <a:pt x="1024" y="369"/>
                    </a:lnTo>
                    <a:lnTo>
                      <a:pt x="0" y="588"/>
                    </a:lnTo>
                    <a:lnTo>
                      <a:pt x="0" y="47198"/>
                    </a:lnTo>
                    <a:lnTo>
                      <a:pt x="12356" y="47198"/>
                    </a:lnTo>
                    <a:lnTo>
                      <a:pt x="12356" y="287"/>
                    </a:lnTo>
                    <a:lnTo>
                      <a:pt x="11632" y="178"/>
                    </a:lnTo>
                    <a:lnTo>
                      <a:pt x="10895" y="96"/>
                    </a:lnTo>
                    <a:lnTo>
                      <a:pt x="10513" y="55"/>
                    </a:lnTo>
                    <a:lnTo>
                      <a:pt x="10144" y="28"/>
                    </a:lnTo>
                    <a:lnTo>
                      <a:pt x="9762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FA2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Google Shape;838;p24">
                <a:extLst>
                  <a:ext uri="{FF2B5EF4-FFF2-40B4-BE49-F238E27FC236}">
                    <a16:creationId xmlns:a16="http://schemas.microsoft.com/office/drawing/2014/main" id="{7EE300DA-174D-F0D0-8AEB-DB66789CD81A}"/>
                  </a:ext>
                </a:extLst>
              </p:cNvPr>
              <p:cNvSpPr/>
              <p:nvPr/>
            </p:nvSpPr>
            <p:spPr>
              <a:xfrm>
                <a:off x="8379975" y="2981251"/>
                <a:ext cx="308900" cy="178875"/>
              </a:xfrm>
              <a:custGeom>
                <a:avLst/>
                <a:gdLst/>
                <a:ahLst/>
                <a:cxnLst/>
                <a:rect l="l" t="t" r="r" b="b"/>
                <a:pathLst>
                  <a:path w="12356" h="7155" extrusionOk="0">
                    <a:moveTo>
                      <a:pt x="3181" y="1"/>
                    </a:moveTo>
                    <a:lnTo>
                      <a:pt x="2089" y="14"/>
                    </a:lnTo>
                    <a:lnTo>
                      <a:pt x="1024" y="42"/>
                    </a:lnTo>
                    <a:lnTo>
                      <a:pt x="0" y="69"/>
                    </a:lnTo>
                    <a:lnTo>
                      <a:pt x="0" y="7155"/>
                    </a:lnTo>
                    <a:lnTo>
                      <a:pt x="12356" y="7155"/>
                    </a:lnTo>
                    <a:lnTo>
                      <a:pt x="12356" y="28"/>
                    </a:lnTo>
                    <a:lnTo>
                      <a:pt x="10895" y="14"/>
                    </a:lnTo>
                    <a:lnTo>
                      <a:pt x="9366" y="1"/>
                    </a:lnTo>
                    <a:close/>
                  </a:path>
                </a:pathLst>
              </a:custGeom>
              <a:solidFill>
                <a:srgbClr val="2259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Google Shape;839;p24">
                <a:extLst>
                  <a:ext uri="{FF2B5EF4-FFF2-40B4-BE49-F238E27FC236}">
                    <a16:creationId xmlns:a16="http://schemas.microsoft.com/office/drawing/2014/main" id="{1C36B4DA-8DA0-92DB-255C-685945ACBF05}"/>
                  </a:ext>
                </a:extLst>
              </p:cNvPr>
              <p:cNvSpPr/>
              <p:nvPr/>
            </p:nvSpPr>
            <p:spPr>
              <a:xfrm>
                <a:off x="8077225" y="4675901"/>
                <a:ext cx="38537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14" y="1966"/>
                    </a:lnTo>
                    <a:lnTo>
                      <a:pt x="154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Google Shape;840;p24">
                <a:extLst>
                  <a:ext uri="{FF2B5EF4-FFF2-40B4-BE49-F238E27FC236}">
                    <a16:creationId xmlns:a16="http://schemas.microsoft.com/office/drawing/2014/main" id="{3FD0A246-CD1E-946F-54FF-61834281EB2C}"/>
                  </a:ext>
                </a:extLst>
              </p:cNvPr>
              <p:cNvSpPr/>
              <p:nvPr/>
            </p:nvSpPr>
            <p:spPr>
              <a:xfrm>
                <a:off x="8575200" y="4675901"/>
                <a:ext cx="3850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5401" h="1966" extrusionOk="0">
                    <a:moveTo>
                      <a:pt x="0" y="0"/>
                    </a:moveTo>
                    <a:lnTo>
                      <a:pt x="0" y="1966"/>
                    </a:lnTo>
                    <a:lnTo>
                      <a:pt x="15401" y="1966"/>
                    </a:lnTo>
                    <a:lnTo>
                      <a:pt x="154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Google Shape;841;p24">
                <a:extLst>
                  <a:ext uri="{FF2B5EF4-FFF2-40B4-BE49-F238E27FC236}">
                    <a16:creationId xmlns:a16="http://schemas.microsoft.com/office/drawing/2014/main" id="{3AA37FF9-0AB0-548A-7DC0-032DEACEAC61}"/>
                  </a:ext>
                </a:extLst>
              </p:cNvPr>
              <p:cNvSpPr/>
              <p:nvPr/>
            </p:nvSpPr>
            <p:spPr>
              <a:xfrm>
                <a:off x="8439025" y="1803051"/>
                <a:ext cx="181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2" extrusionOk="0">
                    <a:moveTo>
                      <a:pt x="0" y="82"/>
                    </a:moveTo>
                    <a:lnTo>
                      <a:pt x="0" y="82"/>
                    </a:lnTo>
                    <a:lnTo>
                      <a:pt x="355" y="41"/>
                    </a:lnTo>
                    <a:lnTo>
                      <a:pt x="724" y="0"/>
                    </a:lnTo>
                    <a:lnTo>
                      <a:pt x="724" y="0"/>
                    </a:lnTo>
                    <a:lnTo>
                      <a:pt x="355" y="41"/>
                    </a:lnTo>
                    <a:lnTo>
                      <a:pt x="0" y="82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Google Shape;842;p24">
                <a:extLst>
                  <a:ext uri="{FF2B5EF4-FFF2-40B4-BE49-F238E27FC236}">
                    <a16:creationId xmlns:a16="http://schemas.microsoft.com/office/drawing/2014/main" id="{5DF3424C-5E57-627F-94C3-A671A5F2396A}"/>
                  </a:ext>
                </a:extLst>
              </p:cNvPr>
              <p:cNvSpPr/>
              <p:nvPr/>
            </p:nvSpPr>
            <p:spPr>
              <a:xfrm>
                <a:off x="8135925" y="1819076"/>
                <a:ext cx="244075" cy="1742450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69698" extrusionOk="0">
                    <a:moveTo>
                      <a:pt x="8697" y="124"/>
                    </a:moveTo>
                    <a:lnTo>
                      <a:pt x="8533" y="151"/>
                    </a:lnTo>
                    <a:lnTo>
                      <a:pt x="8522" y="163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47" y="151"/>
                    </a:lnTo>
                    <a:lnTo>
                      <a:pt x="8629" y="139"/>
                    </a:lnTo>
                    <a:lnTo>
                      <a:pt x="8697" y="124"/>
                    </a:lnTo>
                    <a:close/>
                    <a:moveTo>
                      <a:pt x="9639" y="1"/>
                    </a:moveTo>
                    <a:lnTo>
                      <a:pt x="9434" y="28"/>
                    </a:lnTo>
                    <a:lnTo>
                      <a:pt x="8916" y="96"/>
                    </a:lnTo>
                    <a:lnTo>
                      <a:pt x="8629" y="139"/>
                    </a:lnTo>
                    <a:lnTo>
                      <a:pt x="8525" y="162"/>
                    </a:lnTo>
                    <a:lnTo>
                      <a:pt x="8525" y="162"/>
                    </a:lnTo>
                    <a:lnTo>
                      <a:pt x="8520" y="165"/>
                    </a:lnTo>
                    <a:lnTo>
                      <a:pt x="8522" y="163"/>
                    </a:lnTo>
                    <a:lnTo>
                      <a:pt x="8329" y="205"/>
                    </a:lnTo>
                    <a:lnTo>
                      <a:pt x="7974" y="315"/>
                    </a:lnTo>
                    <a:lnTo>
                      <a:pt x="7605" y="451"/>
                    </a:lnTo>
                    <a:lnTo>
                      <a:pt x="7250" y="601"/>
                    </a:lnTo>
                    <a:lnTo>
                      <a:pt x="6881" y="793"/>
                    </a:lnTo>
                    <a:lnTo>
                      <a:pt x="6513" y="997"/>
                    </a:lnTo>
                    <a:lnTo>
                      <a:pt x="6158" y="1216"/>
                    </a:lnTo>
                    <a:lnTo>
                      <a:pt x="5789" y="1462"/>
                    </a:lnTo>
                    <a:lnTo>
                      <a:pt x="5434" y="1721"/>
                    </a:lnTo>
                    <a:lnTo>
                      <a:pt x="5093" y="2021"/>
                    </a:lnTo>
                    <a:lnTo>
                      <a:pt x="4738" y="2322"/>
                    </a:lnTo>
                    <a:lnTo>
                      <a:pt x="4397" y="2649"/>
                    </a:lnTo>
                    <a:lnTo>
                      <a:pt x="4069" y="2991"/>
                    </a:lnTo>
                    <a:lnTo>
                      <a:pt x="3755" y="3359"/>
                    </a:lnTo>
                    <a:lnTo>
                      <a:pt x="3441" y="3742"/>
                    </a:lnTo>
                    <a:lnTo>
                      <a:pt x="3127" y="4137"/>
                    </a:lnTo>
                    <a:lnTo>
                      <a:pt x="2840" y="4561"/>
                    </a:lnTo>
                    <a:lnTo>
                      <a:pt x="2554" y="4984"/>
                    </a:lnTo>
                    <a:lnTo>
                      <a:pt x="2294" y="5434"/>
                    </a:lnTo>
                    <a:lnTo>
                      <a:pt x="2035" y="5899"/>
                    </a:lnTo>
                    <a:lnTo>
                      <a:pt x="1803" y="6390"/>
                    </a:lnTo>
                    <a:lnTo>
                      <a:pt x="1584" y="6882"/>
                    </a:lnTo>
                    <a:lnTo>
                      <a:pt x="1379" y="7387"/>
                    </a:lnTo>
                    <a:lnTo>
                      <a:pt x="1188" y="7906"/>
                    </a:lnTo>
                    <a:lnTo>
                      <a:pt x="1011" y="8452"/>
                    </a:lnTo>
                    <a:lnTo>
                      <a:pt x="861" y="8998"/>
                    </a:lnTo>
                    <a:lnTo>
                      <a:pt x="738" y="9558"/>
                    </a:lnTo>
                    <a:lnTo>
                      <a:pt x="629" y="10131"/>
                    </a:lnTo>
                    <a:lnTo>
                      <a:pt x="547" y="10718"/>
                    </a:lnTo>
                    <a:lnTo>
                      <a:pt x="478" y="11305"/>
                    </a:lnTo>
                    <a:lnTo>
                      <a:pt x="437" y="11919"/>
                    </a:lnTo>
                    <a:lnTo>
                      <a:pt x="424" y="12534"/>
                    </a:lnTo>
                    <a:lnTo>
                      <a:pt x="0" y="69697"/>
                    </a:lnTo>
                    <a:lnTo>
                      <a:pt x="9762" y="69697"/>
                    </a:lnTo>
                    <a:lnTo>
                      <a:pt x="976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Google Shape;843;p24">
                <a:extLst>
                  <a:ext uri="{FF2B5EF4-FFF2-40B4-BE49-F238E27FC236}">
                    <a16:creationId xmlns:a16="http://schemas.microsoft.com/office/drawing/2014/main" id="{33B1FA8F-3D96-B2B8-87A1-F384004349CD}"/>
                  </a:ext>
                </a:extLst>
              </p:cNvPr>
              <p:cNvSpPr/>
              <p:nvPr/>
            </p:nvSpPr>
            <p:spPr>
              <a:xfrm>
                <a:off x="8688850" y="1808501"/>
                <a:ext cx="251250" cy="175335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70134" extrusionOk="0">
                    <a:moveTo>
                      <a:pt x="1" y="0"/>
                    </a:moveTo>
                    <a:lnTo>
                      <a:pt x="1" y="70120"/>
                    </a:lnTo>
                    <a:lnTo>
                      <a:pt x="9626" y="70134"/>
                    </a:lnTo>
                    <a:lnTo>
                      <a:pt x="10049" y="12957"/>
                    </a:lnTo>
                    <a:lnTo>
                      <a:pt x="10035" y="12301"/>
                    </a:lnTo>
                    <a:lnTo>
                      <a:pt x="9981" y="11660"/>
                    </a:lnTo>
                    <a:lnTo>
                      <a:pt x="9899" y="11018"/>
                    </a:lnTo>
                    <a:lnTo>
                      <a:pt x="9803" y="10390"/>
                    </a:lnTo>
                    <a:lnTo>
                      <a:pt x="9667" y="9776"/>
                    </a:lnTo>
                    <a:lnTo>
                      <a:pt x="9503" y="9175"/>
                    </a:lnTo>
                    <a:lnTo>
                      <a:pt x="9312" y="8588"/>
                    </a:lnTo>
                    <a:lnTo>
                      <a:pt x="9107" y="8015"/>
                    </a:lnTo>
                    <a:lnTo>
                      <a:pt x="8875" y="7455"/>
                    </a:lnTo>
                    <a:lnTo>
                      <a:pt x="8616" y="6909"/>
                    </a:lnTo>
                    <a:lnTo>
                      <a:pt x="8343" y="6376"/>
                    </a:lnTo>
                    <a:lnTo>
                      <a:pt x="8056" y="5857"/>
                    </a:lnTo>
                    <a:lnTo>
                      <a:pt x="7742" y="5366"/>
                    </a:lnTo>
                    <a:lnTo>
                      <a:pt x="7414" y="4888"/>
                    </a:lnTo>
                    <a:lnTo>
                      <a:pt x="7073" y="4424"/>
                    </a:lnTo>
                    <a:lnTo>
                      <a:pt x="6704" y="3973"/>
                    </a:lnTo>
                    <a:lnTo>
                      <a:pt x="6336" y="3550"/>
                    </a:lnTo>
                    <a:lnTo>
                      <a:pt x="5953" y="3154"/>
                    </a:lnTo>
                    <a:lnTo>
                      <a:pt x="5557" y="2772"/>
                    </a:lnTo>
                    <a:lnTo>
                      <a:pt x="5148" y="2403"/>
                    </a:lnTo>
                    <a:lnTo>
                      <a:pt x="4738" y="2062"/>
                    </a:lnTo>
                    <a:lnTo>
                      <a:pt x="4315" y="1748"/>
                    </a:lnTo>
                    <a:lnTo>
                      <a:pt x="3892" y="1461"/>
                    </a:lnTo>
                    <a:lnTo>
                      <a:pt x="3469" y="1188"/>
                    </a:lnTo>
                    <a:lnTo>
                      <a:pt x="3032" y="942"/>
                    </a:lnTo>
                    <a:lnTo>
                      <a:pt x="2595" y="724"/>
                    </a:lnTo>
                    <a:lnTo>
                      <a:pt x="2158" y="533"/>
                    </a:lnTo>
                    <a:lnTo>
                      <a:pt x="1721" y="369"/>
                    </a:lnTo>
                    <a:lnTo>
                      <a:pt x="1284" y="233"/>
                    </a:lnTo>
                    <a:lnTo>
                      <a:pt x="861" y="123"/>
                    </a:lnTo>
                    <a:lnTo>
                      <a:pt x="424" y="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844;p24">
                <a:extLst>
                  <a:ext uri="{FF2B5EF4-FFF2-40B4-BE49-F238E27FC236}">
                    <a16:creationId xmlns:a16="http://schemas.microsoft.com/office/drawing/2014/main" id="{32B35D9C-9D64-F216-B063-6B1DF26F0DD5}"/>
                  </a:ext>
                </a:extLst>
              </p:cNvPr>
              <p:cNvSpPr/>
              <p:nvPr/>
            </p:nvSpPr>
            <p:spPr>
              <a:xfrm>
                <a:off x="8340025" y="1795526"/>
                <a:ext cx="809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0295" extrusionOk="0">
                    <a:moveTo>
                      <a:pt x="3236" y="1"/>
                    </a:moveTo>
                    <a:lnTo>
                      <a:pt x="2800" y="14"/>
                    </a:lnTo>
                    <a:lnTo>
                      <a:pt x="2390" y="55"/>
                    </a:lnTo>
                    <a:lnTo>
                      <a:pt x="2008" y="124"/>
                    </a:lnTo>
                    <a:lnTo>
                      <a:pt x="1830" y="178"/>
                    </a:lnTo>
                    <a:lnTo>
                      <a:pt x="1653" y="233"/>
                    </a:lnTo>
                    <a:lnTo>
                      <a:pt x="1489" y="287"/>
                    </a:lnTo>
                    <a:lnTo>
                      <a:pt x="1339" y="356"/>
                    </a:lnTo>
                    <a:lnTo>
                      <a:pt x="1189" y="424"/>
                    </a:lnTo>
                    <a:lnTo>
                      <a:pt x="1052" y="506"/>
                    </a:lnTo>
                    <a:lnTo>
                      <a:pt x="916" y="588"/>
                    </a:lnTo>
                    <a:lnTo>
                      <a:pt x="793" y="683"/>
                    </a:lnTo>
                    <a:lnTo>
                      <a:pt x="670" y="779"/>
                    </a:lnTo>
                    <a:lnTo>
                      <a:pt x="561" y="888"/>
                    </a:lnTo>
                    <a:lnTo>
                      <a:pt x="465" y="1011"/>
                    </a:lnTo>
                    <a:lnTo>
                      <a:pt x="369" y="1134"/>
                    </a:lnTo>
                    <a:lnTo>
                      <a:pt x="287" y="1243"/>
                    </a:lnTo>
                    <a:lnTo>
                      <a:pt x="233" y="1366"/>
                    </a:lnTo>
                    <a:lnTo>
                      <a:pt x="124" y="1598"/>
                    </a:lnTo>
                    <a:lnTo>
                      <a:pt x="69" y="1803"/>
                    </a:lnTo>
                    <a:lnTo>
                      <a:pt x="28" y="1980"/>
                    </a:lnTo>
                    <a:lnTo>
                      <a:pt x="14" y="2117"/>
                    </a:lnTo>
                    <a:lnTo>
                      <a:pt x="1" y="2253"/>
                    </a:lnTo>
                    <a:lnTo>
                      <a:pt x="1" y="10295"/>
                    </a:lnTo>
                    <a:lnTo>
                      <a:pt x="615" y="10295"/>
                    </a:lnTo>
                    <a:lnTo>
                      <a:pt x="615" y="2240"/>
                    </a:lnTo>
                    <a:lnTo>
                      <a:pt x="615" y="2144"/>
                    </a:lnTo>
                    <a:lnTo>
                      <a:pt x="629" y="2049"/>
                    </a:lnTo>
                    <a:lnTo>
                      <a:pt x="656" y="1926"/>
                    </a:lnTo>
                    <a:lnTo>
                      <a:pt x="711" y="1789"/>
                    </a:lnTo>
                    <a:lnTo>
                      <a:pt x="779" y="1639"/>
                    </a:lnTo>
                    <a:lnTo>
                      <a:pt x="875" y="1475"/>
                    </a:lnTo>
                    <a:lnTo>
                      <a:pt x="1011" y="1311"/>
                    </a:lnTo>
                    <a:lnTo>
                      <a:pt x="1093" y="1229"/>
                    </a:lnTo>
                    <a:lnTo>
                      <a:pt x="1189" y="1147"/>
                    </a:lnTo>
                    <a:lnTo>
                      <a:pt x="1284" y="1079"/>
                    </a:lnTo>
                    <a:lnTo>
                      <a:pt x="1393" y="1011"/>
                    </a:lnTo>
                    <a:lnTo>
                      <a:pt x="1625" y="888"/>
                    </a:lnTo>
                    <a:lnTo>
                      <a:pt x="1898" y="793"/>
                    </a:lnTo>
                    <a:lnTo>
                      <a:pt x="2185" y="711"/>
                    </a:lnTo>
                    <a:lnTo>
                      <a:pt x="2513" y="656"/>
                    </a:lnTo>
                    <a:lnTo>
                      <a:pt x="2854" y="629"/>
                    </a:lnTo>
                    <a:lnTo>
                      <a:pt x="3236" y="615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Google Shape;845;p24">
                <a:extLst>
                  <a:ext uri="{FF2B5EF4-FFF2-40B4-BE49-F238E27FC236}">
                    <a16:creationId xmlns:a16="http://schemas.microsoft.com/office/drawing/2014/main" id="{F12C38C1-1598-CF7A-92A3-C378D6DF5513}"/>
                  </a:ext>
                </a:extLst>
              </p:cNvPr>
              <p:cNvSpPr/>
              <p:nvPr/>
            </p:nvSpPr>
            <p:spPr>
              <a:xfrm>
                <a:off x="8660875" y="1795526"/>
                <a:ext cx="70675" cy="5714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22856" extrusionOk="0">
                    <a:moveTo>
                      <a:pt x="0" y="1"/>
                    </a:moveTo>
                    <a:lnTo>
                      <a:pt x="69" y="615"/>
                    </a:lnTo>
                    <a:lnTo>
                      <a:pt x="219" y="601"/>
                    </a:lnTo>
                    <a:lnTo>
                      <a:pt x="383" y="615"/>
                    </a:lnTo>
                    <a:lnTo>
                      <a:pt x="601" y="642"/>
                    </a:lnTo>
                    <a:lnTo>
                      <a:pt x="833" y="683"/>
                    </a:lnTo>
                    <a:lnTo>
                      <a:pt x="956" y="724"/>
                    </a:lnTo>
                    <a:lnTo>
                      <a:pt x="1092" y="765"/>
                    </a:lnTo>
                    <a:lnTo>
                      <a:pt x="1215" y="820"/>
                    </a:lnTo>
                    <a:lnTo>
                      <a:pt x="1338" y="888"/>
                    </a:lnTo>
                    <a:lnTo>
                      <a:pt x="1461" y="970"/>
                    </a:lnTo>
                    <a:lnTo>
                      <a:pt x="1584" y="1066"/>
                    </a:lnTo>
                    <a:lnTo>
                      <a:pt x="1734" y="1216"/>
                    </a:lnTo>
                    <a:lnTo>
                      <a:pt x="1857" y="1393"/>
                    </a:lnTo>
                    <a:lnTo>
                      <a:pt x="1966" y="1584"/>
                    </a:lnTo>
                    <a:lnTo>
                      <a:pt x="2048" y="1789"/>
                    </a:lnTo>
                    <a:lnTo>
                      <a:pt x="2116" y="2021"/>
                    </a:lnTo>
                    <a:lnTo>
                      <a:pt x="2171" y="2267"/>
                    </a:lnTo>
                    <a:lnTo>
                      <a:pt x="2198" y="2540"/>
                    </a:lnTo>
                    <a:lnTo>
                      <a:pt x="2212" y="2827"/>
                    </a:lnTo>
                    <a:lnTo>
                      <a:pt x="2212" y="22855"/>
                    </a:lnTo>
                    <a:lnTo>
                      <a:pt x="2826" y="22855"/>
                    </a:lnTo>
                    <a:lnTo>
                      <a:pt x="2826" y="2827"/>
                    </a:lnTo>
                    <a:lnTo>
                      <a:pt x="2813" y="2472"/>
                    </a:lnTo>
                    <a:lnTo>
                      <a:pt x="2772" y="2130"/>
                    </a:lnTo>
                    <a:lnTo>
                      <a:pt x="2703" y="1830"/>
                    </a:lnTo>
                    <a:lnTo>
                      <a:pt x="2608" y="1530"/>
                    </a:lnTo>
                    <a:lnTo>
                      <a:pt x="2553" y="1393"/>
                    </a:lnTo>
                    <a:lnTo>
                      <a:pt x="2499" y="1270"/>
                    </a:lnTo>
                    <a:lnTo>
                      <a:pt x="2430" y="1147"/>
                    </a:lnTo>
                    <a:lnTo>
                      <a:pt x="2349" y="1025"/>
                    </a:lnTo>
                    <a:lnTo>
                      <a:pt x="2267" y="915"/>
                    </a:lnTo>
                    <a:lnTo>
                      <a:pt x="2185" y="806"/>
                    </a:lnTo>
                    <a:lnTo>
                      <a:pt x="2089" y="711"/>
                    </a:lnTo>
                    <a:lnTo>
                      <a:pt x="1980" y="615"/>
                    </a:lnTo>
                    <a:lnTo>
                      <a:pt x="1830" y="479"/>
                    </a:lnTo>
                    <a:lnTo>
                      <a:pt x="1666" y="369"/>
                    </a:lnTo>
                    <a:lnTo>
                      <a:pt x="1502" y="287"/>
                    </a:lnTo>
                    <a:lnTo>
                      <a:pt x="1338" y="205"/>
                    </a:lnTo>
                    <a:lnTo>
                      <a:pt x="1161" y="137"/>
                    </a:lnTo>
                    <a:lnTo>
                      <a:pt x="1011" y="96"/>
                    </a:lnTo>
                    <a:lnTo>
                      <a:pt x="847" y="55"/>
                    </a:lnTo>
                    <a:lnTo>
                      <a:pt x="697" y="28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Google Shape;846;p24">
                <a:extLst>
                  <a:ext uri="{FF2B5EF4-FFF2-40B4-BE49-F238E27FC236}">
                    <a16:creationId xmlns:a16="http://schemas.microsoft.com/office/drawing/2014/main" id="{B8627567-65BE-0C24-14E9-5602F16AB14F}"/>
                  </a:ext>
                </a:extLst>
              </p:cNvPr>
              <p:cNvSpPr/>
              <p:nvPr/>
            </p:nvSpPr>
            <p:spPr>
              <a:xfrm>
                <a:off x="8714125" y="2323876"/>
                <a:ext cx="41650" cy="9765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3906" extrusionOk="0">
                    <a:moveTo>
                      <a:pt x="819" y="1"/>
                    </a:moveTo>
                    <a:lnTo>
                      <a:pt x="655" y="15"/>
                    </a:lnTo>
                    <a:lnTo>
                      <a:pt x="505" y="56"/>
                    </a:lnTo>
                    <a:lnTo>
                      <a:pt x="355" y="110"/>
                    </a:lnTo>
                    <a:lnTo>
                      <a:pt x="232" y="192"/>
                    </a:lnTo>
                    <a:lnTo>
                      <a:pt x="137" y="288"/>
                    </a:lnTo>
                    <a:lnTo>
                      <a:pt x="55" y="397"/>
                    </a:lnTo>
                    <a:lnTo>
                      <a:pt x="14" y="520"/>
                    </a:lnTo>
                    <a:lnTo>
                      <a:pt x="0" y="588"/>
                    </a:lnTo>
                    <a:lnTo>
                      <a:pt x="0" y="643"/>
                    </a:lnTo>
                    <a:lnTo>
                      <a:pt x="0" y="3264"/>
                    </a:lnTo>
                    <a:lnTo>
                      <a:pt x="0" y="3332"/>
                    </a:lnTo>
                    <a:lnTo>
                      <a:pt x="14" y="3400"/>
                    </a:lnTo>
                    <a:lnTo>
                      <a:pt x="55" y="3510"/>
                    </a:lnTo>
                    <a:lnTo>
                      <a:pt x="137" y="3619"/>
                    </a:lnTo>
                    <a:lnTo>
                      <a:pt x="232" y="3714"/>
                    </a:lnTo>
                    <a:lnTo>
                      <a:pt x="355" y="3796"/>
                    </a:lnTo>
                    <a:lnTo>
                      <a:pt x="505" y="3851"/>
                    </a:lnTo>
                    <a:lnTo>
                      <a:pt x="655" y="3892"/>
                    </a:lnTo>
                    <a:lnTo>
                      <a:pt x="819" y="3906"/>
                    </a:lnTo>
                    <a:lnTo>
                      <a:pt x="833" y="3906"/>
                    </a:lnTo>
                    <a:lnTo>
                      <a:pt x="997" y="3892"/>
                    </a:lnTo>
                    <a:lnTo>
                      <a:pt x="1161" y="3851"/>
                    </a:lnTo>
                    <a:lnTo>
                      <a:pt x="1297" y="3796"/>
                    </a:lnTo>
                    <a:lnTo>
                      <a:pt x="1420" y="3714"/>
                    </a:lnTo>
                    <a:lnTo>
                      <a:pt x="1516" y="3619"/>
                    </a:lnTo>
                    <a:lnTo>
                      <a:pt x="1597" y="3510"/>
                    </a:lnTo>
                    <a:lnTo>
                      <a:pt x="1652" y="3400"/>
                    </a:lnTo>
                    <a:lnTo>
                      <a:pt x="1652" y="3332"/>
                    </a:lnTo>
                    <a:lnTo>
                      <a:pt x="1666" y="3264"/>
                    </a:lnTo>
                    <a:lnTo>
                      <a:pt x="1666" y="643"/>
                    </a:lnTo>
                    <a:lnTo>
                      <a:pt x="1652" y="588"/>
                    </a:lnTo>
                    <a:lnTo>
                      <a:pt x="1652" y="520"/>
                    </a:lnTo>
                    <a:lnTo>
                      <a:pt x="1597" y="397"/>
                    </a:lnTo>
                    <a:lnTo>
                      <a:pt x="1516" y="288"/>
                    </a:lnTo>
                    <a:lnTo>
                      <a:pt x="1420" y="192"/>
                    </a:lnTo>
                    <a:lnTo>
                      <a:pt x="1297" y="110"/>
                    </a:lnTo>
                    <a:lnTo>
                      <a:pt x="1161" y="56"/>
                    </a:lnTo>
                    <a:lnTo>
                      <a:pt x="997" y="15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0" name="Google Shape;847;p24">
                <a:extLst>
                  <a:ext uri="{FF2B5EF4-FFF2-40B4-BE49-F238E27FC236}">
                    <a16:creationId xmlns:a16="http://schemas.microsoft.com/office/drawing/2014/main" id="{88E1055B-B075-0FF2-7C43-1DF528E31E8E}"/>
                  </a:ext>
                </a:extLst>
              </p:cNvPr>
              <p:cNvSpPr/>
              <p:nvPr/>
            </p:nvSpPr>
            <p:spPr>
              <a:xfrm>
                <a:off x="8734925" y="2309901"/>
                <a:ext cx="41675" cy="125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025" extrusionOk="0">
                    <a:moveTo>
                      <a:pt x="820" y="0"/>
                    </a:moveTo>
                    <a:lnTo>
                      <a:pt x="738" y="14"/>
                    </a:lnTo>
                    <a:lnTo>
                      <a:pt x="656" y="27"/>
                    </a:lnTo>
                    <a:lnTo>
                      <a:pt x="506" y="68"/>
                    </a:lnTo>
                    <a:lnTo>
                      <a:pt x="356" y="150"/>
                    </a:lnTo>
                    <a:lnTo>
                      <a:pt x="233" y="246"/>
                    </a:lnTo>
                    <a:lnTo>
                      <a:pt x="137" y="369"/>
                    </a:lnTo>
                    <a:lnTo>
                      <a:pt x="56" y="505"/>
                    </a:lnTo>
                    <a:lnTo>
                      <a:pt x="15" y="669"/>
                    </a:lnTo>
                    <a:lnTo>
                      <a:pt x="1" y="751"/>
                    </a:lnTo>
                    <a:lnTo>
                      <a:pt x="1" y="833"/>
                    </a:lnTo>
                    <a:lnTo>
                      <a:pt x="1" y="4205"/>
                    </a:lnTo>
                    <a:lnTo>
                      <a:pt x="1" y="4287"/>
                    </a:lnTo>
                    <a:lnTo>
                      <a:pt x="15" y="4369"/>
                    </a:lnTo>
                    <a:lnTo>
                      <a:pt x="56" y="4519"/>
                    </a:lnTo>
                    <a:lnTo>
                      <a:pt x="137" y="4656"/>
                    </a:lnTo>
                    <a:lnTo>
                      <a:pt x="233" y="4779"/>
                    </a:lnTo>
                    <a:lnTo>
                      <a:pt x="356" y="4888"/>
                    </a:lnTo>
                    <a:lnTo>
                      <a:pt x="506" y="4956"/>
                    </a:lnTo>
                    <a:lnTo>
                      <a:pt x="656" y="5011"/>
                    </a:lnTo>
                    <a:lnTo>
                      <a:pt x="738" y="5024"/>
                    </a:lnTo>
                    <a:lnTo>
                      <a:pt x="929" y="5024"/>
                    </a:lnTo>
                    <a:lnTo>
                      <a:pt x="1011" y="5011"/>
                    </a:lnTo>
                    <a:lnTo>
                      <a:pt x="1161" y="4956"/>
                    </a:lnTo>
                    <a:lnTo>
                      <a:pt x="1298" y="4888"/>
                    </a:lnTo>
                    <a:lnTo>
                      <a:pt x="1421" y="4779"/>
                    </a:lnTo>
                    <a:lnTo>
                      <a:pt x="1530" y="4656"/>
                    </a:lnTo>
                    <a:lnTo>
                      <a:pt x="1598" y="4519"/>
                    </a:lnTo>
                    <a:lnTo>
                      <a:pt x="1653" y="4369"/>
                    </a:lnTo>
                    <a:lnTo>
                      <a:pt x="1667" y="4287"/>
                    </a:lnTo>
                    <a:lnTo>
                      <a:pt x="1667" y="4205"/>
                    </a:lnTo>
                    <a:lnTo>
                      <a:pt x="1667" y="833"/>
                    </a:lnTo>
                    <a:lnTo>
                      <a:pt x="1667" y="751"/>
                    </a:lnTo>
                    <a:lnTo>
                      <a:pt x="1653" y="669"/>
                    </a:lnTo>
                    <a:lnTo>
                      <a:pt x="1598" y="505"/>
                    </a:lnTo>
                    <a:lnTo>
                      <a:pt x="1530" y="369"/>
                    </a:lnTo>
                    <a:lnTo>
                      <a:pt x="1421" y="246"/>
                    </a:lnTo>
                    <a:lnTo>
                      <a:pt x="1298" y="150"/>
                    </a:lnTo>
                    <a:lnTo>
                      <a:pt x="1161" y="68"/>
                    </a:lnTo>
                    <a:lnTo>
                      <a:pt x="1011" y="27"/>
                    </a:lnTo>
                    <a:lnTo>
                      <a:pt x="929" y="14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1" name="Google Shape;848;p24">
                <a:extLst>
                  <a:ext uri="{FF2B5EF4-FFF2-40B4-BE49-F238E27FC236}">
                    <a16:creationId xmlns:a16="http://schemas.microsoft.com/office/drawing/2014/main" id="{668A9B53-F259-C245-5449-5F836A98E6C9}"/>
                  </a:ext>
                </a:extLst>
              </p:cNvPr>
              <p:cNvSpPr/>
              <p:nvPr/>
            </p:nvSpPr>
            <p:spPr>
              <a:xfrm>
                <a:off x="8190525" y="2045376"/>
                <a:ext cx="308925" cy="440650"/>
              </a:xfrm>
              <a:custGeom>
                <a:avLst/>
                <a:gdLst/>
                <a:ahLst/>
                <a:cxnLst/>
                <a:rect l="l" t="t" r="r" b="b"/>
                <a:pathLst>
                  <a:path w="12357" h="17626" extrusionOk="0">
                    <a:moveTo>
                      <a:pt x="5448" y="0"/>
                    </a:moveTo>
                    <a:lnTo>
                      <a:pt x="5162" y="28"/>
                    </a:lnTo>
                    <a:lnTo>
                      <a:pt x="4875" y="69"/>
                    </a:lnTo>
                    <a:lnTo>
                      <a:pt x="4588" y="110"/>
                    </a:lnTo>
                    <a:lnTo>
                      <a:pt x="4315" y="178"/>
                    </a:lnTo>
                    <a:lnTo>
                      <a:pt x="4042" y="260"/>
                    </a:lnTo>
                    <a:lnTo>
                      <a:pt x="3769" y="342"/>
                    </a:lnTo>
                    <a:lnTo>
                      <a:pt x="3510" y="451"/>
                    </a:lnTo>
                    <a:lnTo>
                      <a:pt x="3264" y="560"/>
                    </a:lnTo>
                    <a:lnTo>
                      <a:pt x="3004" y="697"/>
                    </a:lnTo>
                    <a:lnTo>
                      <a:pt x="2772" y="833"/>
                    </a:lnTo>
                    <a:lnTo>
                      <a:pt x="2540" y="983"/>
                    </a:lnTo>
                    <a:lnTo>
                      <a:pt x="2308" y="1134"/>
                    </a:lnTo>
                    <a:lnTo>
                      <a:pt x="2090" y="1311"/>
                    </a:lnTo>
                    <a:lnTo>
                      <a:pt x="1885" y="1489"/>
                    </a:lnTo>
                    <a:lnTo>
                      <a:pt x="1680" y="1680"/>
                    </a:lnTo>
                    <a:lnTo>
                      <a:pt x="1503" y="1884"/>
                    </a:lnTo>
                    <a:lnTo>
                      <a:pt x="1312" y="2089"/>
                    </a:lnTo>
                    <a:lnTo>
                      <a:pt x="1148" y="2308"/>
                    </a:lnTo>
                    <a:lnTo>
                      <a:pt x="984" y="2526"/>
                    </a:lnTo>
                    <a:lnTo>
                      <a:pt x="834" y="2772"/>
                    </a:lnTo>
                    <a:lnTo>
                      <a:pt x="697" y="3004"/>
                    </a:lnTo>
                    <a:lnTo>
                      <a:pt x="574" y="3250"/>
                    </a:lnTo>
                    <a:lnTo>
                      <a:pt x="451" y="3509"/>
                    </a:lnTo>
                    <a:lnTo>
                      <a:pt x="356" y="3768"/>
                    </a:lnTo>
                    <a:lnTo>
                      <a:pt x="260" y="4042"/>
                    </a:lnTo>
                    <a:lnTo>
                      <a:pt x="178" y="4315"/>
                    </a:lnTo>
                    <a:lnTo>
                      <a:pt x="124" y="4588"/>
                    </a:lnTo>
                    <a:lnTo>
                      <a:pt x="69" y="4874"/>
                    </a:lnTo>
                    <a:lnTo>
                      <a:pt x="28" y="5161"/>
                    </a:lnTo>
                    <a:lnTo>
                      <a:pt x="15" y="5448"/>
                    </a:lnTo>
                    <a:lnTo>
                      <a:pt x="1" y="5748"/>
                    </a:lnTo>
                    <a:lnTo>
                      <a:pt x="1" y="13926"/>
                    </a:lnTo>
                    <a:lnTo>
                      <a:pt x="1" y="14172"/>
                    </a:lnTo>
                    <a:lnTo>
                      <a:pt x="28" y="14418"/>
                    </a:lnTo>
                    <a:lnTo>
                      <a:pt x="42" y="14650"/>
                    </a:lnTo>
                    <a:lnTo>
                      <a:pt x="83" y="14882"/>
                    </a:lnTo>
                    <a:lnTo>
                      <a:pt x="124" y="15127"/>
                    </a:lnTo>
                    <a:lnTo>
                      <a:pt x="178" y="15360"/>
                    </a:lnTo>
                    <a:lnTo>
                      <a:pt x="247" y="15592"/>
                    </a:lnTo>
                    <a:lnTo>
                      <a:pt x="315" y="15810"/>
                    </a:lnTo>
                    <a:lnTo>
                      <a:pt x="397" y="16029"/>
                    </a:lnTo>
                    <a:lnTo>
                      <a:pt x="492" y="16261"/>
                    </a:lnTo>
                    <a:lnTo>
                      <a:pt x="588" y="16465"/>
                    </a:lnTo>
                    <a:lnTo>
                      <a:pt x="697" y="16684"/>
                    </a:lnTo>
                    <a:lnTo>
                      <a:pt x="820" y="16889"/>
                    </a:lnTo>
                    <a:lnTo>
                      <a:pt x="957" y="17093"/>
                    </a:lnTo>
                    <a:lnTo>
                      <a:pt x="1093" y="17298"/>
                    </a:lnTo>
                    <a:lnTo>
                      <a:pt x="1243" y="17489"/>
                    </a:lnTo>
                    <a:lnTo>
                      <a:pt x="1721" y="17107"/>
                    </a:lnTo>
                    <a:lnTo>
                      <a:pt x="1585" y="16930"/>
                    </a:lnTo>
                    <a:lnTo>
                      <a:pt x="1462" y="16752"/>
                    </a:lnTo>
                    <a:lnTo>
                      <a:pt x="1353" y="16575"/>
                    </a:lnTo>
                    <a:lnTo>
                      <a:pt x="1243" y="16384"/>
                    </a:lnTo>
                    <a:lnTo>
                      <a:pt x="1148" y="16192"/>
                    </a:lnTo>
                    <a:lnTo>
                      <a:pt x="1052" y="16001"/>
                    </a:lnTo>
                    <a:lnTo>
                      <a:pt x="970" y="15810"/>
                    </a:lnTo>
                    <a:lnTo>
                      <a:pt x="888" y="15605"/>
                    </a:lnTo>
                    <a:lnTo>
                      <a:pt x="834" y="15414"/>
                    </a:lnTo>
                    <a:lnTo>
                      <a:pt x="779" y="15209"/>
                    </a:lnTo>
                    <a:lnTo>
                      <a:pt x="725" y="14991"/>
                    </a:lnTo>
                    <a:lnTo>
                      <a:pt x="684" y="14786"/>
                    </a:lnTo>
                    <a:lnTo>
                      <a:pt x="656" y="14568"/>
                    </a:lnTo>
                    <a:lnTo>
                      <a:pt x="629" y="14363"/>
                    </a:lnTo>
                    <a:lnTo>
                      <a:pt x="615" y="14144"/>
                    </a:lnTo>
                    <a:lnTo>
                      <a:pt x="615" y="13926"/>
                    </a:lnTo>
                    <a:lnTo>
                      <a:pt x="615" y="5748"/>
                    </a:lnTo>
                    <a:lnTo>
                      <a:pt x="615" y="5475"/>
                    </a:lnTo>
                    <a:lnTo>
                      <a:pt x="643" y="5216"/>
                    </a:lnTo>
                    <a:lnTo>
                      <a:pt x="670" y="4956"/>
                    </a:lnTo>
                    <a:lnTo>
                      <a:pt x="725" y="4711"/>
                    </a:lnTo>
                    <a:lnTo>
                      <a:pt x="779" y="4465"/>
                    </a:lnTo>
                    <a:lnTo>
                      <a:pt x="847" y="4219"/>
                    </a:lnTo>
                    <a:lnTo>
                      <a:pt x="929" y="3973"/>
                    </a:lnTo>
                    <a:lnTo>
                      <a:pt x="1011" y="3741"/>
                    </a:lnTo>
                    <a:lnTo>
                      <a:pt x="1120" y="3523"/>
                    </a:lnTo>
                    <a:lnTo>
                      <a:pt x="1230" y="3291"/>
                    </a:lnTo>
                    <a:lnTo>
                      <a:pt x="1353" y="3086"/>
                    </a:lnTo>
                    <a:lnTo>
                      <a:pt x="1489" y="2867"/>
                    </a:lnTo>
                    <a:lnTo>
                      <a:pt x="1639" y="2676"/>
                    </a:lnTo>
                    <a:lnTo>
                      <a:pt x="1789" y="2485"/>
                    </a:lnTo>
                    <a:lnTo>
                      <a:pt x="1953" y="2294"/>
                    </a:lnTo>
                    <a:lnTo>
                      <a:pt x="2117" y="2117"/>
                    </a:lnTo>
                    <a:lnTo>
                      <a:pt x="2295" y="1939"/>
                    </a:lnTo>
                    <a:lnTo>
                      <a:pt x="2486" y="1789"/>
                    </a:lnTo>
                    <a:lnTo>
                      <a:pt x="2677" y="1625"/>
                    </a:lnTo>
                    <a:lnTo>
                      <a:pt x="2882" y="1489"/>
                    </a:lnTo>
                    <a:lnTo>
                      <a:pt x="3086" y="1352"/>
                    </a:lnTo>
                    <a:lnTo>
                      <a:pt x="3305" y="1229"/>
                    </a:lnTo>
                    <a:lnTo>
                      <a:pt x="3523" y="1120"/>
                    </a:lnTo>
                    <a:lnTo>
                      <a:pt x="3755" y="1011"/>
                    </a:lnTo>
                    <a:lnTo>
                      <a:pt x="3987" y="915"/>
                    </a:lnTo>
                    <a:lnTo>
                      <a:pt x="4220" y="833"/>
                    </a:lnTo>
                    <a:lnTo>
                      <a:pt x="4465" y="765"/>
                    </a:lnTo>
                    <a:lnTo>
                      <a:pt x="4711" y="710"/>
                    </a:lnTo>
                    <a:lnTo>
                      <a:pt x="4970" y="669"/>
                    </a:lnTo>
                    <a:lnTo>
                      <a:pt x="5230" y="628"/>
                    </a:lnTo>
                    <a:lnTo>
                      <a:pt x="5489" y="615"/>
                    </a:lnTo>
                    <a:lnTo>
                      <a:pt x="6868" y="615"/>
                    </a:lnTo>
                    <a:lnTo>
                      <a:pt x="7141" y="628"/>
                    </a:lnTo>
                    <a:lnTo>
                      <a:pt x="7387" y="669"/>
                    </a:lnTo>
                    <a:lnTo>
                      <a:pt x="7646" y="710"/>
                    </a:lnTo>
                    <a:lnTo>
                      <a:pt x="7892" y="765"/>
                    </a:lnTo>
                    <a:lnTo>
                      <a:pt x="8138" y="833"/>
                    </a:lnTo>
                    <a:lnTo>
                      <a:pt x="8370" y="915"/>
                    </a:lnTo>
                    <a:lnTo>
                      <a:pt x="8602" y="1011"/>
                    </a:lnTo>
                    <a:lnTo>
                      <a:pt x="8834" y="1120"/>
                    </a:lnTo>
                    <a:lnTo>
                      <a:pt x="9053" y="1229"/>
                    </a:lnTo>
                    <a:lnTo>
                      <a:pt x="9271" y="1352"/>
                    </a:lnTo>
                    <a:lnTo>
                      <a:pt x="9476" y="1489"/>
                    </a:lnTo>
                    <a:lnTo>
                      <a:pt x="9681" y="1625"/>
                    </a:lnTo>
                    <a:lnTo>
                      <a:pt x="9872" y="1789"/>
                    </a:lnTo>
                    <a:lnTo>
                      <a:pt x="10063" y="1939"/>
                    </a:lnTo>
                    <a:lnTo>
                      <a:pt x="10240" y="2117"/>
                    </a:lnTo>
                    <a:lnTo>
                      <a:pt x="10404" y="2294"/>
                    </a:lnTo>
                    <a:lnTo>
                      <a:pt x="10568" y="2485"/>
                    </a:lnTo>
                    <a:lnTo>
                      <a:pt x="10718" y="2676"/>
                    </a:lnTo>
                    <a:lnTo>
                      <a:pt x="10868" y="2867"/>
                    </a:lnTo>
                    <a:lnTo>
                      <a:pt x="11005" y="3086"/>
                    </a:lnTo>
                    <a:lnTo>
                      <a:pt x="11128" y="3291"/>
                    </a:lnTo>
                    <a:lnTo>
                      <a:pt x="11237" y="3523"/>
                    </a:lnTo>
                    <a:lnTo>
                      <a:pt x="11346" y="3741"/>
                    </a:lnTo>
                    <a:lnTo>
                      <a:pt x="11428" y="3973"/>
                    </a:lnTo>
                    <a:lnTo>
                      <a:pt x="11510" y="4219"/>
                    </a:lnTo>
                    <a:lnTo>
                      <a:pt x="11578" y="4465"/>
                    </a:lnTo>
                    <a:lnTo>
                      <a:pt x="11647" y="4711"/>
                    </a:lnTo>
                    <a:lnTo>
                      <a:pt x="11688" y="4956"/>
                    </a:lnTo>
                    <a:lnTo>
                      <a:pt x="11715" y="5216"/>
                    </a:lnTo>
                    <a:lnTo>
                      <a:pt x="11742" y="5475"/>
                    </a:lnTo>
                    <a:lnTo>
                      <a:pt x="11742" y="5748"/>
                    </a:lnTo>
                    <a:lnTo>
                      <a:pt x="11742" y="13926"/>
                    </a:lnTo>
                    <a:lnTo>
                      <a:pt x="11742" y="14144"/>
                    </a:lnTo>
                    <a:lnTo>
                      <a:pt x="11729" y="14377"/>
                    </a:lnTo>
                    <a:lnTo>
                      <a:pt x="11701" y="14595"/>
                    </a:lnTo>
                    <a:lnTo>
                      <a:pt x="11660" y="14827"/>
                    </a:lnTo>
                    <a:lnTo>
                      <a:pt x="11619" y="15046"/>
                    </a:lnTo>
                    <a:lnTo>
                      <a:pt x="11565" y="15264"/>
                    </a:lnTo>
                    <a:lnTo>
                      <a:pt x="11510" y="15469"/>
                    </a:lnTo>
                    <a:lnTo>
                      <a:pt x="11428" y="15687"/>
                    </a:lnTo>
                    <a:lnTo>
                      <a:pt x="11346" y="15892"/>
                    </a:lnTo>
                    <a:lnTo>
                      <a:pt x="11264" y="16097"/>
                    </a:lnTo>
                    <a:lnTo>
                      <a:pt x="11169" y="16302"/>
                    </a:lnTo>
                    <a:lnTo>
                      <a:pt x="11060" y="16493"/>
                    </a:lnTo>
                    <a:lnTo>
                      <a:pt x="10937" y="16684"/>
                    </a:lnTo>
                    <a:lnTo>
                      <a:pt x="10814" y="16875"/>
                    </a:lnTo>
                    <a:lnTo>
                      <a:pt x="10677" y="17052"/>
                    </a:lnTo>
                    <a:lnTo>
                      <a:pt x="10541" y="17230"/>
                    </a:lnTo>
                    <a:lnTo>
                      <a:pt x="11005" y="17626"/>
                    </a:lnTo>
                    <a:lnTo>
                      <a:pt x="11169" y="17435"/>
                    </a:lnTo>
                    <a:lnTo>
                      <a:pt x="11319" y="17230"/>
                    </a:lnTo>
                    <a:lnTo>
                      <a:pt x="11455" y="17012"/>
                    </a:lnTo>
                    <a:lnTo>
                      <a:pt x="11578" y="16807"/>
                    </a:lnTo>
                    <a:lnTo>
                      <a:pt x="11701" y="16588"/>
                    </a:lnTo>
                    <a:lnTo>
                      <a:pt x="11810" y="16356"/>
                    </a:lnTo>
                    <a:lnTo>
                      <a:pt x="11920" y="16124"/>
                    </a:lnTo>
                    <a:lnTo>
                      <a:pt x="12002" y="15892"/>
                    </a:lnTo>
                    <a:lnTo>
                      <a:pt x="12084" y="15660"/>
                    </a:lnTo>
                    <a:lnTo>
                      <a:pt x="12165" y="15414"/>
                    </a:lnTo>
                    <a:lnTo>
                      <a:pt x="12220" y="15168"/>
                    </a:lnTo>
                    <a:lnTo>
                      <a:pt x="12275" y="14923"/>
                    </a:lnTo>
                    <a:lnTo>
                      <a:pt x="12302" y="14677"/>
                    </a:lnTo>
                    <a:lnTo>
                      <a:pt x="12329" y="14431"/>
                    </a:lnTo>
                    <a:lnTo>
                      <a:pt x="12357" y="14172"/>
                    </a:lnTo>
                    <a:lnTo>
                      <a:pt x="12357" y="13926"/>
                    </a:lnTo>
                    <a:lnTo>
                      <a:pt x="12357" y="5748"/>
                    </a:lnTo>
                    <a:lnTo>
                      <a:pt x="12343" y="5448"/>
                    </a:lnTo>
                    <a:lnTo>
                      <a:pt x="12329" y="5161"/>
                    </a:lnTo>
                    <a:lnTo>
                      <a:pt x="12288" y="4874"/>
                    </a:lnTo>
                    <a:lnTo>
                      <a:pt x="12234" y="4588"/>
                    </a:lnTo>
                    <a:lnTo>
                      <a:pt x="12179" y="4315"/>
                    </a:lnTo>
                    <a:lnTo>
                      <a:pt x="12097" y="4042"/>
                    </a:lnTo>
                    <a:lnTo>
                      <a:pt x="12002" y="3768"/>
                    </a:lnTo>
                    <a:lnTo>
                      <a:pt x="11906" y="3509"/>
                    </a:lnTo>
                    <a:lnTo>
                      <a:pt x="11783" y="3250"/>
                    </a:lnTo>
                    <a:lnTo>
                      <a:pt x="11660" y="3004"/>
                    </a:lnTo>
                    <a:lnTo>
                      <a:pt x="11524" y="2772"/>
                    </a:lnTo>
                    <a:lnTo>
                      <a:pt x="11374" y="2526"/>
                    </a:lnTo>
                    <a:lnTo>
                      <a:pt x="11210" y="2308"/>
                    </a:lnTo>
                    <a:lnTo>
                      <a:pt x="11046" y="2089"/>
                    </a:lnTo>
                    <a:lnTo>
                      <a:pt x="10868" y="1884"/>
                    </a:lnTo>
                    <a:lnTo>
                      <a:pt x="10677" y="1680"/>
                    </a:lnTo>
                    <a:lnTo>
                      <a:pt x="10472" y="1489"/>
                    </a:lnTo>
                    <a:lnTo>
                      <a:pt x="10268" y="1311"/>
                    </a:lnTo>
                    <a:lnTo>
                      <a:pt x="10049" y="1134"/>
                    </a:lnTo>
                    <a:lnTo>
                      <a:pt x="9817" y="983"/>
                    </a:lnTo>
                    <a:lnTo>
                      <a:pt x="9585" y="833"/>
                    </a:lnTo>
                    <a:lnTo>
                      <a:pt x="9353" y="697"/>
                    </a:lnTo>
                    <a:lnTo>
                      <a:pt x="9094" y="560"/>
                    </a:lnTo>
                    <a:lnTo>
                      <a:pt x="8848" y="451"/>
                    </a:lnTo>
                    <a:lnTo>
                      <a:pt x="8588" y="342"/>
                    </a:lnTo>
                    <a:lnTo>
                      <a:pt x="8315" y="260"/>
                    </a:lnTo>
                    <a:lnTo>
                      <a:pt x="8042" y="178"/>
                    </a:lnTo>
                    <a:lnTo>
                      <a:pt x="7769" y="110"/>
                    </a:lnTo>
                    <a:lnTo>
                      <a:pt x="7483" y="69"/>
                    </a:lnTo>
                    <a:lnTo>
                      <a:pt x="7196" y="28"/>
                    </a:lnTo>
                    <a:lnTo>
                      <a:pt x="690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2" name="Google Shape;849;p24">
                <a:extLst>
                  <a:ext uri="{FF2B5EF4-FFF2-40B4-BE49-F238E27FC236}">
                    <a16:creationId xmlns:a16="http://schemas.microsoft.com/office/drawing/2014/main" id="{370F3819-0483-B6BE-F9A2-D3239681B42C}"/>
                  </a:ext>
                </a:extLst>
              </p:cNvPr>
              <p:cNvSpPr/>
              <p:nvPr/>
            </p:nvSpPr>
            <p:spPr>
              <a:xfrm>
                <a:off x="8211700" y="2453926"/>
                <a:ext cx="495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94" extrusionOk="0">
                    <a:moveTo>
                      <a:pt x="1243" y="1"/>
                    </a:moveTo>
                    <a:lnTo>
                      <a:pt x="1106" y="28"/>
                    </a:lnTo>
                    <a:lnTo>
                      <a:pt x="997" y="82"/>
                    </a:lnTo>
                    <a:lnTo>
                      <a:pt x="328" y="465"/>
                    </a:lnTo>
                    <a:lnTo>
                      <a:pt x="219" y="533"/>
                    </a:lnTo>
                    <a:lnTo>
                      <a:pt x="137" y="629"/>
                    </a:lnTo>
                    <a:lnTo>
                      <a:pt x="69" y="738"/>
                    </a:lnTo>
                    <a:lnTo>
                      <a:pt x="28" y="861"/>
                    </a:lnTo>
                    <a:lnTo>
                      <a:pt x="0" y="984"/>
                    </a:lnTo>
                    <a:lnTo>
                      <a:pt x="14" y="1106"/>
                    </a:lnTo>
                    <a:lnTo>
                      <a:pt x="41" y="1229"/>
                    </a:lnTo>
                    <a:lnTo>
                      <a:pt x="96" y="1352"/>
                    </a:lnTo>
                    <a:lnTo>
                      <a:pt x="96" y="1366"/>
                    </a:lnTo>
                    <a:lnTo>
                      <a:pt x="178" y="1475"/>
                    </a:lnTo>
                    <a:lnTo>
                      <a:pt x="273" y="1557"/>
                    </a:lnTo>
                    <a:lnTo>
                      <a:pt x="383" y="1625"/>
                    </a:lnTo>
                    <a:lnTo>
                      <a:pt x="492" y="1666"/>
                    </a:lnTo>
                    <a:lnTo>
                      <a:pt x="615" y="1693"/>
                    </a:lnTo>
                    <a:lnTo>
                      <a:pt x="738" y="1693"/>
                    </a:lnTo>
                    <a:lnTo>
                      <a:pt x="874" y="1666"/>
                    </a:lnTo>
                    <a:lnTo>
                      <a:pt x="997" y="1612"/>
                    </a:lnTo>
                    <a:lnTo>
                      <a:pt x="1652" y="1229"/>
                    </a:lnTo>
                    <a:lnTo>
                      <a:pt x="1762" y="1147"/>
                    </a:lnTo>
                    <a:lnTo>
                      <a:pt x="1843" y="1065"/>
                    </a:lnTo>
                    <a:lnTo>
                      <a:pt x="1912" y="956"/>
                    </a:lnTo>
                    <a:lnTo>
                      <a:pt x="1953" y="833"/>
                    </a:lnTo>
                    <a:lnTo>
                      <a:pt x="1980" y="710"/>
                    </a:lnTo>
                    <a:lnTo>
                      <a:pt x="1966" y="588"/>
                    </a:lnTo>
                    <a:lnTo>
                      <a:pt x="1939" y="465"/>
                    </a:lnTo>
                    <a:lnTo>
                      <a:pt x="1884" y="342"/>
                    </a:lnTo>
                    <a:lnTo>
                      <a:pt x="1884" y="328"/>
                    </a:lnTo>
                    <a:lnTo>
                      <a:pt x="1803" y="219"/>
                    </a:lnTo>
                    <a:lnTo>
                      <a:pt x="1707" y="123"/>
                    </a:lnTo>
                    <a:lnTo>
                      <a:pt x="1611" y="69"/>
                    </a:lnTo>
                    <a:lnTo>
                      <a:pt x="1489" y="14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3" name="Google Shape;850;p24">
                <a:extLst>
                  <a:ext uri="{FF2B5EF4-FFF2-40B4-BE49-F238E27FC236}">
                    <a16:creationId xmlns:a16="http://schemas.microsoft.com/office/drawing/2014/main" id="{7C468775-1293-2C35-A0B6-380950507768}"/>
                  </a:ext>
                </a:extLst>
              </p:cNvPr>
              <p:cNvSpPr/>
              <p:nvPr/>
            </p:nvSpPr>
            <p:spPr>
              <a:xfrm>
                <a:off x="8429450" y="2450526"/>
                <a:ext cx="423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966" extrusionOk="0">
                    <a:moveTo>
                      <a:pt x="588" y="0"/>
                    </a:moveTo>
                    <a:lnTo>
                      <a:pt x="465" y="27"/>
                    </a:lnTo>
                    <a:lnTo>
                      <a:pt x="342" y="82"/>
                    </a:lnTo>
                    <a:lnTo>
                      <a:pt x="328" y="82"/>
                    </a:lnTo>
                    <a:lnTo>
                      <a:pt x="219" y="164"/>
                    </a:lnTo>
                    <a:lnTo>
                      <a:pt x="124" y="259"/>
                    </a:lnTo>
                    <a:lnTo>
                      <a:pt x="69" y="369"/>
                    </a:lnTo>
                    <a:lnTo>
                      <a:pt x="14" y="478"/>
                    </a:lnTo>
                    <a:lnTo>
                      <a:pt x="1" y="614"/>
                    </a:lnTo>
                    <a:lnTo>
                      <a:pt x="1" y="737"/>
                    </a:lnTo>
                    <a:lnTo>
                      <a:pt x="28" y="860"/>
                    </a:lnTo>
                    <a:lnTo>
                      <a:pt x="83" y="983"/>
                    </a:lnTo>
                    <a:lnTo>
                      <a:pt x="465" y="1638"/>
                    </a:lnTo>
                    <a:lnTo>
                      <a:pt x="533" y="1748"/>
                    </a:lnTo>
                    <a:lnTo>
                      <a:pt x="629" y="1829"/>
                    </a:lnTo>
                    <a:lnTo>
                      <a:pt x="738" y="1898"/>
                    </a:lnTo>
                    <a:lnTo>
                      <a:pt x="861" y="1939"/>
                    </a:lnTo>
                    <a:lnTo>
                      <a:pt x="984" y="1966"/>
                    </a:lnTo>
                    <a:lnTo>
                      <a:pt x="1107" y="1966"/>
                    </a:lnTo>
                    <a:lnTo>
                      <a:pt x="1230" y="1939"/>
                    </a:lnTo>
                    <a:lnTo>
                      <a:pt x="1352" y="1884"/>
                    </a:lnTo>
                    <a:lnTo>
                      <a:pt x="1366" y="1870"/>
                    </a:lnTo>
                    <a:lnTo>
                      <a:pt x="1475" y="1802"/>
                    </a:lnTo>
                    <a:lnTo>
                      <a:pt x="1557" y="1707"/>
                    </a:lnTo>
                    <a:lnTo>
                      <a:pt x="1625" y="1597"/>
                    </a:lnTo>
                    <a:lnTo>
                      <a:pt x="1666" y="1474"/>
                    </a:lnTo>
                    <a:lnTo>
                      <a:pt x="1694" y="1352"/>
                    </a:lnTo>
                    <a:lnTo>
                      <a:pt x="1694" y="1229"/>
                    </a:lnTo>
                    <a:lnTo>
                      <a:pt x="1666" y="1106"/>
                    </a:lnTo>
                    <a:lnTo>
                      <a:pt x="1612" y="983"/>
                    </a:lnTo>
                    <a:lnTo>
                      <a:pt x="1230" y="328"/>
                    </a:lnTo>
                    <a:lnTo>
                      <a:pt x="1148" y="218"/>
                    </a:lnTo>
                    <a:lnTo>
                      <a:pt x="1066" y="123"/>
                    </a:lnTo>
                    <a:lnTo>
                      <a:pt x="956" y="55"/>
                    </a:lnTo>
                    <a:lnTo>
                      <a:pt x="834" y="14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4" name="Google Shape;851;p24">
                <a:extLst>
                  <a:ext uri="{FF2B5EF4-FFF2-40B4-BE49-F238E27FC236}">
                    <a16:creationId xmlns:a16="http://schemas.microsoft.com/office/drawing/2014/main" id="{2185964D-4E59-5C1D-C467-6A2F66563835}"/>
                  </a:ext>
                </a:extLst>
              </p:cNvPr>
              <p:cNvSpPr/>
              <p:nvPr/>
            </p:nvSpPr>
            <p:spPr>
              <a:xfrm>
                <a:off x="8424325" y="1577076"/>
                <a:ext cx="219850" cy="36935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14774" extrusionOk="0">
                    <a:moveTo>
                      <a:pt x="4124" y="1"/>
                    </a:moveTo>
                    <a:lnTo>
                      <a:pt x="3906" y="28"/>
                    </a:lnTo>
                    <a:lnTo>
                      <a:pt x="3687" y="56"/>
                    </a:lnTo>
                    <a:lnTo>
                      <a:pt x="3482" y="83"/>
                    </a:lnTo>
                    <a:lnTo>
                      <a:pt x="3264" y="138"/>
                    </a:lnTo>
                    <a:lnTo>
                      <a:pt x="3059" y="192"/>
                    </a:lnTo>
                    <a:lnTo>
                      <a:pt x="2854" y="260"/>
                    </a:lnTo>
                    <a:lnTo>
                      <a:pt x="2663" y="342"/>
                    </a:lnTo>
                    <a:lnTo>
                      <a:pt x="2472" y="424"/>
                    </a:lnTo>
                    <a:lnTo>
                      <a:pt x="2281" y="533"/>
                    </a:lnTo>
                    <a:lnTo>
                      <a:pt x="2090" y="629"/>
                    </a:lnTo>
                    <a:lnTo>
                      <a:pt x="1912" y="738"/>
                    </a:lnTo>
                    <a:lnTo>
                      <a:pt x="1749" y="861"/>
                    </a:lnTo>
                    <a:lnTo>
                      <a:pt x="1585" y="998"/>
                    </a:lnTo>
                    <a:lnTo>
                      <a:pt x="1421" y="1134"/>
                    </a:lnTo>
                    <a:lnTo>
                      <a:pt x="1271" y="1271"/>
                    </a:lnTo>
                    <a:lnTo>
                      <a:pt x="1134" y="1435"/>
                    </a:lnTo>
                    <a:lnTo>
                      <a:pt x="998" y="1585"/>
                    </a:lnTo>
                    <a:lnTo>
                      <a:pt x="861" y="1749"/>
                    </a:lnTo>
                    <a:lnTo>
                      <a:pt x="738" y="1926"/>
                    </a:lnTo>
                    <a:lnTo>
                      <a:pt x="629" y="2103"/>
                    </a:lnTo>
                    <a:lnTo>
                      <a:pt x="520" y="2281"/>
                    </a:lnTo>
                    <a:lnTo>
                      <a:pt x="424" y="2472"/>
                    </a:lnTo>
                    <a:lnTo>
                      <a:pt x="342" y="2663"/>
                    </a:lnTo>
                    <a:lnTo>
                      <a:pt x="260" y="2854"/>
                    </a:lnTo>
                    <a:lnTo>
                      <a:pt x="192" y="3059"/>
                    </a:lnTo>
                    <a:lnTo>
                      <a:pt x="138" y="3264"/>
                    </a:lnTo>
                    <a:lnTo>
                      <a:pt x="83" y="3482"/>
                    </a:lnTo>
                    <a:lnTo>
                      <a:pt x="42" y="3687"/>
                    </a:lnTo>
                    <a:lnTo>
                      <a:pt x="15" y="3906"/>
                    </a:lnTo>
                    <a:lnTo>
                      <a:pt x="1" y="4138"/>
                    </a:lnTo>
                    <a:lnTo>
                      <a:pt x="1" y="4356"/>
                    </a:lnTo>
                    <a:lnTo>
                      <a:pt x="1" y="9312"/>
                    </a:lnTo>
                    <a:lnTo>
                      <a:pt x="1" y="9626"/>
                    </a:lnTo>
                    <a:lnTo>
                      <a:pt x="28" y="9940"/>
                    </a:lnTo>
                    <a:lnTo>
                      <a:pt x="69" y="10254"/>
                    </a:lnTo>
                    <a:lnTo>
                      <a:pt x="110" y="10568"/>
                    </a:lnTo>
                    <a:lnTo>
                      <a:pt x="178" y="10868"/>
                    </a:lnTo>
                    <a:lnTo>
                      <a:pt x="260" y="11182"/>
                    </a:lnTo>
                    <a:lnTo>
                      <a:pt x="356" y="11483"/>
                    </a:lnTo>
                    <a:lnTo>
                      <a:pt x="452" y="11783"/>
                    </a:lnTo>
                    <a:lnTo>
                      <a:pt x="602" y="12138"/>
                    </a:lnTo>
                    <a:lnTo>
                      <a:pt x="738" y="12466"/>
                    </a:lnTo>
                    <a:lnTo>
                      <a:pt x="888" y="12766"/>
                    </a:lnTo>
                    <a:lnTo>
                      <a:pt x="1066" y="13053"/>
                    </a:lnTo>
                    <a:lnTo>
                      <a:pt x="1271" y="13312"/>
                    </a:lnTo>
                    <a:lnTo>
                      <a:pt x="1475" y="13544"/>
                    </a:lnTo>
                    <a:lnTo>
                      <a:pt x="1708" y="13763"/>
                    </a:lnTo>
                    <a:lnTo>
                      <a:pt x="1940" y="13968"/>
                    </a:lnTo>
                    <a:lnTo>
                      <a:pt x="2199" y="14131"/>
                    </a:lnTo>
                    <a:lnTo>
                      <a:pt x="2458" y="14295"/>
                    </a:lnTo>
                    <a:lnTo>
                      <a:pt x="2732" y="14418"/>
                    </a:lnTo>
                    <a:lnTo>
                      <a:pt x="3018" y="14527"/>
                    </a:lnTo>
                    <a:lnTo>
                      <a:pt x="3305" y="14623"/>
                    </a:lnTo>
                    <a:lnTo>
                      <a:pt x="3592" y="14691"/>
                    </a:lnTo>
                    <a:lnTo>
                      <a:pt x="3892" y="14746"/>
                    </a:lnTo>
                    <a:lnTo>
                      <a:pt x="4179" y="14773"/>
                    </a:lnTo>
                    <a:lnTo>
                      <a:pt x="4479" y="14773"/>
                    </a:lnTo>
                    <a:lnTo>
                      <a:pt x="4779" y="14759"/>
                    </a:lnTo>
                    <a:lnTo>
                      <a:pt x="5080" y="14719"/>
                    </a:lnTo>
                    <a:lnTo>
                      <a:pt x="5380" y="14664"/>
                    </a:lnTo>
                    <a:lnTo>
                      <a:pt x="5667" y="14596"/>
                    </a:lnTo>
                    <a:lnTo>
                      <a:pt x="5954" y="14486"/>
                    </a:lnTo>
                    <a:lnTo>
                      <a:pt x="6227" y="14377"/>
                    </a:lnTo>
                    <a:lnTo>
                      <a:pt x="6486" y="14227"/>
                    </a:lnTo>
                    <a:lnTo>
                      <a:pt x="6745" y="14063"/>
                    </a:lnTo>
                    <a:lnTo>
                      <a:pt x="6991" y="13886"/>
                    </a:lnTo>
                    <a:lnTo>
                      <a:pt x="7237" y="13681"/>
                    </a:lnTo>
                    <a:lnTo>
                      <a:pt x="7455" y="13462"/>
                    </a:lnTo>
                    <a:lnTo>
                      <a:pt x="7660" y="13217"/>
                    </a:lnTo>
                    <a:lnTo>
                      <a:pt x="7838" y="12944"/>
                    </a:lnTo>
                    <a:lnTo>
                      <a:pt x="8015" y="12671"/>
                    </a:lnTo>
                    <a:lnTo>
                      <a:pt x="8165" y="12357"/>
                    </a:lnTo>
                    <a:lnTo>
                      <a:pt x="8288" y="12029"/>
                    </a:lnTo>
                    <a:lnTo>
                      <a:pt x="8575" y="11223"/>
                    </a:lnTo>
                    <a:lnTo>
                      <a:pt x="8670" y="10896"/>
                    </a:lnTo>
                    <a:lnTo>
                      <a:pt x="8739" y="10582"/>
                    </a:lnTo>
                    <a:lnTo>
                      <a:pt x="8780" y="10254"/>
                    </a:lnTo>
                    <a:lnTo>
                      <a:pt x="8793" y="9913"/>
                    </a:lnTo>
                    <a:lnTo>
                      <a:pt x="8793" y="4356"/>
                    </a:lnTo>
                    <a:lnTo>
                      <a:pt x="8793" y="4138"/>
                    </a:lnTo>
                    <a:lnTo>
                      <a:pt x="8780" y="3906"/>
                    </a:lnTo>
                    <a:lnTo>
                      <a:pt x="8752" y="3687"/>
                    </a:lnTo>
                    <a:lnTo>
                      <a:pt x="8711" y="3482"/>
                    </a:lnTo>
                    <a:lnTo>
                      <a:pt x="8657" y="3264"/>
                    </a:lnTo>
                    <a:lnTo>
                      <a:pt x="8602" y="3059"/>
                    </a:lnTo>
                    <a:lnTo>
                      <a:pt x="8534" y="2854"/>
                    </a:lnTo>
                    <a:lnTo>
                      <a:pt x="8452" y="2663"/>
                    </a:lnTo>
                    <a:lnTo>
                      <a:pt x="8370" y="2472"/>
                    </a:lnTo>
                    <a:lnTo>
                      <a:pt x="8274" y="2281"/>
                    </a:lnTo>
                    <a:lnTo>
                      <a:pt x="8165" y="2103"/>
                    </a:lnTo>
                    <a:lnTo>
                      <a:pt x="8056" y="1926"/>
                    </a:lnTo>
                    <a:lnTo>
                      <a:pt x="7933" y="1749"/>
                    </a:lnTo>
                    <a:lnTo>
                      <a:pt x="7797" y="1585"/>
                    </a:lnTo>
                    <a:lnTo>
                      <a:pt x="7660" y="1435"/>
                    </a:lnTo>
                    <a:lnTo>
                      <a:pt x="7524" y="1271"/>
                    </a:lnTo>
                    <a:lnTo>
                      <a:pt x="7373" y="1134"/>
                    </a:lnTo>
                    <a:lnTo>
                      <a:pt x="7210" y="998"/>
                    </a:lnTo>
                    <a:lnTo>
                      <a:pt x="7046" y="861"/>
                    </a:lnTo>
                    <a:lnTo>
                      <a:pt x="6882" y="738"/>
                    </a:lnTo>
                    <a:lnTo>
                      <a:pt x="6704" y="629"/>
                    </a:lnTo>
                    <a:lnTo>
                      <a:pt x="6513" y="533"/>
                    </a:lnTo>
                    <a:lnTo>
                      <a:pt x="6336" y="424"/>
                    </a:lnTo>
                    <a:lnTo>
                      <a:pt x="6131" y="342"/>
                    </a:lnTo>
                    <a:lnTo>
                      <a:pt x="5940" y="260"/>
                    </a:lnTo>
                    <a:lnTo>
                      <a:pt x="5735" y="192"/>
                    </a:lnTo>
                    <a:lnTo>
                      <a:pt x="5530" y="138"/>
                    </a:lnTo>
                    <a:lnTo>
                      <a:pt x="5326" y="83"/>
                    </a:lnTo>
                    <a:lnTo>
                      <a:pt x="5107" y="56"/>
                    </a:lnTo>
                    <a:lnTo>
                      <a:pt x="4889" y="28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5" name="Google Shape;852;p24">
                <a:extLst>
                  <a:ext uri="{FF2B5EF4-FFF2-40B4-BE49-F238E27FC236}">
                    <a16:creationId xmlns:a16="http://schemas.microsoft.com/office/drawing/2014/main" id="{EE87AED5-4E5A-DD0E-7CC7-DB351041CEC7}"/>
                  </a:ext>
                </a:extLst>
              </p:cNvPr>
              <p:cNvSpPr/>
              <p:nvPr/>
            </p:nvSpPr>
            <p:spPr>
              <a:xfrm>
                <a:off x="8225350" y="995476"/>
                <a:ext cx="612675" cy="788125"/>
              </a:xfrm>
              <a:custGeom>
                <a:avLst/>
                <a:gdLst/>
                <a:ahLst/>
                <a:cxnLst/>
                <a:rect l="l" t="t" r="r" b="b"/>
                <a:pathLst>
                  <a:path w="24507" h="31525" extrusionOk="0">
                    <a:moveTo>
                      <a:pt x="10841" y="1"/>
                    </a:moveTo>
                    <a:lnTo>
                      <a:pt x="10281" y="15"/>
                    </a:lnTo>
                    <a:lnTo>
                      <a:pt x="9735" y="56"/>
                    </a:lnTo>
                    <a:lnTo>
                      <a:pt x="9189" y="124"/>
                    </a:lnTo>
                    <a:lnTo>
                      <a:pt x="8656" y="219"/>
                    </a:lnTo>
                    <a:lnTo>
                      <a:pt x="8137" y="342"/>
                    </a:lnTo>
                    <a:lnTo>
                      <a:pt x="7619" y="492"/>
                    </a:lnTo>
                    <a:lnTo>
                      <a:pt x="7114" y="656"/>
                    </a:lnTo>
                    <a:lnTo>
                      <a:pt x="6622" y="861"/>
                    </a:lnTo>
                    <a:lnTo>
                      <a:pt x="6144" y="1066"/>
                    </a:lnTo>
                    <a:lnTo>
                      <a:pt x="5680" y="1312"/>
                    </a:lnTo>
                    <a:lnTo>
                      <a:pt x="5216" y="1571"/>
                    </a:lnTo>
                    <a:lnTo>
                      <a:pt x="4779" y="1858"/>
                    </a:lnTo>
                    <a:lnTo>
                      <a:pt x="4356" y="2158"/>
                    </a:lnTo>
                    <a:lnTo>
                      <a:pt x="3946" y="2486"/>
                    </a:lnTo>
                    <a:lnTo>
                      <a:pt x="3550" y="2827"/>
                    </a:lnTo>
                    <a:lnTo>
                      <a:pt x="3182" y="3182"/>
                    </a:lnTo>
                    <a:lnTo>
                      <a:pt x="2813" y="3551"/>
                    </a:lnTo>
                    <a:lnTo>
                      <a:pt x="2472" y="3947"/>
                    </a:lnTo>
                    <a:lnTo>
                      <a:pt x="2158" y="4356"/>
                    </a:lnTo>
                    <a:lnTo>
                      <a:pt x="1857" y="4779"/>
                    </a:lnTo>
                    <a:lnTo>
                      <a:pt x="1571" y="5230"/>
                    </a:lnTo>
                    <a:lnTo>
                      <a:pt x="1311" y="5680"/>
                    </a:lnTo>
                    <a:lnTo>
                      <a:pt x="1065" y="6145"/>
                    </a:lnTo>
                    <a:lnTo>
                      <a:pt x="861" y="6622"/>
                    </a:lnTo>
                    <a:lnTo>
                      <a:pt x="656" y="7128"/>
                    </a:lnTo>
                    <a:lnTo>
                      <a:pt x="492" y="7619"/>
                    </a:lnTo>
                    <a:lnTo>
                      <a:pt x="342" y="8138"/>
                    </a:lnTo>
                    <a:lnTo>
                      <a:pt x="219" y="8670"/>
                    </a:lnTo>
                    <a:lnTo>
                      <a:pt x="123" y="9203"/>
                    </a:lnTo>
                    <a:lnTo>
                      <a:pt x="55" y="9735"/>
                    </a:lnTo>
                    <a:lnTo>
                      <a:pt x="14" y="10295"/>
                    </a:lnTo>
                    <a:lnTo>
                      <a:pt x="0" y="10855"/>
                    </a:lnTo>
                    <a:lnTo>
                      <a:pt x="274" y="19538"/>
                    </a:lnTo>
                    <a:lnTo>
                      <a:pt x="301" y="20152"/>
                    </a:lnTo>
                    <a:lnTo>
                      <a:pt x="342" y="20767"/>
                    </a:lnTo>
                    <a:lnTo>
                      <a:pt x="424" y="21367"/>
                    </a:lnTo>
                    <a:lnTo>
                      <a:pt x="519" y="21954"/>
                    </a:lnTo>
                    <a:lnTo>
                      <a:pt x="656" y="22541"/>
                    </a:lnTo>
                    <a:lnTo>
                      <a:pt x="820" y="23101"/>
                    </a:lnTo>
                    <a:lnTo>
                      <a:pt x="1011" y="23661"/>
                    </a:lnTo>
                    <a:lnTo>
                      <a:pt x="1229" y="24207"/>
                    </a:lnTo>
                    <a:lnTo>
                      <a:pt x="1461" y="24739"/>
                    </a:lnTo>
                    <a:lnTo>
                      <a:pt x="1734" y="25258"/>
                    </a:lnTo>
                    <a:lnTo>
                      <a:pt x="2021" y="25763"/>
                    </a:lnTo>
                    <a:lnTo>
                      <a:pt x="2335" y="26241"/>
                    </a:lnTo>
                    <a:lnTo>
                      <a:pt x="2663" y="26719"/>
                    </a:lnTo>
                    <a:lnTo>
                      <a:pt x="3018" y="27170"/>
                    </a:lnTo>
                    <a:lnTo>
                      <a:pt x="3400" y="27607"/>
                    </a:lnTo>
                    <a:lnTo>
                      <a:pt x="3796" y="28016"/>
                    </a:lnTo>
                    <a:lnTo>
                      <a:pt x="4219" y="28412"/>
                    </a:lnTo>
                    <a:lnTo>
                      <a:pt x="4642" y="28794"/>
                    </a:lnTo>
                    <a:lnTo>
                      <a:pt x="5107" y="29149"/>
                    </a:lnTo>
                    <a:lnTo>
                      <a:pt x="5571" y="29477"/>
                    </a:lnTo>
                    <a:lnTo>
                      <a:pt x="6062" y="29791"/>
                    </a:lnTo>
                    <a:lnTo>
                      <a:pt x="6567" y="30078"/>
                    </a:lnTo>
                    <a:lnTo>
                      <a:pt x="7086" y="30351"/>
                    </a:lnTo>
                    <a:lnTo>
                      <a:pt x="7605" y="30583"/>
                    </a:lnTo>
                    <a:lnTo>
                      <a:pt x="8151" y="30801"/>
                    </a:lnTo>
                    <a:lnTo>
                      <a:pt x="8711" y="30992"/>
                    </a:lnTo>
                    <a:lnTo>
                      <a:pt x="9284" y="31156"/>
                    </a:lnTo>
                    <a:lnTo>
                      <a:pt x="9858" y="31279"/>
                    </a:lnTo>
                    <a:lnTo>
                      <a:pt x="10458" y="31388"/>
                    </a:lnTo>
                    <a:lnTo>
                      <a:pt x="11059" y="31470"/>
                    </a:lnTo>
                    <a:lnTo>
                      <a:pt x="11660" y="31511"/>
                    </a:lnTo>
                    <a:lnTo>
                      <a:pt x="12274" y="31525"/>
                    </a:lnTo>
                    <a:lnTo>
                      <a:pt x="12520" y="31525"/>
                    </a:lnTo>
                    <a:lnTo>
                      <a:pt x="13134" y="31511"/>
                    </a:lnTo>
                    <a:lnTo>
                      <a:pt x="13749" y="31457"/>
                    </a:lnTo>
                    <a:lnTo>
                      <a:pt x="14349" y="31388"/>
                    </a:lnTo>
                    <a:lnTo>
                      <a:pt x="14936" y="31279"/>
                    </a:lnTo>
                    <a:lnTo>
                      <a:pt x="15524" y="31143"/>
                    </a:lnTo>
                    <a:lnTo>
                      <a:pt x="16083" y="30979"/>
                    </a:lnTo>
                    <a:lnTo>
                      <a:pt x="16643" y="30801"/>
                    </a:lnTo>
                    <a:lnTo>
                      <a:pt x="17189" y="30583"/>
                    </a:lnTo>
                    <a:lnTo>
                      <a:pt x="17722" y="30337"/>
                    </a:lnTo>
                    <a:lnTo>
                      <a:pt x="18240" y="30078"/>
                    </a:lnTo>
                    <a:lnTo>
                      <a:pt x="18746" y="29791"/>
                    </a:lnTo>
                    <a:lnTo>
                      <a:pt x="19223" y="29477"/>
                    </a:lnTo>
                    <a:lnTo>
                      <a:pt x="19701" y="29136"/>
                    </a:lnTo>
                    <a:lnTo>
                      <a:pt x="20152" y="28781"/>
                    </a:lnTo>
                    <a:lnTo>
                      <a:pt x="20589" y="28412"/>
                    </a:lnTo>
                    <a:lnTo>
                      <a:pt x="20998" y="28002"/>
                    </a:lnTo>
                    <a:lnTo>
                      <a:pt x="21394" y="27593"/>
                    </a:lnTo>
                    <a:lnTo>
                      <a:pt x="21776" y="27156"/>
                    </a:lnTo>
                    <a:lnTo>
                      <a:pt x="22131" y="26705"/>
                    </a:lnTo>
                    <a:lnTo>
                      <a:pt x="22459" y="26228"/>
                    </a:lnTo>
                    <a:lnTo>
                      <a:pt x="22773" y="25750"/>
                    </a:lnTo>
                    <a:lnTo>
                      <a:pt x="23060" y="25245"/>
                    </a:lnTo>
                    <a:lnTo>
                      <a:pt x="23333" y="24726"/>
                    </a:lnTo>
                    <a:lnTo>
                      <a:pt x="23565" y="24193"/>
                    </a:lnTo>
                    <a:lnTo>
                      <a:pt x="23783" y="23647"/>
                    </a:lnTo>
                    <a:lnTo>
                      <a:pt x="23975" y="23088"/>
                    </a:lnTo>
                    <a:lnTo>
                      <a:pt x="24138" y="22528"/>
                    </a:lnTo>
                    <a:lnTo>
                      <a:pt x="24261" y="21941"/>
                    </a:lnTo>
                    <a:lnTo>
                      <a:pt x="24370" y="21354"/>
                    </a:lnTo>
                    <a:lnTo>
                      <a:pt x="24452" y="20753"/>
                    </a:lnTo>
                    <a:lnTo>
                      <a:pt x="24493" y="20139"/>
                    </a:lnTo>
                    <a:lnTo>
                      <a:pt x="24507" y="19524"/>
                    </a:lnTo>
                    <a:lnTo>
                      <a:pt x="24234" y="10841"/>
                    </a:lnTo>
                    <a:lnTo>
                      <a:pt x="24220" y="10281"/>
                    </a:lnTo>
                    <a:lnTo>
                      <a:pt x="24179" y="9722"/>
                    </a:lnTo>
                    <a:lnTo>
                      <a:pt x="24111" y="9189"/>
                    </a:lnTo>
                    <a:lnTo>
                      <a:pt x="24016" y="8657"/>
                    </a:lnTo>
                    <a:lnTo>
                      <a:pt x="23893" y="8124"/>
                    </a:lnTo>
                    <a:lnTo>
                      <a:pt x="23742" y="7605"/>
                    </a:lnTo>
                    <a:lnTo>
                      <a:pt x="23579" y="7114"/>
                    </a:lnTo>
                    <a:lnTo>
                      <a:pt x="23387" y="6609"/>
                    </a:lnTo>
                    <a:lnTo>
                      <a:pt x="23169" y="6131"/>
                    </a:lnTo>
                    <a:lnTo>
                      <a:pt x="22923" y="5667"/>
                    </a:lnTo>
                    <a:lnTo>
                      <a:pt x="22664" y="5216"/>
                    </a:lnTo>
                    <a:lnTo>
                      <a:pt x="22377" y="4779"/>
                    </a:lnTo>
                    <a:lnTo>
                      <a:pt x="22077" y="4342"/>
                    </a:lnTo>
                    <a:lnTo>
                      <a:pt x="21763" y="3933"/>
                    </a:lnTo>
                    <a:lnTo>
                      <a:pt x="21422" y="3551"/>
                    </a:lnTo>
                    <a:lnTo>
                      <a:pt x="21053" y="3168"/>
                    </a:lnTo>
                    <a:lnTo>
                      <a:pt x="20684" y="2813"/>
                    </a:lnTo>
                    <a:lnTo>
                      <a:pt x="20288" y="2472"/>
                    </a:lnTo>
                    <a:lnTo>
                      <a:pt x="19879" y="2144"/>
                    </a:lnTo>
                    <a:lnTo>
                      <a:pt x="19456" y="1844"/>
                    </a:lnTo>
                    <a:lnTo>
                      <a:pt x="19005" y="1571"/>
                    </a:lnTo>
                    <a:lnTo>
                      <a:pt x="18554" y="1298"/>
                    </a:lnTo>
                    <a:lnTo>
                      <a:pt x="18090" y="1066"/>
                    </a:lnTo>
                    <a:lnTo>
                      <a:pt x="17612" y="847"/>
                    </a:lnTo>
                    <a:lnTo>
                      <a:pt x="17121" y="656"/>
                    </a:lnTo>
                    <a:lnTo>
                      <a:pt x="16616" y="479"/>
                    </a:lnTo>
                    <a:lnTo>
                      <a:pt x="16097" y="342"/>
                    </a:lnTo>
                    <a:lnTo>
                      <a:pt x="15578" y="219"/>
                    </a:lnTo>
                    <a:lnTo>
                      <a:pt x="15032" y="124"/>
                    </a:lnTo>
                    <a:lnTo>
                      <a:pt x="14500" y="56"/>
                    </a:lnTo>
                    <a:lnTo>
                      <a:pt x="13940" y="15"/>
                    </a:lnTo>
                    <a:lnTo>
                      <a:pt x="13380" y="1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6" name="Google Shape;853;p24">
                <a:extLst>
                  <a:ext uri="{FF2B5EF4-FFF2-40B4-BE49-F238E27FC236}">
                    <a16:creationId xmlns:a16="http://schemas.microsoft.com/office/drawing/2014/main" id="{82905A52-6131-428C-F829-69004406E366}"/>
                  </a:ext>
                </a:extLst>
              </p:cNvPr>
              <p:cNvSpPr/>
              <p:nvPr/>
            </p:nvSpPr>
            <p:spPr>
              <a:xfrm>
                <a:off x="8229450" y="1517351"/>
                <a:ext cx="60960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4384" h="13968" extrusionOk="0">
                    <a:moveTo>
                      <a:pt x="0" y="1"/>
                    </a:moveTo>
                    <a:lnTo>
                      <a:pt x="0" y="3236"/>
                    </a:lnTo>
                    <a:lnTo>
                      <a:pt x="28" y="3796"/>
                    </a:lnTo>
                    <a:lnTo>
                      <a:pt x="69" y="4342"/>
                    </a:lnTo>
                    <a:lnTo>
                      <a:pt x="150" y="4875"/>
                    </a:lnTo>
                    <a:lnTo>
                      <a:pt x="246" y="5407"/>
                    </a:lnTo>
                    <a:lnTo>
                      <a:pt x="383" y="5926"/>
                    </a:lnTo>
                    <a:lnTo>
                      <a:pt x="546" y="6431"/>
                    </a:lnTo>
                    <a:lnTo>
                      <a:pt x="738" y="6936"/>
                    </a:lnTo>
                    <a:lnTo>
                      <a:pt x="956" y="7414"/>
                    </a:lnTo>
                    <a:lnTo>
                      <a:pt x="1202" y="7892"/>
                    </a:lnTo>
                    <a:lnTo>
                      <a:pt x="1461" y="8356"/>
                    </a:lnTo>
                    <a:lnTo>
                      <a:pt x="1748" y="8807"/>
                    </a:lnTo>
                    <a:lnTo>
                      <a:pt x="2062" y="9244"/>
                    </a:lnTo>
                    <a:lnTo>
                      <a:pt x="2403" y="9653"/>
                    </a:lnTo>
                    <a:lnTo>
                      <a:pt x="2758" y="10063"/>
                    </a:lnTo>
                    <a:lnTo>
                      <a:pt x="3140" y="10459"/>
                    </a:lnTo>
                    <a:lnTo>
                      <a:pt x="3536" y="10827"/>
                    </a:lnTo>
                    <a:lnTo>
                      <a:pt x="3960" y="11182"/>
                    </a:lnTo>
                    <a:lnTo>
                      <a:pt x="4396" y="11524"/>
                    </a:lnTo>
                    <a:lnTo>
                      <a:pt x="4847" y="11838"/>
                    </a:lnTo>
                    <a:lnTo>
                      <a:pt x="5325" y="12138"/>
                    </a:lnTo>
                    <a:lnTo>
                      <a:pt x="5816" y="12411"/>
                    </a:lnTo>
                    <a:lnTo>
                      <a:pt x="6321" y="12670"/>
                    </a:lnTo>
                    <a:lnTo>
                      <a:pt x="6840" y="12916"/>
                    </a:lnTo>
                    <a:lnTo>
                      <a:pt x="7373" y="13121"/>
                    </a:lnTo>
                    <a:lnTo>
                      <a:pt x="7919" y="13312"/>
                    </a:lnTo>
                    <a:lnTo>
                      <a:pt x="8492" y="13490"/>
                    </a:lnTo>
                    <a:lnTo>
                      <a:pt x="9052" y="13626"/>
                    </a:lnTo>
                    <a:lnTo>
                      <a:pt x="9639" y="13749"/>
                    </a:lnTo>
                    <a:lnTo>
                      <a:pt x="10240" y="13845"/>
                    </a:lnTo>
                    <a:lnTo>
                      <a:pt x="10841" y="13913"/>
                    </a:lnTo>
                    <a:lnTo>
                      <a:pt x="11455" y="13954"/>
                    </a:lnTo>
                    <a:lnTo>
                      <a:pt x="12069" y="13967"/>
                    </a:lnTo>
                    <a:lnTo>
                      <a:pt x="12315" y="13967"/>
                    </a:lnTo>
                    <a:lnTo>
                      <a:pt x="12943" y="13954"/>
                    </a:lnTo>
                    <a:lnTo>
                      <a:pt x="13557" y="13913"/>
                    </a:lnTo>
                    <a:lnTo>
                      <a:pt x="14158" y="13845"/>
                    </a:lnTo>
                    <a:lnTo>
                      <a:pt x="14745" y="13749"/>
                    </a:lnTo>
                    <a:lnTo>
                      <a:pt x="15332" y="13626"/>
                    </a:lnTo>
                    <a:lnTo>
                      <a:pt x="15906" y="13490"/>
                    </a:lnTo>
                    <a:lnTo>
                      <a:pt x="16465" y="13312"/>
                    </a:lnTo>
                    <a:lnTo>
                      <a:pt x="17012" y="13121"/>
                    </a:lnTo>
                    <a:lnTo>
                      <a:pt x="17558" y="12916"/>
                    </a:lnTo>
                    <a:lnTo>
                      <a:pt x="18076" y="12670"/>
                    </a:lnTo>
                    <a:lnTo>
                      <a:pt x="18582" y="12411"/>
                    </a:lnTo>
                    <a:lnTo>
                      <a:pt x="19073" y="12138"/>
                    </a:lnTo>
                    <a:lnTo>
                      <a:pt x="19537" y="11838"/>
                    </a:lnTo>
                    <a:lnTo>
                      <a:pt x="20001" y="11524"/>
                    </a:lnTo>
                    <a:lnTo>
                      <a:pt x="20438" y="11182"/>
                    </a:lnTo>
                    <a:lnTo>
                      <a:pt x="20848" y="10827"/>
                    </a:lnTo>
                    <a:lnTo>
                      <a:pt x="21258" y="10459"/>
                    </a:lnTo>
                    <a:lnTo>
                      <a:pt x="21626" y="10063"/>
                    </a:lnTo>
                    <a:lnTo>
                      <a:pt x="21995" y="9653"/>
                    </a:lnTo>
                    <a:lnTo>
                      <a:pt x="22322" y="9244"/>
                    </a:lnTo>
                    <a:lnTo>
                      <a:pt x="22636" y="8807"/>
                    </a:lnTo>
                    <a:lnTo>
                      <a:pt x="22937" y="8356"/>
                    </a:lnTo>
                    <a:lnTo>
                      <a:pt x="23196" y="7892"/>
                    </a:lnTo>
                    <a:lnTo>
                      <a:pt x="23442" y="7414"/>
                    </a:lnTo>
                    <a:lnTo>
                      <a:pt x="23660" y="6936"/>
                    </a:lnTo>
                    <a:lnTo>
                      <a:pt x="23852" y="6431"/>
                    </a:lnTo>
                    <a:lnTo>
                      <a:pt x="24002" y="5926"/>
                    </a:lnTo>
                    <a:lnTo>
                      <a:pt x="24138" y="5407"/>
                    </a:lnTo>
                    <a:lnTo>
                      <a:pt x="24247" y="4875"/>
                    </a:lnTo>
                    <a:lnTo>
                      <a:pt x="24329" y="4342"/>
                    </a:lnTo>
                    <a:lnTo>
                      <a:pt x="24370" y="3796"/>
                    </a:lnTo>
                    <a:lnTo>
                      <a:pt x="24384" y="3236"/>
                    </a:lnTo>
                    <a:lnTo>
                      <a:pt x="24384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8" name="Google Shape;854;p24">
                <a:extLst>
                  <a:ext uri="{FF2B5EF4-FFF2-40B4-BE49-F238E27FC236}">
                    <a16:creationId xmlns:a16="http://schemas.microsoft.com/office/drawing/2014/main" id="{7107BB8A-2E90-7022-9D4E-80BD56AAA932}"/>
                  </a:ext>
                </a:extLst>
              </p:cNvPr>
              <p:cNvSpPr/>
              <p:nvPr/>
            </p:nvSpPr>
            <p:spPr>
              <a:xfrm>
                <a:off x="8225350" y="1072276"/>
                <a:ext cx="86025" cy="32497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12999" extrusionOk="0">
                    <a:moveTo>
                      <a:pt x="3304" y="1"/>
                    </a:moveTo>
                    <a:lnTo>
                      <a:pt x="2922" y="369"/>
                    </a:lnTo>
                    <a:lnTo>
                      <a:pt x="2581" y="765"/>
                    </a:lnTo>
                    <a:lnTo>
                      <a:pt x="2240" y="1189"/>
                    </a:lnTo>
                    <a:lnTo>
                      <a:pt x="1926" y="1612"/>
                    </a:lnTo>
                    <a:lnTo>
                      <a:pt x="1639" y="2062"/>
                    </a:lnTo>
                    <a:lnTo>
                      <a:pt x="1366" y="2513"/>
                    </a:lnTo>
                    <a:lnTo>
                      <a:pt x="1120" y="2991"/>
                    </a:lnTo>
                    <a:lnTo>
                      <a:pt x="888" y="3482"/>
                    </a:lnTo>
                    <a:lnTo>
                      <a:pt x="683" y="3987"/>
                    </a:lnTo>
                    <a:lnTo>
                      <a:pt x="506" y="4492"/>
                    </a:lnTo>
                    <a:lnTo>
                      <a:pt x="355" y="5011"/>
                    </a:lnTo>
                    <a:lnTo>
                      <a:pt x="233" y="5544"/>
                    </a:lnTo>
                    <a:lnTo>
                      <a:pt x="137" y="6090"/>
                    </a:lnTo>
                    <a:lnTo>
                      <a:pt x="69" y="6650"/>
                    </a:lnTo>
                    <a:lnTo>
                      <a:pt x="14" y="7209"/>
                    </a:lnTo>
                    <a:lnTo>
                      <a:pt x="0" y="7783"/>
                    </a:lnTo>
                    <a:lnTo>
                      <a:pt x="164" y="12998"/>
                    </a:lnTo>
                    <a:lnTo>
                      <a:pt x="1762" y="12998"/>
                    </a:lnTo>
                    <a:lnTo>
                      <a:pt x="1762" y="8015"/>
                    </a:lnTo>
                    <a:lnTo>
                      <a:pt x="1762" y="7851"/>
                    </a:lnTo>
                    <a:lnTo>
                      <a:pt x="1775" y="7701"/>
                    </a:lnTo>
                    <a:lnTo>
                      <a:pt x="1803" y="7551"/>
                    </a:lnTo>
                    <a:lnTo>
                      <a:pt x="1844" y="7400"/>
                    </a:lnTo>
                    <a:lnTo>
                      <a:pt x="1885" y="7264"/>
                    </a:lnTo>
                    <a:lnTo>
                      <a:pt x="1939" y="7127"/>
                    </a:lnTo>
                    <a:lnTo>
                      <a:pt x="2007" y="6991"/>
                    </a:lnTo>
                    <a:lnTo>
                      <a:pt x="2076" y="6868"/>
                    </a:lnTo>
                    <a:lnTo>
                      <a:pt x="2253" y="6540"/>
                    </a:lnTo>
                    <a:lnTo>
                      <a:pt x="2417" y="6213"/>
                    </a:lnTo>
                    <a:lnTo>
                      <a:pt x="2581" y="5871"/>
                    </a:lnTo>
                    <a:lnTo>
                      <a:pt x="2717" y="5530"/>
                    </a:lnTo>
                    <a:lnTo>
                      <a:pt x="2840" y="5189"/>
                    </a:lnTo>
                    <a:lnTo>
                      <a:pt x="2949" y="4834"/>
                    </a:lnTo>
                    <a:lnTo>
                      <a:pt x="3045" y="4479"/>
                    </a:lnTo>
                    <a:lnTo>
                      <a:pt x="3141" y="4110"/>
                    </a:lnTo>
                    <a:lnTo>
                      <a:pt x="3209" y="3755"/>
                    </a:lnTo>
                    <a:lnTo>
                      <a:pt x="3277" y="3387"/>
                    </a:lnTo>
                    <a:lnTo>
                      <a:pt x="3332" y="3018"/>
                    </a:lnTo>
                    <a:lnTo>
                      <a:pt x="3373" y="2649"/>
                    </a:lnTo>
                    <a:lnTo>
                      <a:pt x="3400" y="2267"/>
                    </a:lnTo>
                    <a:lnTo>
                      <a:pt x="3427" y="1898"/>
                    </a:lnTo>
                    <a:lnTo>
                      <a:pt x="3441" y="1530"/>
                    </a:lnTo>
                    <a:lnTo>
                      <a:pt x="3441" y="1161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9" name="Google Shape;855;p24">
                <a:extLst>
                  <a:ext uri="{FF2B5EF4-FFF2-40B4-BE49-F238E27FC236}">
                    <a16:creationId xmlns:a16="http://schemas.microsoft.com/office/drawing/2014/main" id="{E767C70F-83CA-6467-3987-B10B77045A77}"/>
                  </a:ext>
                </a:extLst>
              </p:cNvPr>
              <p:cNvSpPr/>
              <p:nvPr/>
            </p:nvSpPr>
            <p:spPr>
              <a:xfrm>
                <a:off x="8748250" y="1073651"/>
                <a:ext cx="90800" cy="3236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12944" extrusionOk="0">
                    <a:moveTo>
                      <a:pt x="96" y="0"/>
                    </a:moveTo>
                    <a:lnTo>
                      <a:pt x="14" y="915"/>
                    </a:lnTo>
                    <a:lnTo>
                      <a:pt x="0" y="1161"/>
                    </a:lnTo>
                    <a:lnTo>
                      <a:pt x="0" y="1407"/>
                    </a:lnTo>
                    <a:lnTo>
                      <a:pt x="14" y="1762"/>
                    </a:lnTo>
                    <a:lnTo>
                      <a:pt x="55" y="2117"/>
                    </a:lnTo>
                    <a:lnTo>
                      <a:pt x="82" y="2472"/>
                    </a:lnTo>
                    <a:lnTo>
                      <a:pt x="137" y="2826"/>
                    </a:lnTo>
                    <a:lnTo>
                      <a:pt x="191" y="3181"/>
                    </a:lnTo>
                    <a:lnTo>
                      <a:pt x="260" y="3536"/>
                    </a:lnTo>
                    <a:lnTo>
                      <a:pt x="328" y="3878"/>
                    </a:lnTo>
                    <a:lnTo>
                      <a:pt x="424" y="4219"/>
                    </a:lnTo>
                    <a:lnTo>
                      <a:pt x="519" y="4560"/>
                    </a:lnTo>
                    <a:lnTo>
                      <a:pt x="628" y="4902"/>
                    </a:lnTo>
                    <a:lnTo>
                      <a:pt x="751" y="5229"/>
                    </a:lnTo>
                    <a:lnTo>
                      <a:pt x="874" y="5571"/>
                    </a:lnTo>
                    <a:lnTo>
                      <a:pt x="1024" y="5885"/>
                    </a:lnTo>
                    <a:lnTo>
                      <a:pt x="1188" y="6199"/>
                    </a:lnTo>
                    <a:lnTo>
                      <a:pt x="1352" y="6513"/>
                    </a:lnTo>
                    <a:lnTo>
                      <a:pt x="1543" y="6813"/>
                    </a:lnTo>
                    <a:lnTo>
                      <a:pt x="1611" y="6950"/>
                    </a:lnTo>
                    <a:lnTo>
                      <a:pt x="1680" y="7072"/>
                    </a:lnTo>
                    <a:lnTo>
                      <a:pt x="1734" y="7209"/>
                    </a:lnTo>
                    <a:lnTo>
                      <a:pt x="1789" y="7359"/>
                    </a:lnTo>
                    <a:lnTo>
                      <a:pt x="1830" y="7496"/>
                    </a:lnTo>
                    <a:lnTo>
                      <a:pt x="1857" y="7646"/>
                    </a:lnTo>
                    <a:lnTo>
                      <a:pt x="1884" y="7796"/>
                    </a:lnTo>
                    <a:lnTo>
                      <a:pt x="1884" y="7960"/>
                    </a:lnTo>
                    <a:lnTo>
                      <a:pt x="2048" y="12943"/>
                    </a:lnTo>
                    <a:lnTo>
                      <a:pt x="3632" y="12888"/>
                    </a:lnTo>
                    <a:lnTo>
                      <a:pt x="3632" y="7673"/>
                    </a:lnTo>
                    <a:lnTo>
                      <a:pt x="3605" y="7100"/>
                    </a:lnTo>
                    <a:lnTo>
                      <a:pt x="3536" y="6540"/>
                    </a:lnTo>
                    <a:lnTo>
                      <a:pt x="3454" y="5994"/>
                    </a:lnTo>
                    <a:lnTo>
                      <a:pt x="3332" y="5448"/>
                    </a:lnTo>
                    <a:lnTo>
                      <a:pt x="3195" y="4915"/>
                    </a:lnTo>
                    <a:lnTo>
                      <a:pt x="3018" y="4397"/>
                    </a:lnTo>
                    <a:lnTo>
                      <a:pt x="2826" y="3891"/>
                    </a:lnTo>
                    <a:lnTo>
                      <a:pt x="2608" y="3400"/>
                    </a:lnTo>
                    <a:lnTo>
                      <a:pt x="2376" y="2922"/>
                    </a:lnTo>
                    <a:lnTo>
                      <a:pt x="2103" y="2458"/>
                    </a:lnTo>
                    <a:lnTo>
                      <a:pt x="1816" y="2007"/>
                    </a:lnTo>
                    <a:lnTo>
                      <a:pt x="1516" y="1570"/>
                    </a:lnTo>
                    <a:lnTo>
                      <a:pt x="1188" y="1147"/>
                    </a:lnTo>
                    <a:lnTo>
                      <a:pt x="847" y="751"/>
                    </a:lnTo>
                    <a:lnTo>
                      <a:pt x="478" y="355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0" name="Google Shape;856;p24">
                <a:extLst>
                  <a:ext uri="{FF2B5EF4-FFF2-40B4-BE49-F238E27FC236}">
                    <a16:creationId xmlns:a16="http://schemas.microsoft.com/office/drawing/2014/main" id="{445B8731-1FE7-0F2F-89E8-0A89D17E1AF1}"/>
                  </a:ext>
                </a:extLst>
              </p:cNvPr>
              <p:cNvSpPr/>
              <p:nvPr/>
            </p:nvSpPr>
            <p:spPr>
              <a:xfrm>
                <a:off x="8123300" y="1371626"/>
                <a:ext cx="14610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830" extrusionOk="0">
                    <a:moveTo>
                      <a:pt x="2758" y="0"/>
                    </a:moveTo>
                    <a:lnTo>
                      <a:pt x="2485" y="27"/>
                    </a:lnTo>
                    <a:lnTo>
                      <a:pt x="2212" y="82"/>
                    </a:lnTo>
                    <a:lnTo>
                      <a:pt x="1939" y="164"/>
                    </a:lnTo>
                    <a:lnTo>
                      <a:pt x="1680" y="273"/>
                    </a:lnTo>
                    <a:lnTo>
                      <a:pt x="1434" y="396"/>
                    </a:lnTo>
                    <a:lnTo>
                      <a:pt x="1188" y="560"/>
                    </a:lnTo>
                    <a:lnTo>
                      <a:pt x="970" y="737"/>
                    </a:lnTo>
                    <a:lnTo>
                      <a:pt x="751" y="942"/>
                    </a:lnTo>
                    <a:lnTo>
                      <a:pt x="574" y="1174"/>
                    </a:lnTo>
                    <a:lnTo>
                      <a:pt x="410" y="1434"/>
                    </a:lnTo>
                    <a:lnTo>
                      <a:pt x="260" y="1693"/>
                    </a:lnTo>
                    <a:lnTo>
                      <a:pt x="164" y="1952"/>
                    </a:lnTo>
                    <a:lnTo>
                      <a:pt x="82" y="2225"/>
                    </a:lnTo>
                    <a:lnTo>
                      <a:pt x="28" y="2512"/>
                    </a:lnTo>
                    <a:lnTo>
                      <a:pt x="0" y="2785"/>
                    </a:lnTo>
                    <a:lnTo>
                      <a:pt x="0" y="3072"/>
                    </a:lnTo>
                    <a:lnTo>
                      <a:pt x="28" y="3345"/>
                    </a:lnTo>
                    <a:lnTo>
                      <a:pt x="82" y="3618"/>
                    </a:lnTo>
                    <a:lnTo>
                      <a:pt x="164" y="3891"/>
                    </a:lnTo>
                    <a:lnTo>
                      <a:pt x="273" y="4151"/>
                    </a:lnTo>
                    <a:lnTo>
                      <a:pt x="410" y="4410"/>
                    </a:lnTo>
                    <a:lnTo>
                      <a:pt x="560" y="4642"/>
                    </a:lnTo>
                    <a:lnTo>
                      <a:pt x="751" y="4860"/>
                    </a:lnTo>
                    <a:lnTo>
                      <a:pt x="956" y="5079"/>
                    </a:lnTo>
                    <a:lnTo>
                      <a:pt x="1188" y="5270"/>
                    </a:lnTo>
                    <a:lnTo>
                      <a:pt x="1434" y="5434"/>
                    </a:lnTo>
                    <a:lnTo>
                      <a:pt x="1693" y="5570"/>
                    </a:lnTo>
                    <a:lnTo>
                      <a:pt x="1966" y="5680"/>
                    </a:lnTo>
                    <a:lnTo>
                      <a:pt x="2239" y="5762"/>
                    </a:lnTo>
                    <a:lnTo>
                      <a:pt x="2512" y="5802"/>
                    </a:lnTo>
                    <a:lnTo>
                      <a:pt x="2799" y="5830"/>
                    </a:lnTo>
                    <a:lnTo>
                      <a:pt x="3072" y="5830"/>
                    </a:lnTo>
                    <a:lnTo>
                      <a:pt x="3359" y="5802"/>
                    </a:lnTo>
                    <a:lnTo>
                      <a:pt x="3632" y="5748"/>
                    </a:lnTo>
                    <a:lnTo>
                      <a:pt x="3891" y="5666"/>
                    </a:lnTo>
                    <a:lnTo>
                      <a:pt x="4164" y="5557"/>
                    </a:lnTo>
                    <a:lnTo>
                      <a:pt x="4410" y="5434"/>
                    </a:lnTo>
                    <a:lnTo>
                      <a:pt x="4642" y="5270"/>
                    </a:lnTo>
                    <a:lnTo>
                      <a:pt x="4874" y="5093"/>
                    </a:lnTo>
                    <a:lnTo>
                      <a:pt x="5079" y="4874"/>
                    </a:lnTo>
                    <a:lnTo>
                      <a:pt x="5270" y="4642"/>
                    </a:lnTo>
                    <a:lnTo>
                      <a:pt x="5434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16" y="3318"/>
                    </a:lnTo>
                    <a:lnTo>
                      <a:pt x="5844" y="3045"/>
                    </a:lnTo>
                    <a:lnTo>
                      <a:pt x="5830" y="2758"/>
                    </a:lnTo>
                    <a:lnTo>
                      <a:pt x="5803" y="2485"/>
                    </a:lnTo>
                    <a:lnTo>
                      <a:pt x="5748" y="2198"/>
                    </a:lnTo>
                    <a:lnTo>
                      <a:pt x="5666" y="1939"/>
                    </a:lnTo>
                    <a:lnTo>
                      <a:pt x="5557" y="1679"/>
                    </a:lnTo>
                    <a:lnTo>
                      <a:pt x="5434" y="1420"/>
                    </a:lnTo>
                    <a:lnTo>
                      <a:pt x="5270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410" y="396"/>
                    </a:lnTo>
                    <a:lnTo>
                      <a:pt x="4151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2" name="Google Shape;857;p24">
                <a:extLst>
                  <a:ext uri="{FF2B5EF4-FFF2-40B4-BE49-F238E27FC236}">
                    <a16:creationId xmlns:a16="http://schemas.microsoft.com/office/drawing/2014/main" id="{E634683F-C711-1EF7-B0BF-243B3D46E000}"/>
                  </a:ext>
                </a:extLst>
              </p:cNvPr>
              <p:cNvSpPr/>
              <p:nvPr/>
            </p:nvSpPr>
            <p:spPr>
              <a:xfrm>
                <a:off x="8193275" y="1397226"/>
                <a:ext cx="52225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823" extrusionOk="0">
                    <a:moveTo>
                      <a:pt x="123" y="0"/>
                    </a:moveTo>
                    <a:lnTo>
                      <a:pt x="68" y="14"/>
                    </a:lnTo>
                    <a:lnTo>
                      <a:pt x="27" y="41"/>
                    </a:lnTo>
                    <a:lnTo>
                      <a:pt x="14" y="82"/>
                    </a:lnTo>
                    <a:lnTo>
                      <a:pt x="0" y="123"/>
                    </a:lnTo>
                    <a:lnTo>
                      <a:pt x="14" y="178"/>
                    </a:lnTo>
                    <a:lnTo>
                      <a:pt x="41" y="219"/>
                    </a:lnTo>
                    <a:lnTo>
                      <a:pt x="82" y="232"/>
                    </a:lnTo>
                    <a:lnTo>
                      <a:pt x="123" y="246"/>
                    </a:lnTo>
                    <a:lnTo>
                      <a:pt x="287" y="246"/>
                    </a:lnTo>
                    <a:lnTo>
                      <a:pt x="451" y="273"/>
                    </a:lnTo>
                    <a:lnTo>
                      <a:pt x="615" y="300"/>
                    </a:lnTo>
                    <a:lnTo>
                      <a:pt x="765" y="355"/>
                    </a:lnTo>
                    <a:lnTo>
                      <a:pt x="915" y="423"/>
                    </a:lnTo>
                    <a:lnTo>
                      <a:pt x="1065" y="505"/>
                    </a:lnTo>
                    <a:lnTo>
                      <a:pt x="1188" y="587"/>
                    </a:lnTo>
                    <a:lnTo>
                      <a:pt x="1324" y="696"/>
                    </a:lnTo>
                    <a:lnTo>
                      <a:pt x="1434" y="819"/>
                    </a:lnTo>
                    <a:lnTo>
                      <a:pt x="1529" y="956"/>
                    </a:lnTo>
                    <a:lnTo>
                      <a:pt x="1625" y="1092"/>
                    </a:lnTo>
                    <a:lnTo>
                      <a:pt x="1693" y="1229"/>
                    </a:lnTo>
                    <a:lnTo>
                      <a:pt x="1761" y="1379"/>
                    </a:lnTo>
                    <a:lnTo>
                      <a:pt x="1802" y="1543"/>
                    </a:lnTo>
                    <a:lnTo>
                      <a:pt x="1830" y="1707"/>
                    </a:lnTo>
                    <a:lnTo>
                      <a:pt x="1843" y="1870"/>
                    </a:lnTo>
                    <a:lnTo>
                      <a:pt x="1843" y="2034"/>
                    </a:lnTo>
                    <a:lnTo>
                      <a:pt x="1816" y="2198"/>
                    </a:lnTo>
                    <a:lnTo>
                      <a:pt x="1775" y="2362"/>
                    </a:lnTo>
                    <a:lnTo>
                      <a:pt x="1734" y="2526"/>
                    </a:lnTo>
                    <a:lnTo>
                      <a:pt x="1666" y="2662"/>
                    </a:lnTo>
                    <a:lnTo>
                      <a:pt x="1584" y="2812"/>
                    </a:lnTo>
                    <a:lnTo>
                      <a:pt x="1488" y="2935"/>
                    </a:lnTo>
                    <a:lnTo>
                      <a:pt x="1379" y="3058"/>
                    </a:lnTo>
                    <a:lnTo>
                      <a:pt x="1270" y="3167"/>
                    </a:lnTo>
                    <a:lnTo>
                      <a:pt x="1147" y="3277"/>
                    </a:lnTo>
                    <a:lnTo>
                      <a:pt x="1010" y="3359"/>
                    </a:lnTo>
                    <a:lnTo>
                      <a:pt x="860" y="3441"/>
                    </a:lnTo>
                    <a:lnTo>
                      <a:pt x="710" y="3495"/>
                    </a:lnTo>
                    <a:lnTo>
                      <a:pt x="546" y="3536"/>
                    </a:lnTo>
                    <a:lnTo>
                      <a:pt x="382" y="3563"/>
                    </a:lnTo>
                    <a:lnTo>
                      <a:pt x="219" y="3577"/>
                    </a:lnTo>
                    <a:lnTo>
                      <a:pt x="164" y="3591"/>
                    </a:lnTo>
                    <a:lnTo>
                      <a:pt x="137" y="3618"/>
                    </a:lnTo>
                    <a:lnTo>
                      <a:pt x="109" y="3659"/>
                    </a:lnTo>
                    <a:lnTo>
                      <a:pt x="96" y="3714"/>
                    </a:lnTo>
                    <a:lnTo>
                      <a:pt x="109" y="3741"/>
                    </a:lnTo>
                    <a:lnTo>
                      <a:pt x="123" y="3782"/>
                    </a:lnTo>
                    <a:lnTo>
                      <a:pt x="150" y="3809"/>
                    </a:lnTo>
                    <a:lnTo>
                      <a:pt x="178" y="3823"/>
                    </a:lnTo>
                    <a:lnTo>
                      <a:pt x="219" y="3823"/>
                    </a:lnTo>
                    <a:lnTo>
                      <a:pt x="423" y="3809"/>
                    </a:lnTo>
                    <a:lnTo>
                      <a:pt x="615" y="3782"/>
                    </a:lnTo>
                    <a:lnTo>
                      <a:pt x="792" y="3727"/>
                    </a:lnTo>
                    <a:lnTo>
                      <a:pt x="969" y="3659"/>
                    </a:lnTo>
                    <a:lnTo>
                      <a:pt x="1133" y="3563"/>
                    </a:lnTo>
                    <a:lnTo>
                      <a:pt x="1283" y="3468"/>
                    </a:lnTo>
                    <a:lnTo>
                      <a:pt x="1434" y="3359"/>
                    </a:lnTo>
                    <a:lnTo>
                      <a:pt x="1557" y="3222"/>
                    </a:lnTo>
                    <a:lnTo>
                      <a:pt x="1679" y="3086"/>
                    </a:lnTo>
                    <a:lnTo>
                      <a:pt x="1789" y="2935"/>
                    </a:lnTo>
                    <a:lnTo>
                      <a:pt x="1884" y="2772"/>
                    </a:lnTo>
                    <a:lnTo>
                      <a:pt x="1952" y="2608"/>
                    </a:lnTo>
                    <a:lnTo>
                      <a:pt x="2007" y="2430"/>
                    </a:lnTo>
                    <a:lnTo>
                      <a:pt x="2062" y="2253"/>
                    </a:lnTo>
                    <a:lnTo>
                      <a:pt x="2075" y="2062"/>
                    </a:lnTo>
                    <a:lnTo>
                      <a:pt x="2089" y="1857"/>
                    </a:lnTo>
                    <a:lnTo>
                      <a:pt x="2075" y="1666"/>
                    </a:lnTo>
                    <a:lnTo>
                      <a:pt x="2034" y="1488"/>
                    </a:lnTo>
                    <a:lnTo>
                      <a:pt x="1980" y="1311"/>
                    </a:lnTo>
                    <a:lnTo>
                      <a:pt x="1925" y="1133"/>
                    </a:lnTo>
                    <a:lnTo>
                      <a:pt x="1830" y="969"/>
                    </a:lnTo>
                    <a:lnTo>
                      <a:pt x="1734" y="806"/>
                    </a:lnTo>
                    <a:lnTo>
                      <a:pt x="1625" y="655"/>
                    </a:lnTo>
                    <a:lnTo>
                      <a:pt x="1488" y="519"/>
                    </a:lnTo>
                    <a:lnTo>
                      <a:pt x="1338" y="396"/>
                    </a:lnTo>
                    <a:lnTo>
                      <a:pt x="1188" y="287"/>
                    </a:lnTo>
                    <a:lnTo>
                      <a:pt x="1024" y="205"/>
                    </a:lnTo>
                    <a:lnTo>
                      <a:pt x="860" y="123"/>
                    </a:lnTo>
                    <a:lnTo>
                      <a:pt x="683" y="68"/>
                    </a:lnTo>
                    <a:lnTo>
                      <a:pt x="492" y="2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3" name="Google Shape;858;p24">
                <a:extLst>
                  <a:ext uri="{FF2B5EF4-FFF2-40B4-BE49-F238E27FC236}">
                    <a16:creationId xmlns:a16="http://schemas.microsoft.com/office/drawing/2014/main" id="{BFECD567-08FF-F4FA-BD89-7EA746803E6A}"/>
                  </a:ext>
                </a:extLst>
              </p:cNvPr>
              <p:cNvSpPr/>
              <p:nvPr/>
            </p:nvSpPr>
            <p:spPr>
              <a:xfrm>
                <a:off x="8194300" y="1439201"/>
                <a:ext cx="478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06" extrusionOk="0">
                    <a:moveTo>
                      <a:pt x="751" y="0"/>
                    </a:moveTo>
                    <a:lnTo>
                      <a:pt x="519" y="28"/>
                    </a:lnTo>
                    <a:lnTo>
                      <a:pt x="287" y="69"/>
                    </a:lnTo>
                    <a:lnTo>
                      <a:pt x="68" y="151"/>
                    </a:lnTo>
                    <a:lnTo>
                      <a:pt x="27" y="178"/>
                    </a:lnTo>
                    <a:lnTo>
                      <a:pt x="0" y="219"/>
                    </a:lnTo>
                    <a:lnTo>
                      <a:pt x="0" y="273"/>
                    </a:lnTo>
                    <a:lnTo>
                      <a:pt x="0" y="314"/>
                    </a:lnTo>
                    <a:lnTo>
                      <a:pt x="41" y="355"/>
                    </a:lnTo>
                    <a:lnTo>
                      <a:pt x="82" y="383"/>
                    </a:lnTo>
                    <a:lnTo>
                      <a:pt x="123" y="396"/>
                    </a:lnTo>
                    <a:lnTo>
                      <a:pt x="164" y="383"/>
                    </a:lnTo>
                    <a:lnTo>
                      <a:pt x="355" y="314"/>
                    </a:lnTo>
                    <a:lnTo>
                      <a:pt x="560" y="260"/>
                    </a:lnTo>
                    <a:lnTo>
                      <a:pt x="765" y="232"/>
                    </a:lnTo>
                    <a:lnTo>
                      <a:pt x="956" y="246"/>
                    </a:lnTo>
                    <a:lnTo>
                      <a:pt x="1161" y="273"/>
                    </a:lnTo>
                    <a:lnTo>
                      <a:pt x="1352" y="314"/>
                    </a:lnTo>
                    <a:lnTo>
                      <a:pt x="1543" y="396"/>
                    </a:lnTo>
                    <a:lnTo>
                      <a:pt x="1734" y="492"/>
                    </a:lnTo>
                    <a:lnTo>
                      <a:pt x="1775" y="505"/>
                    </a:lnTo>
                    <a:lnTo>
                      <a:pt x="1816" y="505"/>
                    </a:lnTo>
                    <a:lnTo>
                      <a:pt x="1871" y="492"/>
                    </a:lnTo>
                    <a:lnTo>
                      <a:pt x="1898" y="451"/>
                    </a:lnTo>
                    <a:lnTo>
                      <a:pt x="1911" y="410"/>
                    </a:lnTo>
                    <a:lnTo>
                      <a:pt x="1911" y="369"/>
                    </a:lnTo>
                    <a:lnTo>
                      <a:pt x="1898" y="328"/>
                    </a:lnTo>
                    <a:lnTo>
                      <a:pt x="1857" y="287"/>
                    </a:lnTo>
                    <a:lnTo>
                      <a:pt x="1652" y="178"/>
                    </a:lnTo>
                    <a:lnTo>
                      <a:pt x="1434" y="82"/>
                    </a:lnTo>
                    <a:lnTo>
                      <a:pt x="1215" y="28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0" name="Google Shape;859;p24">
                <a:extLst>
                  <a:ext uri="{FF2B5EF4-FFF2-40B4-BE49-F238E27FC236}">
                    <a16:creationId xmlns:a16="http://schemas.microsoft.com/office/drawing/2014/main" id="{81EDC925-13CA-89A8-8D2A-7BCF7BF464C5}"/>
                  </a:ext>
                </a:extLst>
              </p:cNvPr>
              <p:cNvSpPr/>
              <p:nvPr/>
            </p:nvSpPr>
            <p:spPr>
              <a:xfrm>
                <a:off x="8785100" y="1371626"/>
                <a:ext cx="145775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5830" extrusionOk="0">
                    <a:moveTo>
                      <a:pt x="2759" y="0"/>
                    </a:moveTo>
                    <a:lnTo>
                      <a:pt x="2486" y="27"/>
                    </a:lnTo>
                    <a:lnTo>
                      <a:pt x="2213" y="82"/>
                    </a:lnTo>
                    <a:lnTo>
                      <a:pt x="1940" y="164"/>
                    </a:lnTo>
                    <a:lnTo>
                      <a:pt x="1680" y="273"/>
                    </a:lnTo>
                    <a:lnTo>
                      <a:pt x="1421" y="396"/>
                    </a:lnTo>
                    <a:lnTo>
                      <a:pt x="1189" y="560"/>
                    </a:lnTo>
                    <a:lnTo>
                      <a:pt x="970" y="737"/>
                    </a:lnTo>
                    <a:lnTo>
                      <a:pt x="752" y="942"/>
                    </a:lnTo>
                    <a:lnTo>
                      <a:pt x="561" y="1174"/>
                    </a:lnTo>
                    <a:lnTo>
                      <a:pt x="397" y="1434"/>
                    </a:lnTo>
                    <a:lnTo>
                      <a:pt x="260" y="1693"/>
                    </a:lnTo>
                    <a:lnTo>
                      <a:pt x="151" y="1952"/>
                    </a:lnTo>
                    <a:lnTo>
                      <a:pt x="69" y="2225"/>
                    </a:lnTo>
                    <a:lnTo>
                      <a:pt x="28" y="2512"/>
                    </a:lnTo>
                    <a:lnTo>
                      <a:pt x="1" y="2785"/>
                    </a:lnTo>
                    <a:lnTo>
                      <a:pt x="1" y="3072"/>
                    </a:lnTo>
                    <a:lnTo>
                      <a:pt x="28" y="3345"/>
                    </a:lnTo>
                    <a:lnTo>
                      <a:pt x="83" y="3618"/>
                    </a:lnTo>
                    <a:lnTo>
                      <a:pt x="165" y="3891"/>
                    </a:lnTo>
                    <a:lnTo>
                      <a:pt x="274" y="4151"/>
                    </a:lnTo>
                    <a:lnTo>
                      <a:pt x="397" y="4410"/>
                    </a:lnTo>
                    <a:lnTo>
                      <a:pt x="561" y="4642"/>
                    </a:lnTo>
                    <a:lnTo>
                      <a:pt x="738" y="4860"/>
                    </a:lnTo>
                    <a:lnTo>
                      <a:pt x="957" y="5079"/>
                    </a:lnTo>
                    <a:lnTo>
                      <a:pt x="1175" y="5270"/>
                    </a:lnTo>
                    <a:lnTo>
                      <a:pt x="1434" y="5434"/>
                    </a:lnTo>
                    <a:lnTo>
                      <a:pt x="1694" y="5570"/>
                    </a:lnTo>
                    <a:lnTo>
                      <a:pt x="1953" y="5680"/>
                    </a:lnTo>
                    <a:lnTo>
                      <a:pt x="2226" y="5762"/>
                    </a:lnTo>
                    <a:lnTo>
                      <a:pt x="2513" y="5802"/>
                    </a:lnTo>
                    <a:lnTo>
                      <a:pt x="2786" y="5830"/>
                    </a:lnTo>
                    <a:lnTo>
                      <a:pt x="3073" y="5830"/>
                    </a:lnTo>
                    <a:lnTo>
                      <a:pt x="3346" y="5802"/>
                    </a:lnTo>
                    <a:lnTo>
                      <a:pt x="3632" y="5748"/>
                    </a:lnTo>
                    <a:lnTo>
                      <a:pt x="3892" y="5666"/>
                    </a:lnTo>
                    <a:lnTo>
                      <a:pt x="4151" y="5557"/>
                    </a:lnTo>
                    <a:lnTo>
                      <a:pt x="4411" y="5434"/>
                    </a:lnTo>
                    <a:lnTo>
                      <a:pt x="4643" y="5270"/>
                    </a:lnTo>
                    <a:lnTo>
                      <a:pt x="4875" y="5093"/>
                    </a:lnTo>
                    <a:lnTo>
                      <a:pt x="5080" y="4874"/>
                    </a:lnTo>
                    <a:lnTo>
                      <a:pt x="5271" y="4642"/>
                    </a:lnTo>
                    <a:lnTo>
                      <a:pt x="5435" y="4396"/>
                    </a:lnTo>
                    <a:lnTo>
                      <a:pt x="5571" y="4137"/>
                    </a:lnTo>
                    <a:lnTo>
                      <a:pt x="5680" y="3877"/>
                    </a:lnTo>
                    <a:lnTo>
                      <a:pt x="5762" y="3604"/>
                    </a:lnTo>
                    <a:lnTo>
                      <a:pt x="5803" y="3318"/>
                    </a:lnTo>
                    <a:lnTo>
                      <a:pt x="5831" y="3045"/>
                    </a:lnTo>
                    <a:lnTo>
                      <a:pt x="5831" y="2758"/>
                    </a:lnTo>
                    <a:lnTo>
                      <a:pt x="5803" y="2485"/>
                    </a:lnTo>
                    <a:lnTo>
                      <a:pt x="5749" y="2198"/>
                    </a:lnTo>
                    <a:lnTo>
                      <a:pt x="5667" y="1939"/>
                    </a:lnTo>
                    <a:lnTo>
                      <a:pt x="5557" y="1679"/>
                    </a:lnTo>
                    <a:lnTo>
                      <a:pt x="5435" y="1420"/>
                    </a:lnTo>
                    <a:lnTo>
                      <a:pt x="5271" y="1188"/>
                    </a:lnTo>
                    <a:lnTo>
                      <a:pt x="5093" y="956"/>
                    </a:lnTo>
                    <a:lnTo>
                      <a:pt x="4888" y="751"/>
                    </a:lnTo>
                    <a:lnTo>
                      <a:pt x="4656" y="560"/>
                    </a:lnTo>
                    <a:lnTo>
                      <a:pt x="4397" y="396"/>
                    </a:lnTo>
                    <a:lnTo>
                      <a:pt x="4138" y="260"/>
                    </a:lnTo>
                    <a:lnTo>
                      <a:pt x="3878" y="150"/>
                    </a:lnTo>
                    <a:lnTo>
                      <a:pt x="3605" y="68"/>
                    </a:lnTo>
                    <a:lnTo>
                      <a:pt x="3318" y="2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1" name="Google Shape;860;p24">
                <a:extLst>
                  <a:ext uri="{FF2B5EF4-FFF2-40B4-BE49-F238E27FC236}">
                    <a16:creationId xmlns:a16="http://schemas.microsoft.com/office/drawing/2014/main" id="{B9A0193C-5F0D-982B-8560-5FD819CD0571}"/>
                  </a:ext>
                </a:extLst>
              </p:cNvPr>
              <p:cNvSpPr/>
              <p:nvPr/>
            </p:nvSpPr>
            <p:spPr>
              <a:xfrm>
                <a:off x="8809000" y="1396201"/>
                <a:ext cx="5190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823" extrusionOk="0">
                    <a:moveTo>
                      <a:pt x="1857" y="0"/>
                    </a:moveTo>
                    <a:lnTo>
                      <a:pt x="1666" y="14"/>
                    </a:lnTo>
                    <a:lnTo>
                      <a:pt x="1475" y="41"/>
                    </a:lnTo>
                    <a:lnTo>
                      <a:pt x="1284" y="96"/>
                    </a:lnTo>
                    <a:lnTo>
                      <a:pt x="1120" y="164"/>
                    </a:lnTo>
                    <a:lnTo>
                      <a:pt x="956" y="246"/>
                    </a:lnTo>
                    <a:lnTo>
                      <a:pt x="792" y="355"/>
                    </a:lnTo>
                    <a:lnTo>
                      <a:pt x="656" y="464"/>
                    </a:lnTo>
                    <a:lnTo>
                      <a:pt x="519" y="587"/>
                    </a:lnTo>
                    <a:lnTo>
                      <a:pt x="396" y="737"/>
                    </a:lnTo>
                    <a:lnTo>
                      <a:pt x="287" y="888"/>
                    </a:lnTo>
                    <a:lnTo>
                      <a:pt x="205" y="1038"/>
                    </a:lnTo>
                    <a:lnTo>
                      <a:pt x="123" y="1215"/>
                    </a:lnTo>
                    <a:lnTo>
                      <a:pt x="69" y="1393"/>
                    </a:lnTo>
                    <a:lnTo>
                      <a:pt x="28" y="1570"/>
                    </a:lnTo>
                    <a:lnTo>
                      <a:pt x="1" y="1761"/>
                    </a:lnTo>
                    <a:lnTo>
                      <a:pt x="1" y="1966"/>
                    </a:lnTo>
                    <a:lnTo>
                      <a:pt x="14" y="2144"/>
                    </a:lnTo>
                    <a:lnTo>
                      <a:pt x="41" y="2335"/>
                    </a:lnTo>
                    <a:lnTo>
                      <a:pt x="96" y="2512"/>
                    </a:lnTo>
                    <a:lnTo>
                      <a:pt x="164" y="2690"/>
                    </a:lnTo>
                    <a:lnTo>
                      <a:pt x="246" y="2853"/>
                    </a:lnTo>
                    <a:lnTo>
                      <a:pt x="342" y="3017"/>
                    </a:lnTo>
                    <a:lnTo>
                      <a:pt x="465" y="3154"/>
                    </a:lnTo>
                    <a:lnTo>
                      <a:pt x="588" y="3290"/>
                    </a:lnTo>
                    <a:lnTo>
                      <a:pt x="738" y="3427"/>
                    </a:lnTo>
                    <a:lnTo>
                      <a:pt x="888" y="3522"/>
                    </a:lnTo>
                    <a:lnTo>
                      <a:pt x="1052" y="3618"/>
                    </a:lnTo>
                    <a:lnTo>
                      <a:pt x="1229" y="3700"/>
                    </a:lnTo>
                    <a:lnTo>
                      <a:pt x="1407" y="3755"/>
                    </a:lnTo>
                    <a:lnTo>
                      <a:pt x="1584" y="3796"/>
                    </a:lnTo>
                    <a:lnTo>
                      <a:pt x="1775" y="3809"/>
                    </a:lnTo>
                    <a:lnTo>
                      <a:pt x="1967" y="3823"/>
                    </a:lnTo>
                    <a:lnTo>
                      <a:pt x="2007" y="3809"/>
                    </a:lnTo>
                    <a:lnTo>
                      <a:pt x="2048" y="3782"/>
                    </a:lnTo>
                    <a:lnTo>
                      <a:pt x="2076" y="3741"/>
                    </a:lnTo>
                    <a:lnTo>
                      <a:pt x="2076" y="3700"/>
                    </a:lnTo>
                    <a:lnTo>
                      <a:pt x="2062" y="3645"/>
                    </a:lnTo>
                    <a:lnTo>
                      <a:pt x="2048" y="3604"/>
                    </a:lnTo>
                    <a:lnTo>
                      <a:pt x="2007" y="3591"/>
                    </a:lnTo>
                    <a:lnTo>
                      <a:pt x="1953" y="3577"/>
                    </a:lnTo>
                    <a:lnTo>
                      <a:pt x="1789" y="3577"/>
                    </a:lnTo>
                    <a:lnTo>
                      <a:pt x="1625" y="3550"/>
                    </a:lnTo>
                    <a:lnTo>
                      <a:pt x="1461" y="3522"/>
                    </a:lnTo>
                    <a:lnTo>
                      <a:pt x="1311" y="3468"/>
                    </a:lnTo>
                    <a:lnTo>
                      <a:pt x="1161" y="3400"/>
                    </a:lnTo>
                    <a:lnTo>
                      <a:pt x="1024" y="3318"/>
                    </a:lnTo>
                    <a:lnTo>
                      <a:pt x="888" y="3222"/>
                    </a:lnTo>
                    <a:lnTo>
                      <a:pt x="765" y="3127"/>
                    </a:lnTo>
                    <a:lnTo>
                      <a:pt x="642" y="3004"/>
                    </a:lnTo>
                    <a:lnTo>
                      <a:pt x="547" y="2867"/>
                    </a:lnTo>
                    <a:lnTo>
                      <a:pt x="451" y="2731"/>
                    </a:lnTo>
                    <a:lnTo>
                      <a:pt x="383" y="2594"/>
                    </a:lnTo>
                    <a:lnTo>
                      <a:pt x="328" y="2444"/>
                    </a:lnTo>
                    <a:lnTo>
                      <a:pt x="274" y="2280"/>
                    </a:lnTo>
                    <a:lnTo>
                      <a:pt x="246" y="2116"/>
                    </a:lnTo>
                    <a:lnTo>
                      <a:pt x="233" y="1952"/>
                    </a:lnTo>
                    <a:lnTo>
                      <a:pt x="246" y="1789"/>
                    </a:lnTo>
                    <a:lnTo>
                      <a:pt x="260" y="1611"/>
                    </a:lnTo>
                    <a:lnTo>
                      <a:pt x="301" y="1461"/>
                    </a:lnTo>
                    <a:lnTo>
                      <a:pt x="355" y="1297"/>
                    </a:lnTo>
                    <a:lnTo>
                      <a:pt x="424" y="1147"/>
                    </a:lnTo>
                    <a:lnTo>
                      <a:pt x="492" y="1010"/>
                    </a:lnTo>
                    <a:lnTo>
                      <a:pt x="588" y="888"/>
                    </a:lnTo>
                    <a:lnTo>
                      <a:pt x="697" y="765"/>
                    </a:lnTo>
                    <a:lnTo>
                      <a:pt x="806" y="655"/>
                    </a:lnTo>
                    <a:lnTo>
                      <a:pt x="943" y="546"/>
                    </a:lnTo>
                    <a:lnTo>
                      <a:pt x="1079" y="464"/>
                    </a:lnTo>
                    <a:lnTo>
                      <a:pt x="1216" y="382"/>
                    </a:lnTo>
                    <a:lnTo>
                      <a:pt x="1366" y="328"/>
                    </a:lnTo>
                    <a:lnTo>
                      <a:pt x="1530" y="287"/>
                    </a:lnTo>
                    <a:lnTo>
                      <a:pt x="1693" y="246"/>
                    </a:lnTo>
                    <a:lnTo>
                      <a:pt x="1857" y="232"/>
                    </a:lnTo>
                    <a:lnTo>
                      <a:pt x="1912" y="232"/>
                    </a:lnTo>
                    <a:lnTo>
                      <a:pt x="1953" y="205"/>
                    </a:lnTo>
                    <a:lnTo>
                      <a:pt x="1967" y="164"/>
                    </a:lnTo>
                    <a:lnTo>
                      <a:pt x="1980" y="109"/>
                    </a:lnTo>
                    <a:lnTo>
                      <a:pt x="1980" y="82"/>
                    </a:lnTo>
                    <a:lnTo>
                      <a:pt x="1953" y="41"/>
                    </a:lnTo>
                    <a:lnTo>
                      <a:pt x="1926" y="14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2" name="Google Shape;861;p24">
                <a:extLst>
                  <a:ext uri="{FF2B5EF4-FFF2-40B4-BE49-F238E27FC236}">
                    <a16:creationId xmlns:a16="http://schemas.microsoft.com/office/drawing/2014/main" id="{5DF29699-F319-2D5D-DEF3-CE3F312F845F}"/>
                  </a:ext>
                </a:extLst>
              </p:cNvPr>
              <p:cNvSpPr/>
              <p:nvPr/>
            </p:nvSpPr>
            <p:spPr>
              <a:xfrm>
                <a:off x="8812075" y="1436801"/>
                <a:ext cx="48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520" extrusionOk="0">
                    <a:moveTo>
                      <a:pt x="1161" y="1"/>
                    </a:moveTo>
                    <a:lnTo>
                      <a:pt x="942" y="14"/>
                    </a:lnTo>
                    <a:lnTo>
                      <a:pt x="710" y="42"/>
                    </a:lnTo>
                    <a:lnTo>
                      <a:pt x="478" y="96"/>
                    </a:lnTo>
                    <a:lnTo>
                      <a:pt x="260" y="192"/>
                    </a:lnTo>
                    <a:lnTo>
                      <a:pt x="55" y="301"/>
                    </a:lnTo>
                    <a:lnTo>
                      <a:pt x="28" y="328"/>
                    </a:lnTo>
                    <a:lnTo>
                      <a:pt x="0" y="369"/>
                    </a:lnTo>
                    <a:lnTo>
                      <a:pt x="0" y="424"/>
                    </a:lnTo>
                    <a:lnTo>
                      <a:pt x="14" y="465"/>
                    </a:lnTo>
                    <a:lnTo>
                      <a:pt x="55" y="506"/>
                    </a:lnTo>
                    <a:lnTo>
                      <a:pt x="96" y="520"/>
                    </a:lnTo>
                    <a:lnTo>
                      <a:pt x="137" y="520"/>
                    </a:lnTo>
                    <a:lnTo>
                      <a:pt x="192" y="506"/>
                    </a:lnTo>
                    <a:lnTo>
                      <a:pt x="369" y="410"/>
                    </a:lnTo>
                    <a:lnTo>
                      <a:pt x="560" y="328"/>
                    </a:lnTo>
                    <a:lnTo>
                      <a:pt x="751" y="274"/>
                    </a:lnTo>
                    <a:lnTo>
                      <a:pt x="956" y="247"/>
                    </a:lnTo>
                    <a:lnTo>
                      <a:pt x="1161" y="247"/>
                    </a:lnTo>
                    <a:lnTo>
                      <a:pt x="1352" y="274"/>
                    </a:lnTo>
                    <a:lnTo>
                      <a:pt x="1557" y="315"/>
                    </a:lnTo>
                    <a:lnTo>
                      <a:pt x="1748" y="397"/>
                    </a:lnTo>
                    <a:lnTo>
                      <a:pt x="1844" y="397"/>
                    </a:lnTo>
                    <a:lnTo>
                      <a:pt x="1884" y="369"/>
                    </a:lnTo>
                    <a:lnTo>
                      <a:pt x="1912" y="328"/>
                    </a:lnTo>
                    <a:lnTo>
                      <a:pt x="1925" y="287"/>
                    </a:lnTo>
                    <a:lnTo>
                      <a:pt x="1912" y="233"/>
                    </a:lnTo>
                    <a:lnTo>
                      <a:pt x="1884" y="192"/>
                    </a:lnTo>
                    <a:lnTo>
                      <a:pt x="1844" y="165"/>
                    </a:lnTo>
                    <a:lnTo>
                      <a:pt x="1625" y="83"/>
                    </a:lnTo>
                    <a:lnTo>
                      <a:pt x="1393" y="28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3" name="Google Shape;862;p24">
                <a:extLst>
                  <a:ext uri="{FF2B5EF4-FFF2-40B4-BE49-F238E27FC236}">
                    <a16:creationId xmlns:a16="http://schemas.microsoft.com/office/drawing/2014/main" id="{A0666B02-5DA0-D893-FD62-C998C5E2C392}"/>
                  </a:ext>
                </a:extLst>
              </p:cNvPr>
              <p:cNvSpPr/>
              <p:nvPr/>
            </p:nvSpPr>
            <p:spPr>
              <a:xfrm>
                <a:off x="84362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2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410" y="151"/>
                    </a:lnTo>
                    <a:lnTo>
                      <a:pt x="328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65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28" y="724"/>
                    </a:lnTo>
                    <a:lnTo>
                      <a:pt x="14" y="820"/>
                    </a:lnTo>
                    <a:lnTo>
                      <a:pt x="1" y="901"/>
                    </a:lnTo>
                    <a:lnTo>
                      <a:pt x="14" y="997"/>
                    </a:lnTo>
                    <a:lnTo>
                      <a:pt x="28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65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8" y="1611"/>
                    </a:lnTo>
                    <a:lnTo>
                      <a:pt x="410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2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1011" y="1816"/>
                    </a:lnTo>
                    <a:lnTo>
                      <a:pt x="1093" y="1803"/>
                    </a:lnTo>
                    <a:lnTo>
                      <a:pt x="1189" y="1775"/>
                    </a:lnTo>
                    <a:lnTo>
                      <a:pt x="1271" y="1748"/>
                    </a:lnTo>
                    <a:lnTo>
                      <a:pt x="1352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6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6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52" y="110"/>
                    </a:lnTo>
                    <a:lnTo>
                      <a:pt x="1271" y="69"/>
                    </a:lnTo>
                    <a:lnTo>
                      <a:pt x="1189" y="41"/>
                    </a:lnTo>
                    <a:lnTo>
                      <a:pt x="1093" y="14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4" name="Google Shape;863;p24">
                <a:extLst>
                  <a:ext uri="{FF2B5EF4-FFF2-40B4-BE49-F238E27FC236}">
                    <a16:creationId xmlns:a16="http://schemas.microsoft.com/office/drawing/2014/main" id="{AAE160E7-58D7-DD04-02A2-F62F61775E85}"/>
                  </a:ext>
                </a:extLst>
              </p:cNvPr>
              <p:cNvSpPr/>
              <p:nvPr/>
            </p:nvSpPr>
            <p:spPr>
              <a:xfrm>
                <a:off x="8597375" y="1348751"/>
                <a:ext cx="4542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7" extrusionOk="0">
                    <a:moveTo>
                      <a:pt x="820" y="0"/>
                    </a:moveTo>
                    <a:lnTo>
                      <a:pt x="724" y="14"/>
                    </a:lnTo>
                    <a:lnTo>
                      <a:pt x="643" y="41"/>
                    </a:lnTo>
                    <a:lnTo>
                      <a:pt x="561" y="69"/>
                    </a:lnTo>
                    <a:lnTo>
                      <a:pt x="479" y="110"/>
                    </a:lnTo>
                    <a:lnTo>
                      <a:pt x="397" y="151"/>
                    </a:lnTo>
                    <a:lnTo>
                      <a:pt x="329" y="205"/>
                    </a:lnTo>
                    <a:lnTo>
                      <a:pt x="274" y="260"/>
                    </a:lnTo>
                    <a:lnTo>
                      <a:pt x="206" y="328"/>
                    </a:lnTo>
                    <a:lnTo>
                      <a:pt x="151" y="396"/>
                    </a:lnTo>
                    <a:lnTo>
                      <a:pt x="110" y="478"/>
                    </a:lnTo>
                    <a:lnTo>
                      <a:pt x="69" y="560"/>
                    </a:lnTo>
                    <a:lnTo>
                      <a:pt x="42" y="642"/>
                    </a:lnTo>
                    <a:lnTo>
                      <a:pt x="15" y="724"/>
                    </a:lnTo>
                    <a:lnTo>
                      <a:pt x="1" y="820"/>
                    </a:lnTo>
                    <a:lnTo>
                      <a:pt x="1" y="901"/>
                    </a:lnTo>
                    <a:lnTo>
                      <a:pt x="1" y="997"/>
                    </a:lnTo>
                    <a:lnTo>
                      <a:pt x="15" y="1093"/>
                    </a:lnTo>
                    <a:lnTo>
                      <a:pt x="42" y="1175"/>
                    </a:lnTo>
                    <a:lnTo>
                      <a:pt x="69" y="1256"/>
                    </a:lnTo>
                    <a:lnTo>
                      <a:pt x="110" y="1338"/>
                    </a:lnTo>
                    <a:lnTo>
                      <a:pt x="151" y="1420"/>
                    </a:lnTo>
                    <a:lnTo>
                      <a:pt x="206" y="1489"/>
                    </a:lnTo>
                    <a:lnTo>
                      <a:pt x="274" y="1557"/>
                    </a:lnTo>
                    <a:lnTo>
                      <a:pt x="329" y="1611"/>
                    </a:lnTo>
                    <a:lnTo>
                      <a:pt x="397" y="1666"/>
                    </a:lnTo>
                    <a:lnTo>
                      <a:pt x="479" y="1707"/>
                    </a:lnTo>
                    <a:lnTo>
                      <a:pt x="561" y="1748"/>
                    </a:lnTo>
                    <a:lnTo>
                      <a:pt x="643" y="1775"/>
                    </a:lnTo>
                    <a:lnTo>
                      <a:pt x="724" y="1803"/>
                    </a:lnTo>
                    <a:lnTo>
                      <a:pt x="820" y="1816"/>
                    </a:lnTo>
                    <a:lnTo>
                      <a:pt x="998" y="1816"/>
                    </a:lnTo>
                    <a:lnTo>
                      <a:pt x="1093" y="1803"/>
                    </a:lnTo>
                    <a:lnTo>
                      <a:pt x="1175" y="1775"/>
                    </a:lnTo>
                    <a:lnTo>
                      <a:pt x="1271" y="1748"/>
                    </a:lnTo>
                    <a:lnTo>
                      <a:pt x="1339" y="1707"/>
                    </a:lnTo>
                    <a:lnTo>
                      <a:pt x="1421" y="1666"/>
                    </a:lnTo>
                    <a:lnTo>
                      <a:pt x="1489" y="1611"/>
                    </a:lnTo>
                    <a:lnTo>
                      <a:pt x="1557" y="1557"/>
                    </a:lnTo>
                    <a:lnTo>
                      <a:pt x="1612" y="1489"/>
                    </a:lnTo>
                    <a:lnTo>
                      <a:pt x="1667" y="1420"/>
                    </a:lnTo>
                    <a:lnTo>
                      <a:pt x="1707" y="1338"/>
                    </a:lnTo>
                    <a:lnTo>
                      <a:pt x="1748" y="1256"/>
                    </a:lnTo>
                    <a:lnTo>
                      <a:pt x="1776" y="1175"/>
                    </a:lnTo>
                    <a:lnTo>
                      <a:pt x="1803" y="1093"/>
                    </a:lnTo>
                    <a:lnTo>
                      <a:pt x="1817" y="997"/>
                    </a:lnTo>
                    <a:lnTo>
                      <a:pt x="1817" y="901"/>
                    </a:lnTo>
                    <a:lnTo>
                      <a:pt x="1817" y="820"/>
                    </a:lnTo>
                    <a:lnTo>
                      <a:pt x="1803" y="724"/>
                    </a:lnTo>
                    <a:lnTo>
                      <a:pt x="1776" y="642"/>
                    </a:lnTo>
                    <a:lnTo>
                      <a:pt x="1748" y="560"/>
                    </a:lnTo>
                    <a:lnTo>
                      <a:pt x="1707" y="478"/>
                    </a:lnTo>
                    <a:lnTo>
                      <a:pt x="1667" y="396"/>
                    </a:lnTo>
                    <a:lnTo>
                      <a:pt x="1612" y="328"/>
                    </a:lnTo>
                    <a:lnTo>
                      <a:pt x="1557" y="260"/>
                    </a:lnTo>
                    <a:lnTo>
                      <a:pt x="1489" y="205"/>
                    </a:lnTo>
                    <a:lnTo>
                      <a:pt x="1421" y="151"/>
                    </a:lnTo>
                    <a:lnTo>
                      <a:pt x="1339" y="110"/>
                    </a:lnTo>
                    <a:lnTo>
                      <a:pt x="1271" y="69"/>
                    </a:lnTo>
                    <a:lnTo>
                      <a:pt x="1175" y="41"/>
                    </a:lnTo>
                    <a:lnTo>
                      <a:pt x="1093" y="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5" name="Google Shape;864;p24">
                <a:extLst>
                  <a:ext uri="{FF2B5EF4-FFF2-40B4-BE49-F238E27FC236}">
                    <a16:creationId xmlns:a16="http://schemas.microsoft.com/office/drawing/2014/main" id="{D567EA4D-3A45-8CAC-AAF7-5A3BD6D9AA6B}"/>
                  </a:ext>
                </a:extLst>
              </p:cNvPr>
              <p:cNvSpPr/>
              <p:nvPr/>
            </p:nvSpPr>
            <p:spPr>
              <a:xfrm>
                <a:off x="8434575" y="1517351"/>
                <a:ext cx="209600" cy="89450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3578" extrusionOk="0">
                    <a:moveTo>
                      <a:pt x="1" y="1"/>
                    </a:moveTo>
                    <a:lnTo>
                      <a:pt x="1" y="42"/>
                    </a:lnTo>
                    <a:lnTo>
                      <a:pt x="14" y="219"/>
                    </a:lnTo>
                    <a:lnTo>
                      <a:pt x="28" y="410"/>
                    </a:lnTo>
                    <a:lnTo>
                      <a:pt x="42" y="588"/>
                    </a:lnTo>
                    <a:lnTo>
                      <a:pt x="82" y="752"/>
                    </a:lnTo>
                    <a:lnTo>
                      <a:pt x="123" y="929"/>
                    </a:lnTo>
                    <a:lnTo>
                      <a:pt x="164" y="1093"/>
                    </a:lnTo>
                    <a:lnTo>
                      <a:pt x="219" y="1257"/>
                    </a:lnTo>
                    <a:lnTo>
                      <a:pt x="287" y="1421"/>
                    </a:lnTo>
                    <a:lnTo>
                      <a:pt x="356" y="1571"/>
                    </a:lnTo>
                    <a:lnTo>
                      <a:pt x="437" y="1735"/>
                    </a:lnTo>
                    <a:lnTo>
                      <a:pt x="519" y="1885"/>
                    </a:lnTo>
                    <a:lnTo>
                      <a:pt x="615" y="2021"/>
                    </a:lnTo>
                    <a:lnTo>
                      <a:pt x="820" y="2294"/>
                    </a:lnTo>
                    <a:lnTo>
                      <a:pt x="1038" y="2540"/>
                    </a:lnTo>
                    <a:lnTo>
                      <a:pt x="1298" y="2772"/>
                    </a:lnTo>
                    <a:lnTo>
                      <a:pt x="1571" y="2977"/>
                    </a:lnTo>
                    <a:lnTo>
                      <a:pt x="1707" y="3073"/>
                    </a:lnTo>
                    <a:lnTo>
                      <a:pt x="1857" y="3155"/>
                    </a:lnTo>
                    <a:lnTo>
                      <a:pt x="2008" y="3236"/>
                    </a:lnTo>
                    <a:lnTo>
                      <a:pt x="2171" y="3305"/>
                    </a:lnTo>
                    <a:lnTo>
                      <a:pt x="2335" y="3373"/>
                    </a:lnTo>
                    <a:lnTo>
                      <a:pt x="2499" y="3428"/>
                    </a:lnTo>
                    <a:lnTo>
                      <a:pt x="2663" y="3469"/>
                    </a:lnTo>
                    <a:lnTo>
                      <a:pt x="2827" y="3510"/>
                    </a:lnTo>
                    <a:lnTo>
                      <a:pt x="3004" y="3537"/>
                    </a:lnTo>
                    <a:lnTo>
                      <a:pt x="3182" y="3564"/>
                    </a:lnTo>
                    <a:lnTo>
                      <a:pt x="3359" y="3578"/>
                    </a:lnTo>
                    <a:lnTo>
                      <a:pt x="5025" y="3578"/>
                    </a:lnTo>
                    <a:lnTo>
                      <a:pt x="5202" y="3564"/>
                    </a:lnTo>
                    <a:lnTo>
                      <a:pt x="5380" y="3537"/>
                    </a:lnTo>
                    <a:lnTo>
                      <a:pt x="5557" y="3510"/>
                    </a:lnTo>
                    <a:lnTo>
                      <a:pt x="5735" y="3469"/>
                    </a:lnTo>
                    <a:lnTo>
                      <a:pt x="5899" y="3428"/>
                    </a:lnTo>
                    <a:lnTo>
                      <a:pt x="6062" y="3373"/>
                    </a:lnTo>
                    <a:lnTo>
                      <a:pt x="6226" y="3305"/>
                    </a:lnTo>
                    <a:lnTo>
                      <a:pt x="6376" y="3236"/>
                    </a:lnTo>
                    <a:lnTo>
                      <a:pt x="6540" y="3155"/>
                    </a:lnTo>
                    <a:lnTo>
                      <a:pt x="6677" y="3073"/>
                    </a:lnTo>
                    <a:lnTo>
                      <a:pt x="6827" y="2977"/>
                    </a:lnTo>
                    <a:lnTo>
                      <a:pt x="7100" y="2772"/>
                    </a:lnTo>
                    <a:lnTo>
                      <a:pt x="7346" y="2540"/>
                    </a:lnTo>
                    <a:lnTo>
                      <a:pt x="7578" y="2294"/>
                    </a:lnTo>
                    <a:lnTo>
                      <a:pt x="7783" y="2021"/>
                    </a:lnTo>
                    <a:lnTo>
                      <a:pt x="7878" y="1885"/>
                    </a:lnTo>
                    <a:lnTo>
                      <a:pt x="7960" y="1735"/>
                    </a:lnTo>
                    <a:lnTo>
                      <a:pt x="8042" y="1571"/>
                    </a:lnTo>
                    <a:lnTo>
                      <a:pt x="8110" y="1421"/>
                    </a:lnTo>
                    <a:lnTo>
                      <a:pt x="8179" y="1257"/>
                    </a:lnTo>
                    <a:lnTo>
                      <a:pt x="8233" y="1093"/>
                    </a:lnTo>
                    <a:lnTo>
                      <a:pt x="8274" y="929"/>
                    </a:lnTo>
                    <a:lnTo>
                      <a:pt x="8315" y="752"/>
                    </a:lnTo>
                    <a:lnTo>
                      <a:pt x="8342" y="588"/>
                    </a:lnTo>
                    <a:lnTo>
                      <a:pt x="8370" y="410"/>
                    </a:lnTo>
                    <a:lnTo>
                      <a:pt x="8383" y="219"/>
                    </a:lnTo>
                    <a:lnTo>
                      <a:pt x="8383" y="42"/>
                    </a:lnTo>
                    <a:lnTo>
                      <a:pt x="8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6" name="Google Shape;865;p24">
                <a:extLst>
                  <a:ext uri="{FF2B5EF4-FFF2-40B4-BE49-F238E27FC236}">
                    <a16:creationId xmlns:a16="http://schemas.microsoft.com/office/drawing/2014/main" id="{4CBABCB3-21E4-E94C-C964-D7FA98EF70A0}"/>
                  </a:ext>
                </a:extLst>
              </p:cNvPr>
              <p:cNvSpPr/>
              <p:nvPr/>
            </p:nvSpPr>
            <p:spPr>
              <a:xfrm>
                <a:off x="8345150" y="995476"/>
                <a:ext cx="366600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14664" h="4493" extrusionOk="0">
                    <a:moveTo>
                      <a:pt x="6049" y="1"/>
                    </a:moveTo>
                    <a:lnTo>
                      <a:pt x="5625" y="15"/>
                    </a:lnTo>
                    <a:lnTo>
                      <a:pt x="5216" y="28"/>
                    </a:lnTo>
                    <a:lnTo>
                      <a:pt x="4806" y="69"/>
                    </a:lnTo>
                    <a:lnTo>
                      <a:pt x="4397" y="124"/>
                    </a:lnTo>
                    <a:lnTo>
                      <a:pt x="4001" y="192"/>
                    </a:lnTo>
                    <a:lnTo>
                      <a:pt x="3605" y="274"/>
                    </a:lnTo>
                    <a:lnTo>
                      <a:pt x="3223" y="370"/>
                    </a:lnTo>
                    <a:lnTo>
                      <a:pt x="2840" y="492"/>
                    </a:lnTo>
                    <a:lnTo>
                      <a:pt x="2458" y="615"/>
                    </a:lnTo>
                    <a:lnTo>
                      <a:pt x="2089" y="752"/>
                    </a:lnTo>
                    <a:lnTo>
                      <a:pt x="1721" y="902"/>
                    </a:lnTo>
                    <a:lnTo>
                      <a:pt x="1366" y="1066"/>
                    </a:lnTo>
                    <a:lnTo>
                      <a:pt x="1011" y="1243"/>
                    </a:lnTo>
                    <a:lnTo>
                      <a:pt x="670" y="1434"/>
                    </a:lnTo>
                    <a:lnTo>
                      <a:pt x="328" y="1639"/>
                    </a:lnTo>
                    <a:lnTo>
                      <a:pt x="1" y="1844"/>
                    </a:lnTo>
                    <a:lnTo>
                      <a:pt x="137" y="2131"/>
                    </a:lnTo>
                    <a:lnTo>
                      <a:pt x="301" y="2404"/>
                    </a:lnTo>
                    <a:lnTo>
                      <a:pt x="478" y="2663"/>
                    </a:lnTo>
                    <a:lnTo>
                      <a:pt x="670" y="2909"/>
                    </a:lnTo>
                    <a:lnTo>
                      <a:pt x="874" y="3155"/>
                    </a:lnTo>
                    <a:lnTo>
                      <a:pt x="1106" y="3359"/>
                    </a:lnTo>
                    <a:lnTo>
                      <a:pt x="1352" y="3564"/>
                    </a:lnTo>
                    <a:lnTo>
                      <a:pt x="1598" y="3755"/>
                    </a:lnTo>
                    <a:lnTo>
                      <a:pt x="1871" y="3919"/>
                    </a:lnTo>
                    <a:lnTo>
                      <a:pt x="2158" y="4069"/>
                    </a:lnTo>
                    <a:lnTo>
                      <a:pt x="2444" y="4192"/>
                    </a:lnTo>
                    <a:lnTo>
                      <a:pt x="2745" y="4302"/>
                    </a:lnTo>
                    <a:lnTo>
                      <a:pt x="3059" y="4383"/>
                    </a:lnTo>
                    <a:lnTo>
                      <a:pt x="3386" y="4438"/>
                    </a:lnTo>
                    <a:lnTo>
                      <a:pt x="3714" y="4479"/>
                    </a:lnTo>
                    <a:lnTo>
                      <a:pt x="4042" y="4493"/>
                    </a:lnTo>
                    <a:lnTo>
                      <a:pt x="10622" y="4493"/>
                    </a:lnTo>
                    <a:lnTo>
                      <a:pt x="10950" y="4479"/>
                    </a:lnTo>
                    <a:lnTo>
                      <a:pt x="11278" y="4438"/>
                    </a:lnTo>
                    <a:lnTo>
                      <a:pt x="11605" y="4383"/>
                    </a:lnTo>
                    <a:lnTo>
                      <a:pt x="11919" y="4302"/>
                    </a:lnTo>
                    <a:lnTo>
                      <a:pt x="12220" y="4192"/>
                    </a:lnTo>
                    <a:lnTo>
                      <a:pt x="12506" y="4069"/>
                    </a:lnTo>
                    <a:lnTo>
                      <a:pt x="12793" y="3919"/>
                    </a:lnTo>
                    <a:lnTo>
                      <a:pt x="13066" y="3755"/>
                    </a:lnTo>
                    <a:lnTo>
                      <a:pt x="13312" y="3564"/>
                    </a:lnTo>
                    <a:lnTo>
                      <a:pt x="13558" y="3373"/>
                    </a:lnTo>
                    <a:lnTo>
                      <a:pt x="13790" y="3155"/>
                    </a:lnTo>
                    <a:lnTo>
                      <a:pt x="13995" y="2923"/>
                    </a:lnTo>
                    <a:lnTo>
                      <a:pt x="14186" y="2663"/>
                    </a:lnTo>
                    <a:lnTo>
                      <a:pt x="14363" y="2404"/>
                    </a:lnTo>
                    <a:lnTo>
                      <a:pt x="14513" y="2131"/>
                    </a:lnTo>
                    <a:lnTo>
                      <a:pt x="14664" y="1844"/>
                    </a:lnTo>
                    <a:lnTo>
                      <a:pt x="14336" y="1639"/>
                    </a:lnTo>
                    <a:lnTo>
                      <a:pt x="13995" y="1434"/>
                    </a:lnTo>
                    <a:lnTo>
                      <a:pt x="13653" y="1243"/>
                    </a:lnTo>
                    <a:lnTo>
                      <a:pt x="13298" y="1066"/>
                    </a:lnTo>
                    <a:lnTo>
                      <a:pt x="12943" y="902"/>
                    </a:lnTo>
                    <a:lnTo>
                      <a:pt x="12575" y="752"/>
                    </a:lnTo>
                    <a:lnTo>
                      <a:pt x="12192" y="615"/>
                    </a:lnTo>
                    <a:lnTo>
                      <a:pt x="11824" y="479"/>
                    </a:lnTo>
                    <a:lnTo>
                      <a:pt x="11428" y="370"/>
                    </a:lnTo>
                    <a:lnTo>
                      <a:pt x="11046" y="274"/>
                    </a:lnTo>
                    <a:lnTo>
                      <a:pt x="10650" y="192"/>
                    </a:lnTo>
                    <a:lnTo>
                      <a:pt x="10240" y="124"/>
                    </a:lnTo>
                    <a:lnTo>
                      <a:pt x="9844" y="69"/>
                    </a:lnTo>
                    <a:lnTo>
                      <a:pt x="9435" y="28"/>
                    </a:lnTo>
                    <a:lnTo>
                      <a:pt x="9011" y="1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7" name="Google Shape;866;p24">
                <a:extLst>
                  <a:ext uri="{FF2B5EF4-FFF2-40B4-BE49-F238E27FC236}">
                    <a16:creationId xmlns:a16="http://schemas.microsoft.com/office/drawing/2014/main" id="{DF49B18D-5B62-68CC-2114-ABDCF97E93D1}"/>
                  </a:ext>
                </a:extLst>
              </p:cNvPr>
              <p:cNvSpPr/>
              <p:nvPr/>
            </p:nvSpPr>
            <p:spPr>
              <a:xfrm>
                <a:off x="834787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2868" y="0"/>
                    </a:moveTo>
                    <a:lnTo>
                      <a:pt x="2567" y="14"/>
                    </a:lnTo>
                    <a:lnTo>
                      <a:pt x="2294" y="55"/>
                    </a:lnTo>
                    <a:lnTo>
                      <a:pt x="2008" y="137"/>
                    </a:lnTo>
                    <a:lnTo>
                      <a:pt x="1748" y="233"/>
                    </a:lnTo>
                    <a:lnTo>
                      <a:pt x="1503" y="355"/>
                    </a:lnTo>
                    <a:lnTo>
                      <a:pt x="1257" y="492"/>
                    </a:lnTo>
                    <a:lnTo>
                      <a:pt x="1038" y="656"/>
                    </a:lnTo>
                    <a:lnTo>
                      <a:pt x="834" y="847"/>
                    </a:lnTo>
                    <a:lnTo>
                      <a:pt x="656" y="1052"/>
                    </a:lnTo>
                    <a:lnTo>
                      <a:pt x="492" y="1270"/>
                    </a:lnTo>
                    <a:lnTo>
                      <a:pt x="342" y="1502"/>
                    </a:lnTo>
                    <a:lnTo>
                      <a:pt x="219" y="1748"/>
                    </a:lnTo>
                    <a:lnTo>
                      <a:pt x="124" y="2021"/>
                    </a:lnTo>
                    <a:lnTo>
                      <a:pt x="55" y="2294"/>
                    </a:lnTo>
                    <a:lnTo>
                      <a:pt x="14" y="2581"/>
                    </a:lnTo>
                    <a:lnTo>
                      <a:pt x="1" y="2867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1898"/>
                    </a:lnTo>
                    <a:lnTo>
                      <a:pt x="7715" y="1707"/>
                    </a:lnTo>
                    <a:lnTo>
                      <a:pt x="7687" y="1516"/>
                    </a:lnTo>
                    <a:lnTo>
                      <a:pt x="7633" y="1338"/>
                    </a:lnTo>
                    <a:lnTo>
                      <a:pt x="7578" y="1161"/>
                    </a:lnTo>
                    <a:lnTo>
                      <a:pt x="7496" y="997"/>
                    </a:lnTo>
                    <a:lnTo>
                      <a:pt x="7401" y="833"/>
                    </a:lnTo>
                    <a:lnTo>
                      <a:pt x="7291" y="697"/>
                    </a:lnTo>
                    <a:lnTo>
                      <a:pt x="7168" y="560"/>
                    </a:lnTo>
                    <a:lnTo>
                      <a:pt x="7032" y="437"/>
                    </a:lnTo>
                    <a:lnTo>
                      <a:pt x="6882" y="328"/>
                    </a:lnTo>
                    <a:lnTo>
                      <a:pt x="6732" y="233"/>
                    </a:lnTo>
                    <a:lnTo>
                      <a:pt x="6568" y="151"/>
                    </a:lnTo>
                    <a:lnTo>
                      <a:pt x="6390" y="82"/>
                    </a:lnTo>
                    <a:lnTo>
                      <a:pt x="6213" y="41"/>
                    </a:lnTo>
                    <a:lnTo>
                      <a:pt x="6022" y="14"/>
                    </a:lnTo>
                    <a:lnTo>
                      <a:pt x="5830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8" name="Google Shape;867;p24">
                <a:extLst>
                  <a:ext uri="{FF2B5EF4-FFF2-40B4-BE49-F238E27FC236}">
                    <a16:creationId xmlns:a16="http://schemas.microsoft.com/office/drawing/2014/main" id="{164DA886-15B1-F279-7DBD-39F8D50FAD18}"/>
                  </a:ext>
                </a:extLst>
              </p:cNvPr>
              <p:cNvSpPr/>
              <p:nvPr/>
            </p:nvSpPr>
            <p:spPr>
              <a:xfrm>
                <a:off x="8536625" y="1445001"/>
                <a:ext cx="193225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2895" extrusionOk="0">
                    <a:moveTo>
                      <a:pt x="1898" y="0"/>
                    </a:moveTo>
                    <a:lnTo>
                      <a:pt x="1707" y="14"/>
                    </a:lnTo>
                    <a:lnTo>
                      <a:pt x="1516" y="41"/>
                    </a:lnTo>
                    <a:lnTo>
                      <a:pt x="1339" y="82"/>
                    </a:lnTo>
                    <a:lnTo>
                      <a:pt x="1161" y="151"/>
                    </a:lnTo>
                    <a:lnTo>
                      <a:pt x="997" y="233"/>
                    </a:lnTo>
                    <a:lnTo>
                      <a:pt x="847" y="328"/>
                    </a:lnTo>
                    <a:lnTo>
                      <a:pt x="697" y="437"/>
                    </a:lnTo>
                    <a:lnTo>
                      <a:pt x="560" y="560"/>
                    </a:lnTo>
                    <a:lnTo>
                      <a:pt x="438" y="697"/>
                    </a:lnTo>
                    <a:lnTo>
                      <a:pt x="328" y="833"/>
                    </a:lnTo>
                    <a:lnTo>
                      <a:pt x="233" y="997"/>
                    </a:lnTo>
                    <a:lnTo>
                      <a:pt x="151" y="1161"/>
                    </a:lnTo>
                    <a:lnTo>
                      <a:pt x="96" y="1338"/>
                    </a:lnTo>
                    <a:lnTo>
                      <a:pt x="42" y="1516"/>
                    </a:lnTo>
                    <a:lnTo>
                      <a:pt x="14" y="1707"/>
                    </a:lnTo>
                    <a:lnTo>
                      <a:pt x="1" y="1898"/>
                    </a:lnTo>
                    <a:lnTo>
                      <a:pt x="1" y="2895"/>
                    </a:lnTo>
                    <a:lnTo>
                      <a:pt x="7728" y="2895"/>
                    </a:lnTo>
                    <a:lnTo>
                      <a:pt x="7728" y="2867"/>
                    </a:lnTo>
                    <a:lnTo>
                      <a:pt x="7714" y="2581"/>
                    </a:lnTo>
                    <a:lnTo>
                      <a:pt x="7673" y="2294"/>
                    </a:lnTo>
                    <a:lnTo>
                      <a:pt x="7605" y="2021"/>
                    </a:lnTo>
                    <a:lnTo>
                      <a:pt x="7510" y="1748"/>
                    </a:lnTo>
                    <a:lnTo>
                      <a:pt x="7387" y="1502"/>
                    </a:lnTo>
                    <a:lnTo>
                      <a:pt x="7237" y="1270"/>
                    </a:lnTo>
                    <a:lnTo>
                      <a:pt x="7073" y="1052"/>
                    </a:lnTo>
                    <a:lnTo>
                      <a:pt x="6895" y="847"/>
                    </a:lnTo>
                    <a:lnTo>
                      <a:pt x="6691" y="656"/>
                    </a:lnTo>
                    <a:lnTo>
                      <a:pt x="6458" y="492"/>
                    </a:lnTo>
                    <a:lnTo>
                      <a:pt x="6226" y="355"/>
                    </a:lnTo>
                    <a:lnTo>
                      <a:pt x="5981" y="233"/>
                    </a:lnTo>
                    <a:lnTo>
                      <a:pt x="5721" y="137"/>
                    </a:lnTo>
                    <a:lnTo>
                      <a:pt x="5434" y="55"/>
                    </a:lnTo>
                    <a:lnTo>
                      <a:pt x="5161" y="14"/>
                    </a:lnTo>
                    <a:lnTo>
                      <a:pt x="4861" y="0"/>
                    </a:lnTo>
                    <a:close/>
                  </a:path>
                </a:pathLst>
              </a:custGeom>
              <a:solidFill>
                <a:srgbClr val="FF8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9" name="Google Shape;868;p24">
                <a:extLst>
                  <a:ext uri="{FF2B5EF4-FFF2-40B4-BE49-F238E27FC236}">
                    <a16:creationId xmlns:a16="http://schemas.microsoft.com/office/drawing/2014/main" id="{03C0C28F-BB7E-21F6-C0E2-D5D4068C3A49}"/>
                  </a:ext>
                </a:extLst>
              </p:cNvPr>
              <p:cNvSpPr/>
              <p:nvPr/>
            </p:nvSpPr>
            <p:spPr>
              <a:xfrm>
                <a:off x="8497725" y="1386976"/>
                <a:ext cx="86725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4452" extrusionOk="0">
                    <a:moveTo>
                      <a:pt x="1529" y="0"/>
                    </a:moveTo>
                    <a:lnTo>
                      <a:pt x="1366" y="28"/>
                    </a:lnTo>
                    <a:lnTo>
                      <a:pt x="1202" y="69"/>
                    </a:lnTo>
                    <a:lnTo>
                      <a:pt x="1038" y="123"/>
                    </a:lnTo>
                    <a:lnTo>
                      <a:pt x="888" y="205"/>
                    </a:lnTo>
                    <a:lnTo>
                      <a:pt x="751" y="287"/>
                    </a:lnTo>
                    <a:lnTo>
                      <a:pt x="615" y="383"/>
                    </a:lnTo>
                    <a:lnTo>
                      <a:pt x="492" y="492"/>
                    </a:lnTo>
                    <a:lnTo>
                      <a:pt x="383" y="615"/>
                    </a:lnTo>
                    <a:lnTo>
                      <a:pt x="287" y="751"/>
                    </a:lnTo>
                    <a:lnTo>
                      <a:pt x="205" y="888"/>
                    </a:lnTo>
                    <a:lnTo>
                      <a:pt x="123" y="1038"/>
                    </a:lnTo>
                    <a:lnTo>
                      <a:pt x="69" y="1202"/>
                    </a:lnTo>
                    <a:lnTo>
                      <a:pt x="28" y="1366"/>
                    </a:lnTo>
                    <a:lnTo>
                      <a:pt x="0" y="1530"/>
                    </a:lnTo>
                    <a:lnTo>
                      <a:pt x="0" y="1707"/>
                    </a:lnTo>
                    <a:lnTo>
                      <a:pt x="0" y="2745"/>
                    </a:lnTo>
                    <a:lnTo>
                      <a:pt x="0" y="2922"/>
                    </a:lnTo>
                    <a:lnTo>
                      <a:pt x="28" y="3086"/>
                    </a:lnTo>
                    <a:lnTo>
                      <a:pt x="69" y="3250"/>
                    </a:lnTo>
                    <a:lnTo>
                      <a:pt x="123" y="3414"/>
                    </a:lnTo>
                    <a:lnTo>
                      <a:pt x="205" y="3564"/>
                    </a:lnTo>
                    <a:lnTo>
                      <a:pt x="287" y="3700"/>
                    </a:lnTo>
                    <a:lnTo>
                      <a:pt x="383" y="3837"/>
                    </a:lnTo>
                    <a:lnTo>
                      <a:pt x="492" y="3960"/>
                    </a:lnTo>
                    <a:lnTo>
                      <a:pt x="615" y="4069"/>
                    </a:lnTo>
                    <a:lnTo>
                      <a:pt x="751" y="4165"/>
                    </a:lnTo>
                    <a:lnTo>
                      <a:pt x="888" y="4246"/>
                    </a:lnTo>
                    <a:lnTo>
                      <a:pt x="1038" y="4328"/>
                    </a:lnTo>
                    <a:lnTo>
                      <a:pt x="1202" y="4383"/>
                    </a:lnTo>
                    <a:lnTo>
                      <a:pt x="1366" y="4424"/>
                    </a:lnTo>
                    <a:lnTo>
                      <a:pt x="1529" y="4451"/>
                    </a:lnTo>
                    <a:lnTo>
                      <a:pt x="1925" y="4451"/>
                    </a:lnTo>
                    <a:lnTo>
                      <a:pt x="2089" y="4424"/>
                    </a:lnTo>
                    <a:lnTo>
                      <a:pt x="2253" y="4383"/>
                    </a:lnTo>
                    <a:lnTo>
                      <a:pt x="2417" y="4328"/>
                    </a:lnTo>
                    <a:lnTo>
                      <a:pt x="2567" y="4246"/>
                    </a:lnTo>
                    <a:lnTo>
                      <a:pt x="2704" y="4165"/>
                    </a:lnTo>
                    <a:lnTo>
                      <a:pt x="2840" y="4069"/>
                    </a:lnTo>
                    <a:lnTo>
                      <a:pt x="2963" y="3960"/>
                    </a:lnTo>
                    <a:lnTo>
                      <a:pt x="3072" y="3837"/>
                    </a:lnTo>
                    <a:lnTo>
                      <a:pt x="3168" y="3700"/>
                    </a:lnTo>
                    <a:lnTo>
                      <a:pt x="3250" y="3564"/>
                    </a:lnTo>
                    <a:lnTo>
                      <a:pt x="3332" y="3414"/>
                    </a:lnTo>
                    <a:lnTo>
                      <a:pt x="3386" y="3250"/>
                    </a:lnTo>
                    <a:lnTo>
                      <a:pt x="3427" y="3086"/>
                    </a:lnTo>
                    <a:lnTo>
                      <a:pt x="3454" y="2922"/>
                    </a:lnTo>
                    <a:lnTo>
                      <a:pt x="3468" y="2745"/>
                    </a:lnTo>
                    <a:lnTo>
                      <a:pt x="3468" y="1707"/>
                    </a:lnTo>
                    <a:lnTo>
                      <a:pt x="3454" y="1530"/>
                    </a:lnTo>
                    <a:lnTo>
                      <a:pt x="3427" y="1366"/>
                    </a:lnTo>
                    <a:lnTo>
                      <a:pt x="3386" y="1202"/>
                    </a:lnTo>
                    <a:lnTo>
                      <a:pt x="3332" y="1038"/>
                    </a:lnTo>
                    <a:lnTo>
                      <a:pt x="3250" y="888"/>
                    </a:lnTo>
                    <a:lnTo>
                      <a:pt x="3168" y="751"/>
                    </a:lnTo>
                    <a:lnTo>
                      <a:pt x="3072" y="615"/>
                    </a:lnTo>
                    <a:lnTo>
                      <a:pt x="2963" y="492"/>
                    </a:lnTo>
                    <a:lnTo>
                      <a:pt x="2840" y="383"/>
                    </a:lnTo>
                    <a:lnTo>
                      <a:pt x="2704" y="287"/>
                    </a:lnTo>
                    <a:lnTo>
                      <a:pt x="2567" y="205"/>
                    </a:lnTo>
                    <a:lnTo>
                      <a:pt x="2417" y="123"/>
                    </a:lnTo>
                    <a:lnTo>
                      <a:pt x="2253" y="69"/>
                    </a:lnTo>
                    <a:lnTo>
                      <a:pt x="2089" y="28"/>
                    </a:lnTo>
                    <a:lnTo>
                      <a:pt x="1925" y="0"/>
                    </a:lnTo>
                    <a:close/>
                  </a:path>
                </a:pathLst>
              </a:custGeom>
              <a:solidFill>
                <a:srgbClr val="FCB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251" name="Google Shape;2251;p35"/>
          <p:cNvSpPr txBox="1">
            <a:spLocks noGrp="1"/>
          </p:cNvSpPr>
          <p:nvPr>
            <p:ph type="subTitle" idx="5"/>
          </p:nvPr>
        </p:nvSpPr>
        <p:spPr>
          <a:xfrm>
            <a:off x="4676775" y="2386214"/>
            <a:ext cx="2981326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</a:rPr>
              <a:t>Horas asignadas a la asignatura</a:t>
            </a:r>
            <a:endParaRPr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3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terinary Clinic Business Plan by Slidesgo">
  <a:themeElements>
    <a:clrScheme name="Simple Light">
      <a:dk1>
        <a:srgbClr val="A2054B"/>
      </a:dk1>
      <a:lt1>
        <a:srgbClr val="B9E0FF"/>
      </a:lt1>
      <a:dk2>
        <a:srgbClr val="21205A"/>
      </a:dk2>
      <a:lt2>
        <a:srgbClr val="FFFFFF"/>
      </a:lt2>
      <a:accent1>
        <a:srgbClr val="222221"/>
      </a:accent1>
      <a:accent2>
        <a:srgbClr val="FFAD35"/>
      </a:accent2>
      <a:accent3>
        <a:srgbClr val="665121"/>
      </a:accent3>
      <a:accent4>
        <a:srgbClr val="E05C41"/>
      </a:accent4>
      <a:accent5>
        <a:srgbClr val="83C7FF"/>
      </a:accent5>
      <a:accent6>
        <a:srgbClr val="FFDEDE"/>
      </a:accent6>
      <a:hlink>
        <a:srgbClr val="2120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569</Words>
  <Application>Microsoft Office PowerPoint</Application>
  <PresentationFormat>Presentación en pantalla (16:9)</PresentationFormat>
  <Paragraphs>130</Paragraphs>
  <Slides>18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6" baseType="lpstr">
      <vt:lpstr>Kumbh Sans ExtraBold</vt:lpstr>
      <vt:lpstr>Plus Jakarta Sans</vt:lpstr>
      <vt:lpstr>Wingdings</vt:lpstr>
      <vt:lpstr>Aptos Display</vt:lpstr>
      <vt:lpstr>Nunito Light</vt:lpstr>
      <vt:lpstr>Lilita One</vt:lpstr>
      <vt:lpstr>Open Sans</vt:lpstr>
      <vt:lpstr>Calibri</vt:lpstr>
      <vt:lpstr>Plus Jakarta Sans Medium</vt:lpstr>
      <vt:lpstr>Hind</vt:lpstr>
      <vt:lpstr>Bebas Neue</vt:lpstr>
      <vt:lpstr>Sunday Morning</vt:lpstr>
      <vt:lpstr>Aptos</vt:lpstr>
      <vt:lpstr>Arial</vt:lpstr>
      <vt:lpstr>Kumbh Sans Light</vt:lpstr>
      <vt:lpstr>Anaheim</vt:lpstr>
      <vt:lpstr>Veterinary Clinic Business Plan by Slidesgo</vt:lpstr>
      <vt:lpstr>Tema de Office</vt:lpstr>
      <vt:lpstr>Presentación de PowerPoint</vt:lpstr>
      <vt:lpstr>Presentación de PowerPoint</vt:lpstr>
      <vt:lpstr>Presentación de PowerPoint</vt:lpstr>
      <vt:lpstr>Describiendo el Proyecto</vt:lpstr>
      <vt:lpstr>Introducción a  nuestro proyecto</vt:lpstr>
      <vt:lpstr>Introducción a  nuestro proyecto</vt:lpstr>
      <vt:lpstr>Relación  con  el perfil de egreso</vt:lpstr>
      <vt:lpstr>Factibilidad de nuestro proyecto</vt:lpstr>
      <vt:lpstr>Factibilidad de nuestro proyecto</vt:lpstr>
      <vt:lpstr>Factibilidad de nuestro proyecto</vt:lpstr>
      <vt:lpstr>Metodología</vt:lpstr>
      <vt:lpstr>Objetivos de nuestro proyecto</vt:lpstr>
      <vt:lpstr>Metodología de nuestro proyecto  </vt:lpstr>
      <vt:lpstr>Plan de trabajo de nuestro proyecto  </vt:lpstr>
      <vt:lpstr>Evidencias de nuestro proyecto  </vt:lpstr>
      <vt:lpstr>Team Scrum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Javier Andrés Fleiderman</dc:creator>
  <cp:lastModifiedBy>Javier Andrés Fleiderman</cp:lastModifiedBy>
  <cp:revision>8</cp:revision>
  <dcterms:modified xsi:type="dcterms:W3CDTF">2024-09-06T02:02:45Z</dcterms:modified>
</cp:coreProperties>
</file>